
<file path=[Content_Types].xml><?xml version="1.0" encoding="utf-8"?>
<Types xmlns="http://schemas.openxmlformats.org/package/2006/content-types">
  <Default Extension="xml" ContentType="application/xml"/>
  <Default Extension="emf" ContentType="image/x-emf"/>
  <Default Extension="jpg" ContentType="image/jpeg"/>
  <Default Extension="wmf" ContentType="image/x-wmf"/>
  <Default Extension="png" ContentType="image/png"/>
  <Default Extension="jpeg" ContentType="image/jpeg"/>
  <Default Extension="rels" ContentType="application/vnd.openxmlformats-package.relationships+xml"/>
  <Default Extension="bin" ContentType="application/vnd.openxmlformats-officedocument.oleObject"/>
  <Override PartName="/ppt/notesSlides/notesSlide7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9.xml" ContentType="application/vnd.openxmlformats-officedocument.presentationml.notesSlide+xml"/>
  <Override PartName="/ppt/slides/slide8.xml" ContentType="application/vnd.openxmlformats-officedocument.presentationml.slide+xml"/>
  <Override PartName="/ppt/slides/slide2.xml" ContentType="application/vnd.openxmlformats-officedocument.presentationml.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ppt/slideLayouts/slideLayout29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23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27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1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8.xml" ContentType="application/vnd.openxmlformats-officedocument.presentationml.slideLayout+xml"/>
  <Override PartName="/ppt/notesSlides/notesSlide6.xml" ContentType="application/vnd.openxmlformats-officedocument.presentationml.notesSlide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7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9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Layouts/slideLayout2.xml" ContentType="application/vnd.openxmlformats-officedocument.presentationml.slideLayout+xml"/>
  <Override PartName="/ppt/tableStyles.xml" ContentType="application/vnd.openxmlformats-officedocument.presentationml.tableStyles+xml"/>
  <Override PartName="/ppt/slides/slide5.xml" ContentType="application/vnd.openxmlformats-officedocument.presentationml.slide+xml"/>
  <Override PartName="/ppt/slideLayouts/slideLayout28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3.xml" ContentType="application/vnd.openxmlformats-officedocument.presentationml.slide+xml"/>
  <Override PartName="/ppt/viewProps.xml" ContentType="application/vnd.openxmlformats-officedocument.presentationml.viewProps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ustom.xml" ContentType="application/vnd.openxmlformats-officedocument.custom-properties+xml"/>
  <Override PartName="/ppt/notesSlides/notesSlide1.xml" ContentType="application/vnd.openxmlformats-officedocument.presentationml.notesSlide+xml"/>
  <Override PartName="/ppt/slideLayouts/slideLayout4.xml" ContentType="application/vnd.openxmlformats-officedocument.presentationml.slideLayout+xml"/>
  <Override PartName="/docProps/app.xml" ContentType="application/vnd.openxmlformats-officedocument.extended-properties+xml"/>
  <Override PartName="/ppt/slideLayouts/slideLayout12.xml" ContentType="application/vnd.openxmlformats-officedocument.presentationml.slideLayout+xml"/>
  <Override PartName="/ppt/notesSlides/notesSlide8.xml" ContentType="application/vnd.openxmlformats-officedocument.presentationml.notesSlide+xml"/>
  <Override PartName="/ppt/theme/theme3.xml" ContentType="application/vnd.openxmlformats-officedocument.theme+xml"/>
  <Override PartName="/ppt/slides/slide9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4.xml" ContentType="application/vnd.openxmlformats-officedocument.presentationml.slide+xml"/>
  <Override PartName="/ppt/presProps.xml" ContentType="application/vnd.openxmlformats-officedocument.presentationml.presProps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sldMasterIdLst>
    <p:sldMasterId id="2147483648" r:id="rId1"/>
    <p:sldMasterId id="2147483664" r:id="rId2"/>
  </p:sldMasterIdLst>
  <p:notesMasterIdLst>
    <p:notesMasterId r:id="rId1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x="9144000" cy="5715000"/>
  <p:notesSz cx="9144000" cy="6858000"/>
  <p:defaultTextStyle>
    <a:defPPr>
      <a:defRPr lang="zh-CN"/>
    </a:defPPr>
    <a:lvl1pPr marL="0" lvl="0" indent="0" algn="l" defTabSz="914400">
      <a:lnSpc>
        <a:spcPct val="100000"/>
      </a:lnSpc>
      <a:spcBef>
        <a:spcPts val="0"/>
      </a:spcBef>
      <a:spcAft>
        <a:spcPts val="0"/>
      </a:spcAft>
      <a:buNone/>
      <a:defRPr b="0" i="0" u="none">
        <a:solidFill>
          <a:schemeClr val="tx1"/>
        </a:solidFill>
        <a:latin typeface="Franklin Gothic Medium"/>
        <a:ea typeface="微软雅黑"/>
        <a:cs typeface="+mn-cs"/>
      </a:defRPr>
    </a:lvl1pPr>
    <a:lvl2pPr marL="457200" lvl="1" indent="0" algn="l" defTabSz="914400">
      <a:lnSpc>
        <a:spcPct val="100000"/>
      </a:lnSpc>
      <a:spcBef>
        <a:spcPts val="0"/>
      </a:spcBef>
      <a:spcAft>
        <a:spcPts val="0"/>
      </a:spcAft>
      <a:buNone/>
      <a:defRPr b="0" i="0" u="none">
        <a:solidFill>
          <a:schemeClr val="tx1"/>
        </a:solidFill>
        <a:latin typeface="Franklin Gothic Medium"/>
        <a:ea typeface="微软雅黑"/>
        <a:cs typeface="+mn-cs"/>
      </a:defRPr>
    </a:lvl2pPr>
    <a:lvl3pPr marL="914400" lvl="2" indent="0" algn="l" defTabSz="914400">
      <a:lnSpc>
        <a:spcPct val="100000"/>
      </a:lnSpc>
      <a:spcBef>
        <a:spcPts val="0"/>
      </a:spcBef>
      <a:spcAft>
        <a:spcPts val="0"/>
      </a:spcAft>
      <a:buNone/>
      <a:defRPr b="0" i="0" u="none">
        <a:solidFill>
          <a:schemeClr val="tx1"/>
        </a:solidFill>
        <a:latin typeface="Franklin Gothic Medium"/>
        <a:ea typeface="微软雅黑"/>
        <a:cs typeface="+mn-cs"/>
      </a:defRPr>
    </a:lvl3pPr>
    <a:lvl4pPr marL="1371600" lvl="3" indent="0" algn="l" defTabSz="914400">
      <a:lnSpc>
        <a:spcPct val="100000"/>
      </a:lnSpc>
      <a:spcBef>
        <a:spcPts val="0"/>
      </a:spcBef>
      <a:spcAft>
        <a:spcPts val="0"/>
      </a:spcAft>
      <a:buNone/>
      <a:defRPr b="0" i="0" u="none">
        <a:solidFill>
          <a:schemeClr val="tx1"/>
        </a:solidFill>
        <a:latin typeface="Franklin Gothic Medium"/>
        <a:ea typeface="微软雅黑"/>
        <a:cs typeface="+mn-cs"/>
      </a:defRPr>
    </a:lvl4pPr>
    <a:lvl5pPr marL="1828800" lvl="4" indent="0" algn="l" defTabSz="914400">
      <a:lnSpc>
        <a:spcPct val="100000"/>
      </a:lnSpc>
      <a:spcBef>
        <a:spcPts val="0"/>
      </a:spcBef>
      <a:spcAft>
        <a:spcPts val="0"/>
      </a:spcAft>
      <a:buNone/>
      <a:defRPr b="0" i="0" u="none">
        <a:solidFill>
          <a:schemeClr val="tx1"/>
        </a:solidFill>
        <a:latin typeface="Franklin Gothic Medium"/>
        <a:ea typeface="微软雅黑"/>
        <a:cs typeface="+mn-cs"/>
      </a:defRPr>
    </a:lvl5pPr>
    <a:lvl6pPr marL="2286000" lvl="5" indent="0" algn="l" defTabSz="914400">
      <a:lnSpc>
        <a:spcPct val="100000"/>
      </a:lnSpc>
      <a:spcBef>
        <a:spcPts val="0"/>
      </a:spcBef>
      <a:spcAft>
        <a:spcPts val="0"/>
      </a:spcAft>
      <a:buNone/>
      <a:defRPr b="0" i="0" u="none">
        <a:solidFill>
          <a:schemeClr val="tx1"/>
        </a:solidFill>
        <a:latin typeface="Franklin Gothic Medium"/>
        <a:ea typeface="微软雅黑"/>
        <a:cs typeface="+mn-cs"/>
      </a:defRPr>
    </a:lvl6pPr>
    <a:lvl7pPr marL="2743200" lvl="6" indent="0" algn="l" defTabSz="914400">
      <a:lnSpc>
        <a:spcPct val="100000"/>
      </a:lnSpc>
      <a:spcBef>
        <a:spcPts val="0"/>
      </a:spcBef>
      <a:spcAft>
        <a:spcPts val="0"/>
      </a:spcAft>
      <a:buNone/>
      <a:defRPr b="0" i="0" u="none">
        <a:solidFill>
          <a:schemeClr val="tx1"/>
        </a:solidFill>
        <a:latin typeface="Franklin Gothic Medium"/>
        <a:ea typeface="微软雅黑"/>
        <a:cs typeface="+mn-cs"/>
      </a:defRPr>
    </a:lvl7pPr>
    <a:lvl8pPr marL="3200400" lvl="7" indent="0" algn="l" defTabSz="914400">
      <a:lnSpc>
        <a:spcPct val="100000"/>
      </a:lnSpc>
      <a:spcBef>
        <a:spcPts val="0"/>
      </a:spcBef>
      <a:spcAft>
        <a:spcPts val="0"/>
      </a:spcAft>
      <a:buNone/>
      <a:defRPr b="0" i="0" u="none">
        <a:solidFill>
          <a:schemeClr val="tx1"/>
        </a:solidFill>
        <a:latin typeface="Franklin Gothic Medium"/>
        <a:ea typeface="微软雅黑"/>
        <a:cs typeface="+mn-cs"/>
      </a:defRPr>
    </a:lvl8pPr>
    <a:lvl9pPr marL="3657600" lvl="8" indent="0" algn="l" defTabSz="914400">
      <a:lnSpc>
        <a:spcPct val="100000"/>
      </a:lnSpc>
      <a:spcBef>
        <a:spcPts val="0"/>
      </a:spcBef>
      <a:spcAft>
        <a:spcPts val="0"/>
      </a:spcAft>
      <a:buNone/>
      <a:defRPr b="0" i="0" u="none">
        <a:solidFill>
          <a:schemeClr val="tx1"/>
        </a:solidFill>
        <a:latin typeface="Franklin Gothic Medium"/>
        <a:ea typeface="微软雅黑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howGuides="1">
      <p:cViewPr varScale="1">
        <p:scale>
          <a:sx n="120" d="100"/>
          <a:sy n="120" d="100"/>
        </p:scale>
        <p:origin x="1176" y="84"/>
      </p:cViewPr>
      <p:guideLst>
        <p:guide pos="1683" orient="horz"/>
        <p:guide pos="2879"/>
      </p:guideLst>
    </p:cSldViewPr>
  </p:slideViewPr>
  <p:gridSpacing cx="72005" cy="72005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theme" Target="theme/theme1.xml"/><Relationship Id="rId4" Type="http://schemas.openxmlformats.org/officeDocument/2006/relationships/theme" Target="theme/theme2.xml"/><Relationship Id="rId5" Type="http://schemas.openxmlformats.org/officeDocument/2006/relationships/theme" Target="theme/theme3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notesMaster" Target="notesMasters/notesMaster1.xml"/><Relationship Id="rId16" Type="http://schemas.openxmlformats.org/officeDocument/2006/relationships/presProps" Target="presProps.xml" /><Relationship Id="rId17" Type="http://schemas.openxmlformats.org/officeDocument/2006/relationships/tableStyles" Target="tableStyles.xml" /><Relationship Id="rId18" Type="http://schemas.openxmlformats.org/officeDocument/2006/relationships/viewProps" Target="viewProps.xml" /></Relationships>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 name="">
    <p:bg>
      <p:bgPr shadeToTitle="0">
        <a:solidFill>
          <a:schemeClr val="bg1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latin typeface="+mn-lt"/>
                <a:ea typeface="+mn-ea"/>
              </a:defRPr>
            </a:lvl1pPr>
          </a:lstStyle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sz="1200" b="0" i="0" u="none" strike="noStrike" cap="none" spc="0">
              <a:ln>
                <a:noFill/>
              </a:ln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 bwMode="auto"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latin typeface="+mn-lt"/>
                <a:ea typeface="+mn-ea"/>
              </a:defRPr>
            </a:lvl1pPr>
          </a:lstStyle>
          <a:p>
            <a:pPr marL="0" marR="0" lvl="0" indent="0" algn="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sz="1200" b="0" i="0" u="none" strike="noStrike" cap="none" spc="0">
              <a:ln>
                <a:noFill/>
              </a:ln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幻灯片图像占位符 3"/>
          <p:cNvSpPr>
            <a:spLocks noChangeAspect="1" noGrp="1" noRot="1"/>
          </p:cNvSpPr>
          <p:nvPr>
            <p:ph type="sldImg" idx="2"/>
          </p:nvPr>
        </p:nvSpPr>
        <p:spPr bwMode="auto">
          <a:xfrm>
            <a:off x="2514600" y="514350"/>
            <a:ext cx="41148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sz="1200" b="0" i="0" u="none" strike="noStrike" cap="none" spc="0">
              <a:ln>
                <a:noFill/>
              </a:ln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 bwMode="auto"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sz="1200" b="0" i="0" u="none" strike="noStrike" cap="none" spc="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rPr>
              <a:t>单击此处编辑母版文本样式</a:t>
            </a:r>
            <a:endParaRPr lang="zh-CN" sz="1200" b="0" i="0" u="none" strike="noStrike" cap="none" spc="0">
              <a:ln>
                <a:noFill/>
              </a:ln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457200" marR="0" lvl="1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sz="1200" b="0" i="0" u="none" strike="noStrike" cap="none" spc="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rPr>
              <a:t>第二级</a:t>
            </a:r>
            <a:endParaRPr lang="zh-CN" sz="1200" b="0" i="0" u="none" strike="noStrike" cap="none" spc="0">
              <a:ln>
                <a:noFill/>
              </a:ln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914400" marR="0" lvl="2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sz="1200" b="0" i="0" u="none" strike="noStrike" cap="none" spc="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rPr>
              <a:t>第三级</a:t>
            </a:r>
            <a:endParaRPr lang="zh-CN" sz="1200" b="0" i="0" u="none" strike="noStrike" cap="none" spc="0">
              <a:ln>
                <a:noFill/>
              </a:ln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371600" marR="0" lvl="3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sz="1200" b="0" i="0" u="none" strike="noStrike" cap="none" spc="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rPr>
              <a:t>第四级</a:t>
            </a:r>
            <a:endParaRPr lang="zh-CN" sz="1200" b="0" i="0" u="none" strike="noStrike" cap="none" spc="0">
              <a:ln>
                <a:noFill/>
              </a:ln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828800" marR="0" lvl="4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sz="1200" b="0" i="0" u="none" strike="noStrike" cap="none" spc="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rPr>
              <a:t>第五级</a:t>
            </a:r>
            <a:endParaRPr lang="zh-CN" sz="1200" b="0" i="0" u="none" strike="noStrike" cap="none" spc="0">
              <a:ln>
                <a:noFill/>
              </a:ln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 bwMode="auto"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latin typeface="+mn-lt"/>
                <a:ea typeface="+mn-ea"/>
              </a:defRPr>
            </a:lvl1pPr>
          </a:lstStyle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sz="1200" b="0" i="0" u="none" strike="noStrike" cap="none" spc="0">
              <a:ln>
                <a:noFill/>
              </a:ln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 bwMode="auto"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p>
            <a:pPr lvl="0" algn="r">
              <a:buNone/>
              <a:defRPr/>
            </a:pPr>
            <a:fld id="{9A0DB2DC-4C9A-4742-B13C-FB6460FD3503}" type="slidenum">
              <a:rPr lang="zh-CN" sz="1200">
                <a:latin typeface="Calibri"/>
                <a:ea typeface="宋体"/>
              </a:rPr>
              <a:t/>
            </a:fld>
            <a:endParaRPr lang="zh-CN" sz="1200">
              <a:latin typeface="Calibri"/>
              <a:ea typeface="宋体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dt="0" ftr="0" hdr="0" sldNum="0"/>
  <p:notesStyle>
    <a:lvl1pPr algn="l">
      <a:spcBef>
        <a:spcPts val="0"/>
      </a:spcBef>
      <a:spcAft>
        <a:spcPts val="0"/>
      </a:spcAft>
      <a:defRPr sz="1200">
        <a:solidFill>
          <a:schemeClr val="tx1"/>
        </a:solidFill>
        <a:latin typeface="+mn-lt"/>
        <a:ea typeface="+mn-ea"/>
        <a:cs typeface="+mn-cs"/>
      </a:defRPr>
    </a:lvl1pPr>
    <a:lvl2pPr marL="457200" algn="l">
      <a:spcBef>
        <a:spcPts val="0"/>
      </a:spcBef>
      <a:spcAft>
        <a:spcPts val="0"/>
      </a:spcAft>
      <a:defRPr sz="1200">
        <a:solidFill>
          <a:schemeClr val="tx1"/>
        </a:solidFill>
        <a:latin typeface="+mn-lt"/>
        <a:ea typeface="+mn-ea"/>
        <a:cs typeface="+mn-cs"/>
      </a:defRPr>
    </a:lvl2pPr>
    <a:lvl3pPr marL="914400" algn="l">
      <a:spcBef>
        <a:spcPts val="0"/>
      </a:spcBef>
      <a:spcAft>
        <a:spcPts val="0"/>
      </a:spcAft>
      <a:defRPr sz="1200">
        <a:solidFill>
          <a:schemeClr val="tx1"/>
        </a:solidFill>
        <a:latin typeface="+mn-lt"/>
        <a:ea typeface="+mn-ea"/>
        <a:cs typeface="+mn-cs"/>
      </a:defRPr>
    </a:lvl3pPr>
    <a:lvl4pPr marL="1371600" algn="l">
      <a:spcBef>
        <a:spcPts val="0"/>
      </a:spcBef>
      <a:spcAft>
        <a:spcPts val="0"/>
      </a:spcAft>
      <a:defRPr sz="1200">
        <a:solidFill>
          <a:schemeClr val="tx1"/>
        </a:solidFill>
        <a:latin typeface="+mn-lt"/>
        <a:ea typeface="+mn-ea"/>
        <a:cs typeface="+mn-cs"/>
      </a:defRPr>
    </a:lvl4pPr>
    <a:lvl5pPr marL="1828800" algn="l">
      <a:spcBef>
        <a:spcPts val="0"/>
      </a:spcBef>
      <a:spcAft>
        <a:spcPts val="0"/>
      </a:spcAft>
      <a:defRPr sz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 ?>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 ?>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 ?>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 ?>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 ?>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 ?>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 ?>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 ?>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 ?>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9E9F8682-1129-090E-E54B-2CA08B00EFFC}" type="slidenum">
              <a:rPr/>
              <a:t/>
            </a:fld>
            <a:endParaRPr/>
          </a:p>
        </p:txBody>
      </p:sp>
    </p:spTree>
  </p:cSld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89C2F989-842A-EFEC-39A3-27D5AF99958C}" type="slidenum">
              <a:rPr/>
              <a:t/>
            </a:fld>
            <a:endParaRPr/>
          </a:p>
        </p:txBody>
      </p:sp>
    </p:spTree>
  </p:cSld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8B010028-F87B-2791-EF7E-AF65C170C6FE}" type="slidenum">
              <a:rPr/>
              <a:t/>
            </a:fld>
            <a:endParaRPr/>
          </a:p>
        </p:txBody>
      </p:sp>
    </p:spTree>
  </p:cSld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31FDFADA-E094-D6AF-BA3A-FD2064386180}" type="slidenum">
              <a:rPr/>
              <a:t/>
            </a:fld>
            <a:endParaRPr/>
          </a:p>
        </p:txBody>
      </p:sp>
    </p:spTree>
  </p:cSld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EE09E849-B815-4443-0E00-85AA20336F22}" type="slidenum">
              <a:rPr/>
              <a:t/>
            </a:fld>
            <a:endParaRPr/>
          </a:p>
        </p:txBody>
      </p:sp>
    </p:spTree>
  </p:cSld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4F0699CA-0286-E8FD-C575-43863849BB75}" type="slidenum">
              <a:rPr/>
              <a:t/>
            </a:fld>
            <a:endParaRPr/>
          </a:p>
        </p:txBody>
      </p:sp>
    </p:spTree>
  </p:cSld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275D0D6A-AD1E-4D53-1B4D-A905C90B5B30}" type="slidenum">
              <a:rPr/>
              <a:t/>
            </a:fld>
            <a:endParaRPr/>
          </a:p>
        </p:txBody>
      </p:sp>
    </p:spTree>
  </p:cSld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1303A177-4A9F-F0F8-AD72-E1F57EEF0434}" type="slidenum">
              <a:rPr/>
              <a:t/>
            </a:fld>
            <a:endParaRPr/>
          </a:p>
        </p:txBody>
      </p:sp>
    </p:spTree>
  </p:cSld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zh-CN"/>
          </a:p>
        </p:txBody>
      </p:sp>
    </p:spTree>
  </p:cSld>
</p:note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Relationship Id="rId3" Type="http://schemas.openxmlformats.org/officeDocument/2006/relationships/image" Target="../media/image4.emf"/></Relationships>
</file>

<file path=ppt/slideLayouts/_rels/slideLayout1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jpg"/></Relationships>
</file>

<file path=ppt/slideLayouts/_rels/slideLayout1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g"/></Relationships>
</file>

<file path=ppt/slideLayouts/_rels/slideLayout1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2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3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jpg"/><Relationship Id="rId3" Type="http://schemas.openxmlformats.org/officeDocument/2006/relationships/image" Target="../media/image4.emf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标题幻灯片">
    <p:bg>
      <p:bgPr shadeToTitle="0">
        <a:solidFill>
          <a:schemeClr val="bg1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 bwMode="auto">
          <a:xfrm>
            <a:off x="1371600" y="1489348"/>
            <a:ext cx="6400800" cy="320965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defRPr/>
            </a:pPr>
            <a:r>
              <a:rPr lang="zh-CN"/>
              <a:t>单击此处编辑母版副标题样式</a:t>
            </a:r>
            <a:endParaRPr lang="zh-CN"/>
          </a:p>
        </p:txBody>
      </p:sp>
      <p:sp>
        <p:nvSpPr>
          <p:cNvPr id="7" name="日期占位符 1"/>
          <p:cNvSpPr>
            <a:spLocks noGrp="1"/>
          </p:cNvSpPr>
          <p:nvPr>
            <p:ph type="dt" sz="half" idx="2"/>
          </p:nvPr>
        </p:nvSpPr>
        <p:spPr bwMode="auto">
          <a:xfrm>
            <a:off x="457200" y="5297488"/>
            <a:ext cx="2133600" cy="3032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sz="1200" b="0" i="0" u="none" strike="noStrike" cap="none" spc="0">
              <a:ln>
                <a:noFill/>
              </a:ln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3"/>
          <p:cNvSpPr>
            <a:spLocks noGrp="1"/>
          </p:cNvSpPr>
          <p:nvPr>
            <p:ph type="ftr" sz="quarter" idx="3"/>
          </p:nvPr>
        </p:nvSpPr>
        <p:spPr bwMode="auto">
          <a:xfrm>
            <a:off x="3124200" y="5297488"/>
            <a:ext cx="2895600" cy="3032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sz="1200" b="0" i="0" u="none" strike="noStrike" cap="none" spc="0">
              <a:ln>
                <a:noFill/>
              </a:ln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4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5297488"/>
            <a:ext cx="2133600" cy="30321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>
              <a:buNone/>
              <a:defRPr/>
            </a:pPr>
            <a:fld id="{9A0DB2DC-4C9A-4742-B13C-FB6460FD3503}" type="slidenum">
              <a:rPr lang="zh-CN"/>
              <a:t/>
            </a:fld>
            <a:endParaRPr 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Tx" userDrawn="1">
  <p:cSld name="内容与标题">
    <p:bg>
      <p:bgPr shadeToTitle="0">
        <a:solidFill>
          <a:schemeClr val="bg1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 bwMode="auto"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pPr>
              <a:defRPr/>
            </a:pPr>
            <a:r>
              <a:rPr lang="zh-CN"/>
              <a:t>单击此处编辑母版标题样式</a:t>
            </a:r>
            <a:endParaRPr lang="zh-CN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 bwMode="auto"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zh-CN"/>
              <a:t>单击此处编辑母版文本样式</a:t>
            </a:r>
            <a:endParaRPr lang="zh-CN"/>
          </a:p>
          <a:p>
            <a:pPr lvl="1">
              <a:defRPr/>
            </a:pPr>
            <a:r>
              <a:rPr lang="zh-CN"/>
              <a:t>第二级</a:t>
            </a:r>
            <a:endParaRPr lang="zh-CN"/>
          </a:p>
          <a:p>
            <a:pPr lvl="2">
              <a:defRPr/>
            </a:pPr>
            <a:r>
              <a:rPr lang="zh-CN"/>
              <a:t>第三级</a:t>
            </a:r>
            <a:endParaRPr lang="zh-CN"/>
          </a:p>
          <a:p>
            <a:pPr lvl="3">
              <a:defRPr/>
            </a:pPr>
            <a:r>
              <a:rPr lang="zh-CN"/>
              <a:t>第四级</a:t>
            </a:r>
            <a:endParaRPr lang="zh-CN"/>
          </a:p>
          <a:p>
            <a:pPr lvl="4">
              <a:defRPr/>
            </a:pPr>
            <a:r>
              <a:rPr lang="zh-CN"/>
              <a:t>第五级</a:t>
            </a:r>
            <a:endParaRPr lang="zh-CN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 bwMode="auto"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zh-CN"/>
              <a:t>单击此处编辑母版文本样式</a:t>
            </a:r>
            <a:endParaRPr lang="zh-CN"/>
          </a:p>
        </p:txBody>
      </p:sp>
      <p:sp>
        <p:nvSpPr>
          <p:cNvPr id="7" name="日期占位符 4"/>
          <p:cNvSpPr>
            <a:spLocks noGrp="1"/>
          </p:cNvSpPr>
          <p:nvPr>
            <p:ph type="dt" sz="half" idx="12"/>
          </p:nvPr>
        </p:nvSpPr>
        <p:spPr bwMode="auto">
          <a:xfrm>
            <a:off x="457200" y="5297488"/>
            <a:ext cx="2133600" cy="3032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sz="1200" b="0" i="0" u="none" strike="noStrike" cap="none" spc="0">
              <a:ln>
                <a:noFill/>
              </a:ln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5"/>
          <p:cNvSpPr>
            <a:spLocks noGrp="1"/>
          </p:cNvSpPr>
          <p:nvPr>
            <p:ph type="ftr" sz="quarter" idx="3"/>
          </p:nvPr>
        </p:nvSpPr>
        <p:spPr bwMode="auto">
          <a:xfrm>
            <a:off x="3124200" y="5297488"/>
            <a:ext cx="2895600" cy="3032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sz="1200" b="0" i="0" u="none" strike="noStrike" cap="none" spc="0">
              <a:ln>
                <a:noFill/>
              </a:ln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6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5297488"/>
            <a:ext cx="2133600" cy="30321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>
              <a:buNone/>
              <a:defRPr/>
            </a:pPr>
            <a:fld id="{9A0DB2DC-4C9A-4742-B13C-FB6460FD3503}" type="slidenum">
              <a:rPr lang="zh-CN"/>
              <a:t/>
            </a:fld>
            <a:endParaRPr 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picTx" userDrawn="1">
  <p:cSld name="图片与标题">
    <p:bg>
      <p:bgPr shadeToTitle="0">
        <a:solidFill>
          <a:schemeClr val="bg1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 bwMode="auto"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pPr>
              <a:defRPr/>
            </a:pPr>
            <a:r>
              <a:rPr lang="zh-CN"/>
              <a:t>单击此处编辑母版标题样式</a:t>
            </a:r>
            <a:endParaRPr lang="zh-CN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 bwMode="auto">
          <a:xfrm>
            <a:off x="1792288" y="510646"/>
            <a:ext cx="5486400" cy="34290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defRPr/>
            </a:pPr>
            <a:endParaRPr lang="zh-CN" sz="3200" b="0" i="0" u="none" strike="noStrike" cap="none" spc="0">
              <a:ln>
                <a:noFill/>
              </a:ln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 bwMode="auto"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zh-CN"/>
              <a:t>单击此处编辑母版文本样式</a:t>
            </a:r>
            <a:endParaRPr lang="zh-CN"/>
          </a:p>
        </p:txBody>
      </p:sp>
      <p:sp>
        <p:nvSpPr>
          <p:cNvPr id="7" name="日期占位符 4"/>
          <p:cNvSpPr>
            <a:spLocks noGrp="1"/>
          </p:cNvSpPr>
          <p:nvPr>
            <p:ph type="dt" sz="half" idx="12"/>
          </p:nvPr>
        </p:nvSpPr>
        <p:spPr bwMode="auto">
          <a:xfrm>
            <a:off x="457200" y="5297488"/>
            <a:ext cx="2133600" cy="3032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sz="1200" b="0" i="0" u="none" strike="noStrike" cap="none" spc="0">
              <a:ln>
                <a:noFill/>
              </a:ln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5"/>
          <p:cNvSpPr>
            <a:spLocks noGrp="1"/>
          </p:cNvSpPr>
          <p:nvPr>
            <p:ph type="ftr" sz="quarter" idx="3"/>
          </p:nvPr>
        </p:nvSpPr>
        <p:spPr bwMode="auto">
          <a:xfrm>
            <a:off x="3124200" y="5297488"/>
            <a:ext cx="2895600" cy="3032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sz="1200" b="0" i="0" u="none" strike="noStrike" cap="none" spc="0">
              <a:ln>
                <a:noFill/>
              </a:ln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6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5297488"/>
            <a:ext cx="2133600" cy="30321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>
              <a:buNone/>
              <a:defRPr/>
            </a:pPr>
            <a:fld id="{9A0DB2DC-4C9A-4742-B13C-FB6460FD3503}" type="slidenum">
              <a:rPr lang="zh-CN"/>
              <a:t/>
            </a:fld>
            <a:endParaRPr lang="zh-C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x" userDrawn="1">
  <p:cSld name="标题和竖排文字">
    <p:bg>
      <p:bgPr shadeToTitle="0">
        <a:solidFill>
          <a:schemeClr val="bg1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zh-CN"/>
              <a:t>单击此处编辑母版标题样式</a:t>
            </a:r>
            <a:endParaRPr lang="zh-CN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zh-CN"/>
              <a:t>单击此处编辑母版文本样式</a:t>
            </a:r>
            <a:endParaRPr lang="zh-CN"/>
          </a:p>
          <a:p>
            <a:pPr lvl="1">
              <a:defRPr/>
            </a:pPr>
            <a:r>
              <a:rPr lang="zh-CN"/>
              <a:t>第二级</a:t>
            </a:r>
            <a:endParaRPr lang="zh-CN"/>
          </a:p>
          <a:p>
            <a:pPr lvl="2">
              <a:defRPr/>
            </a:pPr>
            <a:r>
              <a:rPr lang="zh-CN"/>
              <a:t>第三级</a:t>
            </a:r>
            <a:endParaRPr lang="zh-CN"/>
          </a:p>
          <a:p>
            <a:pPr lvl="3">
              <a:defRPr/>
            </a:pPr>
            <a:r>
              <a:rPr lang="zh-CN"/>
              <a:t>第四级</a:t>
            </a:r>
            <a:endParaRPr lang="zh-CN"/>
          </a:p>
          <a:p>
            <a:pPr lvl="4">
              <a:defRPr/>
            </a:pPr>
            <a:r>
              <a:rPr lang="zh-CN"/>
              <a:t>第五级</a:t>
            </a:r>
            <a:endParaRPr lang="zh-CN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 bwMode="auto">
          <a:xfrm>
            <a:off x="457200" y="5297488"/>
            <a:ext cx="2133600" cy="3032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sz="1200" b="0" i="0" u="none" strike="noStrike" cap="none" spc="0">
              <a:ln>
                <a:noFill/>
              </a:ln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5297488"/>
            <a:ext cx="2895600" cy="3032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sz="1200" b="0" i="0" u="none" strike="noStrike" cap="none" spc="0">
              <a:ln>
                <a:noFill/>
              </a:ln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5297488"/>
            <a:ext cx="2133600" cy="30321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>
              <a:buNone/>
              <a:defRPr/>
            </a:pPr>
            <a:fld id="{9A0DB2DC-4C9A-4742-B13C-FB6460FD3503}" type="slidenum">
              <a:rPr lang="zh-CN"/>
              <a:t/>
            </a:fld>
            <a:endParaRPr lang="zh-CN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itleAndTx" userDrawn="1">
  <p:cSld name="垂直排列标题与文本">
    <p:bg>
      <p:bgPr shadeToTitle="0">
        <a:solidFill>
          <a:schemeClr val="bg1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 bwMode="auto">
          <a:xfrm>
            <a:off x="6629400" y="228865"/>
            <a:ext cx="2057400" cy="4876271"/>
          </a:xfrm>
        </p:spPr>
        <p:txBody>
          <a:bodyPr vert="eaVert"/>
          <a:lstStyle/>
          <a:p>
            <a:pPr>
              <a:defRPr/>
            </a:pPr>
            <a:r>
              <a:rPr lang="zh-CN"/>
              <a:t>单击此处编辑母版标题样式</a:t>
            </a:r>
            <a:endParaRPr lang="zh-CN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 bwMode="auto">
          <a:xfrm>
            <a:off x="457200" y="228865"/>
            <a:ext cx="6019800" cy="4876271"/>
          </a:xfrm>
        </p:spPr>
        <p:txBody>
          <a:bodyPr vert="eaVert"/>
          <a:lstStyle/>
          <a:p>
            <a:pPr lvl="0">
              <a:defRPr/>
            </a:pPr>
            <a:r>
              <a:rPr lang="zh-CN"/>
              <a:t>单击此处编辑母版文本样式</a:t>
            </a:r>
            <a:endParaRPr lang="zh-CN"/>
          </a:p>
          <a:p>
            <a:pPr lvl="1">
              <a:defRPr/>
            </a:pPr>
            <a:r>
              <a:rPr lang="zh-CN"/>
              <a:t>第二级</a:t>
            </a:r>
            <a:endParaRPr lang="zh-CN"/>
          </a:p>
          <a:p>
            <a:pPr lvl="2">
              <a:defRPr/>
            </a:pPr>
            <a:r>
              <a:rPr lang="zh-CN"/>
              <a:t>第三级</a:t>
            </a:r>
            <a:endParaRPr lang="zh-CN"/>
          </a:p>
          <a:p>
            <a:pPr lvl="3">
              <a:defRPr/>
            </a:pPr>
            <a:r>
              <a:rPr lang="zh-CN"/>
              <a:t>第四级</a:t>
            </a:r>
            <a:endParaRPr lang="zh-CN"/>
          </a:p>
          <a:p>
            <a:pPr lvl="4">
              <a:defRPr/>
            </a:pPr>
            <a:r>
              <a:rPr lang="zh-CN"/>
              <a:t>第五级</a:t>
            </a:r>
            <a:endParaRPr lang="zh-CN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 bwMode="auto">
          <a:xfrm>
            <a:off x="457200" y="5297488"/>
            <a:ext cx="2133600" cy="3032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sz="1200" b="0" i="0" u="none" strike="noStrike" cap="none" spc="0">
              <a:ln>
                <a:noFill/>
              </a:ln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5297488"/>
            <a:ext cx="2895600" cy="3032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sz="1200" b="0" i="0" u="none" strike="noStrike" cap="none" spc="0">
              <a:ln>
                <a:noFill/>
              </a:ln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5297488"/>
            <a:ext cx="2133600" cy="30321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>
              <a:buNone/>
              <a:defRPr/>
            </a:pPr>
            <a:fld id="{9A0DB2DC-4C9A-4742-B13C-FB6460FD3503}" type="slidenum">
              <a:rPr lang="zh-CN"/>
              <a:t/>
            </a:fld>
            <a:endParaRPr lang="zh-CN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chart" userDrawn="1">
  <p:cSld name="标题和图表">
    <p:bg>
      <p:bgPr shadeToTitle="0">
        <a:solidFill>
          <a:schemeClr val="bg1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 bwMode="auto">
          <a:xfrm>
            <a:off x="457200" y="228865"/>
            <a:ext cx="8229600" cy="952500"/>
          </a:xfrm>
        </p:spPr>
        <p:txBody>
          <a:bodyPr/>
          <a:lstStyle/>
          <a:p>
            <a:pPr>
              <a:defRPr/>
            </a:pPr>
            <a:r>
              <a:rPr lang="zh-CN"/>
              <a:t>单击此处编辑母版标题样式</a:t>
            </a:r>
            <a:endParaRPr lang="zh-CN"/>
          </a:p>
        </p:txBody>
      </p:sp>
      <p:sp>
        <p:nvSpPr>
          <p:cNvPr id="3" name="图表占位符 2"/>
          <p:cNvSpPr>
            <a:spLocks noGrp="1"/>
          </p:cNvSpPr>
          <p:nvPr>
            <p:ph type="chart" idx="1"/>
          </p:nvPr>
        </p:nvSpPr>
        <p:spPr bwMode="auto">
          <a:xfrm>
            <a:off x="457200" y="1333500"/>
            <a:ext cx="8229600" cy="3771636"/>
          </a:xfrm>
        </p:spPr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endParaRPr lang="zh-CN" sz="3200" b="0" i="0" u="none" strike="noStrike" cap="none" spc="0">
              <a:ln>
                <a:noFill/>
              </a:ln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 bwMode="auto">
          <a:xfrm>
            <a:off x="457200" y="5203825"/>
            <a:ext cx="2133600" cy="396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1200" b="0" i="0" u="none" strike="noStrike" cap="none" spc="0">
              <a:ln>
                <a:noFill/>
              </a:ln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5203825"/>
            <a:ext cx="2895600" cy="396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1200" b="0" i="0" u="none" strike="noStrike" cap="none" spc="0">
              <a:ln>
                <a:noFill/>
              </a:ln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5203825"/>
            <a:ext cx="2133600" cy="3968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>
              <a:buNone/>
              <a:defRPr/>
            </a:pPr>
            <a:fld id="{9A0DB2DC-4C9A-4742-B13C-FB6460FD3503}" type="slidenum">
              <a:rPr lang="en-US"/>
              <a:t/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userDrawn="1">
  <p:cSld name="1_自定义版式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1" y="0"/>
            <a:ext cx="9144239" cy="5715266"/>
          </a:xfrm>
          <a:prstGeom prst="rect">
            <a:avLst/>
          </a:prstGeom>
        </p:spPr>
      </p:pic>
      <p:sp>
        <p:nvSpPr>
          <p:cNvPr id="6" name="4"/>
          <p:cNvSpPr/>
          <p:nvPr userDrawn="1"/>
        </p:nvSpPr>
        <p:spPr bwMode="auto">
          <a:xfrm>
            <a:off x="487845" y="287557"/>
            <a:ext cx="250686" cy="331704"/>
          </a:xfrm>
          <a:prstGeom prst="chevron">
            <a:avLst>
              <a:gd name="adj" fmla="val 50000"/>
            </a:avLst>
          </a:prstGeom>
          <a:solidFill>
            <a:srgbClr val="7030A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8415" tIns="34208" rIns="68415" bIns="34208" rtlCol="0" anchor="ctr">
            <a:normAutofit/>
          </a:bodyPr>
          <a:lstStyle/>
          <a:p>
            <a:pPr algn="ctr">
              <a:defRPr/>
            </a:pPr>
            <a:endParaRPr lang="zh-CN" sz="100">
              <a:ln>
                <a:solidFill>
                  <a:srgbClr val="C00000"/>
                </a:solidFill>
              </a:ln>
              <a:solidFill>
                <a:srgbClr val="C00000"/>
              </a:solidFill>
              <a:latin typeface="Arial"/>
              <a:ea typeface="思源黑体 CN Medium"/>
            </a:endParaRPr>
          </a:p>
        </p:txBody>
      </p:sp>
      <p:sp>
        <p:nvSpPr>
          <p:cNvPr id="8" name="4"/>
          <p:cNvSpPr/>
          <p:nvPr userDrawn="1"/>
        </p:nvSpPr>
        <p:spPr bwMode="auto">
          <a:xfrm>
            <a:off x="288097" y="287557"/>
            <a:ext cx="250686" cy="331704"/>
          </a:xfrm>
          <a:prstGeom prst="chevron">
            <a:avLst>
              <a:gd name="adj" fmla="val 50000"/>
            </a:avLst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8415" tIns="34208" rIns="68415" bIns="34208" rtlCol="0" anchor="ctr">
            <a:normAutofit/>
          </a:bodyPr>
          <a:lstStyle/>
          <a:p>
            <a:pPr algn="ctr">
              <a:defRPr/>
            </a:pPr>
            <a:endParaRPr lang="zh-CN" sz="100">
              <a:solidFill>
                <a:srgbClr val="CE2DAA"/>
              </a:solidFill>
              <a:latin typeface="Arial"/>
              <a:ea typeface="思源黑体 CN Medium"/>
            </a:endParaRPr>
          </a:p>
        </p:txBody>
      </p:sp>
      <p:grpSp>
        <p:nvGrpSpPr>
          <p:cNvPr id="11" name="组合 10"/>
          <p:cNvGrpSpPr/>
          <p:nvPr userDrawn="1"/>
        </p:nvGrpSpPr>
        <p:grpSpPr bwMode="auto">
          <a:xfrm>
            <a:off x="8264917" y="0"/>
            <a:ext cx="550595" cy="1049595"/>
            <a:chOff x="1619218" y="3187521"/>
            <a:chExt cx="734108" cy="1654935"/>
          </a:xfrm>
        </p:grpSpPr>
        <p:cxnSp>
          <p:nvCxnSpPr>
            <p:cNvPr id="12" name="直线连接符 68"/>
            <p:cNvCxnSpPr>
              <a:cxnSpLocks/>
            </p:cNvCxnSpPr>
            <p:nvPr/>
          </p:nvCxnSpPr>
          <p:spPr bwMode="auto">
            <a:xfrm>
              <a:off x="2353326" y="3187521"/>
              <a:ext cx="0" cy="1654935"/>
            </a:xfrm>
            <a:prstGeom prst="line">
              <a:avLst/>
            </a:prstGeom>
            <a:ln w="12700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线连接符 69"/>
            <p:cNvCxnSpPr>
              <a:cxnSpLocks/>
            </p:cNvCxnSpPr>
            <p:nvPr/>
          </p:nvCxnSpPr>
          <p:spPr bwMode="auto">
            <a:xfrm>
              <a:off x="2261565" y="3187521"/>
              <a:ext cx="0" cy="1654935"/>
            </a:xfrm>
            <a:prstGeom prst="line">
              <a:avLst/>
            </a:prstGeom>
            <a:ln w="12700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线连接符 70"/>
            <p:cNvCxnSpPr>
              <a:cxnSpLocks/>
            </p:cNvCxnSpPr>
            <p:nvPr/>
          </p:nvCxnSpPr>
          <p:spPr bwMode="auto">
            <a:xfrm>
              <a:off x="2169802" y="3187521"/>
              <a:ext cx="0" cy="1654935"/>
            </a:xfrm>
            <a:prstGeom prst="line">
              <a:avLst/>
            </a:prstGeom>
            <a:ln w="12700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线连接符 71"/>
            <p:cNvCxnSpPr>
              <a:cxnSpLocks/>
            </p:cNvCxnSpPr>
            <p:nvPr/>
          </p:nvCxnSpPr>
          <p:spPr bwMode="auto">
            <a:xfrm>
              <a:off x="2078038" y="3187521"/>
              <a:ext cx="0" cy="1654935"/>
            </a:xfrm>
            <a:prstGeom prst="line">
              <a:avLst/>
            </a:prstGeom>
            <a:ln w="12700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线连接符 72"/>
            <p:cNvCxnSpPr>
              <a:cxnSpLocks/>
            </p:cNvCxnSpPr>
            <p:nvPr/>
          </p:nvCxnSpPr>
          <p:spPr bwMode="auto">
            <a:xfrm>
              <a:off x="1986274" y="3187521"/>
              <a:ext cx="0" cy="1654935"/>
            </a:xfrm>
            <a:prstGeom prst="line">
              <a:avLst/>
            </a:prstGeom>
            <a:ln w="12700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线连接符 73"/>
            <p:cNvCxnSpPr>
              <a:cxnSpLocks/>
            </p:cNvCxnSpPr>
            <p:nvPr/>
          </p:nvCxnSpPr>
          <p:spPr bwMode="auto">
            <a:xfrm>
              <a:off x="1894510" y="3187521"/>
              <a:ext cx="0" cy="1654935"/>
            </a:xfrm>
            <a:prstGeom prst="line">
              <a:avLst/>
            </a:prstGeom>
            <a:ln w="12700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线连接符 74"/>
            <p:cNvCxnSpPr>
              <a:cxnSpLocks/>
            </p:cNvCxnSpPr>
            <p:nvPr/>
          </p:nvCxnSpPr>
          <p:spPr bwMode="auto">
            <a:xfrm>
              <a:off x="1802746" y="3187521"/>
              <a:ext cx="0" cy="1654935"/>
            </a:xfrm>
            <a:prstGeom prst="line">
              <a:avLst/>
            </a:prstGeom>
            <a:ln w="12700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线连接符 75"/>
            <p:cNvCxnSpPr>
              <a:cxnSpLocks/>
            </p:cNvCxnSpPr>
            <p:nvPr/>
          </p:nvCxnSpPr>
          <p:spPr bwMode="auto">
            <a:xfrm>
              <a:off x="1710982" y="3187521"/>
              <a:ext cx="0" cy="1654935"/>
            </a:xfrm>
            <a:prstGeom prst="line">
              <a:avLst/>
            </a:prstGeom>
            <a:ln w="12700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线连接符 76"/>
            <p:cNvCxnSpPr>
              <a:cxnSpLocks/>
            </p:cNvCxnSpPr>
            <p:nvPr/>
          </p:nvCxnSpPr>
          <p:spPr bwMode="auto">
            <a:xfrm>
              <a:off x="1619218" y="3187521"/>
              <a:ext cx="0" cy="1654935"/>
            </a:xfrm>
            <a:prstGeom prst="line">
              <a:avLst/>
            </a:prstGeom>
            <a:ln w="12700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1" name="直线连接符 78"/>
          <p:cNvCxnSpPr>
            <a:cxnSpLocks/>
          </p:cNvCxnSpPr>
          <p:nvPr userDrawn="1"/>
        </p:nvCxnSpPr>
        <p:spPr bwMode="auto">
          <a:xfrm flipH="1">
            <a:off x="657131" y="718503"/>
            <a:ext cx="6739150" cy="0"/>
          </a:xfrm>
          <a:prstGeom prst="line">
            <a:avLst/>
          </a:prstGeom>
          <a:ln w="127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图片 21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7466002" y="636779"/>
            <a:ext cx="598602" cy="18706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标题幻灯片">
    <p:bg>
      <p:bgPr shadeToTitle="0">
        <a:solidFill>
          <a:schemeClr val="bg1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 bwMode="auto">
          <a:xfrm>
            <a:off x="1371600" y="1489348"/>
            <a:ext cx="6400800" cy="320965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defRPr/>
            </a:pPr>
            <a:r>
              <a:rPr lang="zh-CN"/>
              <a:t>单击此处编辑母版副标题样式</a:t>
            </a:r>
            <a:endParaRPr lang="zh-CN"/>
          </a:p>
        </p:txBody>
      </p:sp>
      <p:sp>
        <p:nvSpPr>
          <p:cNvPr id="7" name="日期占位符 1"/>
          <p:cNvSpPr>
            <a:spLocks noGrp="1"/>
          </p:cNvSpPr>
          <p:nvPr>
            <p:ph type="dt" sz="half" idx="2"/>
          </p:nvPr>
        </p:nvSpPr>
        <p:spPr bwMode="auto">
          <a:xfrm>
            <a:off x="457200" y="5297488"/>
            <a:ext cx="2133600" cy="3032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sz="1200" b="0" i="0" u="none" strike="noStrike" cap="none" spc="0">
              <a:ln>
                <a:noFill/>
              </a:ln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3"/>
          <p:cNvSpPr>
            <a:spLocks noGrp="1"/>
          </p:cNvSpPr>
          <p:nvPr>
            <p:ph type="ftr" sz="quarter" idx="3"/>
          </p:nvPr>
        </p:nvSpPr>
        <p:spPr bwMode="auto">
          <a:xfrm>
            <a:off x="3124200" y="5297488"/>
            <a:ext cx="2895600" cy="3032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sz="1200" b="0" i="0" u="none" strike="noStrike" cap="none" spc="0">
              <a:ln>
                <a:noFill/>
              </a:ln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4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5297488"/>
            <a:ext cx="2133600" cy="30321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>
              <a:buNone/>
              <a:defRPr/>
            </a:pPr>
            <a:fld id="{9A0DB2DC-4C9A-4742-B13C-FB6460FD3503}" type="slidenum">
              <a:rPr lang="zh-CN"/>
              <a:t/>
            </a:fld>
            <a:endParaRPr lang="zh-CN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正文内容">
    <p:bg>
      <p:bgPr shadeToTitle="0">
        <a:solidFill>
          <a:schemeClr val="bg1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矩形 6"/>
          <p:cNvSpPr/>
          <p:nvPr/>
        </p:nvSpPr>
        <p:spPr bwMode="auto">
          <a:xfrm>
            <a:off x="-8594" y="5161750"/>
            <a:ext cx="9144008" cy="539376"/>
          </a:xfrm>
          <a:prstGeom prst="rect">
            <a:avLst/>
          </a:prstGeom>
          <a:gradFill>
            <a:gsLst>
              <a:gs pos="26000">
                <a:schemeClr val="tx2"/>
              </a:gs>
              <a:gs pos="80000">
                <a:srgbClr val="026DCE">
                  <a:alpha val="70000"/>
                </a:srgbClr>
              </a:gs>
            </a:gsLst>
            <a:path path="circle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sz="1800" b="0" i="0" u="none" strike="noStrike" cap="none" spc="0">
              <a:ln>
                <a:noFill/>
              </a:ln>
              <a:solidFill>
                <a:schemeClr val="lt1"/>
              </a:solidFill>
              <a:latin typeface="Franklin Gothic Medium"/>
              <a:ea typeface="微软雅黑"/>
              <a:cs typeface="Arial"/>
            </a:endParaRPr>
          </a:p>
        </p:txBody>
      </p:sp>
      <p:sp>
        <p:nvSpPr>
          <p:cNvPr id="3" name="矩形 7"/>
          <p:cNvSpPr/>
          <p:nvPr/>
        </p:nvSpPr>
        <p:spPr bwMode="auto">
          <a:xfrm>
            <a:off x="-1" y="-25396"/>
            <a:ext cx="9144001" cy="650651"/>
          </a:xfrm>
          <a:prstGeom prst="rect">
            <a:avLst/>
          </a:prstGeom>
          <a:gradFill>
            <a:gsLst>
              <a:gs pos="21000">
                <a:schemeClr val="accent2">
                  <a:lumMod val="75000"/>
                  <a:lumOff val="25000"/>
                </a:schemeClr>
              </a:gs>
              <a:gs pos="86000">
                <a:schemeClr val="tx2"/>
              </a:gs>
            </a:gsLst>
            <a:path path="circle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sz="1800" b="0" i="0" u="none" strike="noStrike" cap="none" spc="0">
              <a:ln>
                <a:noFill/>
              </a:ln>
              <a:solidFill>
                <a:schemeClr val="lt1"/>
              </a:solidFill>
              <a:latin typeface="Franklin Gothic Medium"/>
              <a:ea typeface="微软雅黑"/>
              <a:cs typeface="Arial"/>
            </a:endParaRPr>
          </a:p>
        </p:txBody>
      </p:sp>
      <p:sp>
        <p:nvSpPr>
          <p:cNvPr id="9" name="灯片编号占位符 3"/>
          <p:cNvSpPr txBox="1"/>
          <p:nvPr/>
        </p:nvSpPr>
        <p:spPr bwMode="auto">
          <a:xfrm>
            <a:off x="179388" y="5405438"/>
            <a:ext cx="1439863" cy="236538"/>
          </a:xfrm>
          <a:prstGeom prst="rect">
            <a:avLst/>
          </a:prstGeom>
        </p:spPr>
        <p:txBody>
          <a:bodyPr/>
          <a:p>
            <a:pPr lvl="0">
              <a:buNone/>
              <a:defRPr/>
            </a:pPr>
            <a:r>
              <a:rPr lang="de-DE" sz="1200" b="1">
                <a:solidFill>
                  <a:schemeClr val="bg1"/>
                </a:solidFill>
                <a:latin typeface="微软雅黑"/>
              </a:rPr>
              <a:t> </a:t>
            </a:r>
            <a:fld id="{9A0DB2DC-4C9A-4742-B13C-FB6460FD3503}" type="slidenum">
              <a:rPr lang="zh-CN" sz="1200" b="1">
                <a:solidFill>
                  <a:schemeClr val="bg1"/>
                </a:solidFill>
                <a:latin typeface="微软雅黑"/>
              </a:rPr>
              <a:t>0</a:t>
            </a:fld>
            <a:endParaRPr lang="zh-CN" sz="1200" b="1">
              <a:solidFill>
                <a:schemeClr val="bg1"/>
              </a:solidFill>
              <a:latin typeface="微软雅黑"/>
            </a:endParaRPr>
          </a:p>
        </p:txBody>
      </p:sp>
      <p:sp>
        <p:nvSpPr>
          <p:cNvPr id="10" name="灯片编号占位符 3"/>
          <p:cNvSpPr txBox="1"/>
          <p:nvPr/>
        </p:nvSpPr>
        <p:spPr bwMode="auto">
          <a:xfrm>
            <a:off x="5364163" y="5327650"/>
            <a:ext cx="2592388" cy="266700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>
              <a:defRPr sz="1200" i="0">
                <a:solidFill>
                  <a:schemeClr val="accent6">
                    <a:lumMod val="50000"/>
                  </a:schemeClr>
                </a:solidFill>
                <a:latin typeface="微软雅黑"/>
                <a:ea typeface="微软雅黑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de-DE" sz="1400" b="1" i="0" u="none" strike="noStrike" cap="none" spc="0">
                <a:ln>
                  <a:noFill/>
                </a:ln>
                <a:solidFill>
                  <a:schemeClr val="bg1"/>
                </a:solidFill>
                <a:latin typeface="微软雅黑"/>
                <a:ea typeface="微软雅黑"/>
                <a:cs typeface="Arial"/>
              </a:rPr>
              <a:t> </a:t>
            </a:r>
            <a:endParaRPr lang="en-US" sz="1400" b="1" i="0" u="none" strike="noStrike" cap="none" spc="0">
              <a:ln>
                <a:noFill/>
              </a:ln>
              <a:solidFill>
                <a:schemeClr val="bg1"/>
              </a:solidFill>
              <a:latin typeface="微软雅黑"/>
              <a:ea typeface="微软雅黑"/>
              <a:cs typeface="Arial"/>
            </a:endParaRPr>
          </a:p>
        </p:txBody>
      </p:sp>
      <p:pic>
        <p:nvPicPr>
          <p:cNvPr id="3082" name="图片 10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7891463" y="5160963"/>
            <a:ext cx="1252537" cy="539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标题 1"/>
          <p:cNvSpPr>
            <a:spLocks noGrp="1"/>
          </p:cNvSpPr>
          <p:nvPr>
            <p:ph type="title"/>
          </p:nvPr>
        </p:nvSpPr>
        <p:spPr bwMode="auto">
          <a:xfrm>
            <a:off x="323528" y="-22819"/>
            <a:ext cx="5832475" cy="647700"/>
          </a:xfrm>
        </p:spPr>
        <p:txBody>
          <a:bodyPr/>
          <a:lstStyle>
            <a:lvl1pPr algn="l">
              <a:defRPr sz="2200" b="1">
                <a:solidFill>
                  <a:schemeClr val="bg1"/>
                </a:solidFill>
                <a:latin typeface="Times New Roman"/>
                <a:ea typeface="微软雅黑"/>
                <a:cs typeface="Times New Roman"/>
              </a:defRPr>
            </a:lvl1pPr>
          </a:lstStyle>
          <a:p>
            <a:pPr>
              <a:defRPr/>
            </a:pPr>
            <a:endParaRPr lang="zh-CN"/>
          </a:p>
        </p:txBody>
      </p:sp>
      <p:sp>
        <p:nvSpPr>
          <p:cNvPr id="8" name="副标题 2"/>
          <p:cNvSpPr>
            <a:spLocks noGrp="1"/>
          </p:cNvSpPr>
          <p:nvPr>
            <p:ph type="subTitle" idx="1"/>
          </p:nvPr>
        </p:nvSpPr>
        <p:spPr bwMode="auto">
          <a:xfrm>
            <a:off x="611560" y="1465015"/>
            <a:ext cx="7920880" cy="3209652"/>
          </a:xfrm>
        </p:spPr>
        <p:txBody>
          <a:bodyPr>
            <a:normAutofit/>
          </a:bodyPr>
          <a:lstStyle>
            <a:lvl1pPr marL="457200" indent="-457200" algn="l">
              <a:buFont typeface="Wingdings"/>
              <a:buChar char="n"/>
              <a:defRPr sz="2000">
                <a:solidFill>
                  <a:schemeClr val="tx1"/>
                </a:solidFill>
                <a:latin typeface="微软雅黑"/>
                <a:ea typeface="微软雅黑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defRPr/>
            </a:pPr>
            <a:r>
              <a:rPr lang="zh-CN"/>
              <a:t>单击此处编辑母版副标题样式</a:t>
            </a:r>
            <a:endParaRPr lang="zh-CN"/>
          </a:p>
        </p:txBody>
      </p:sp>
      <p:sp>
        <p:nvSpPr>
          <p:cNvPr id="12" name="日期占位符 3"/>
          <p:cNvSpPr>
            <a:spLocks noGrp="1"/>
          </p:cNvSpPr>
          <p:nvPr>
            <p:ph type="dt" sz="half" idx="2"/>
          </p:nvPr>
        </p:nvSpPr>
        <p:spPr bwMode="auto">
          <a:xfrm>
            <a:off x="457200" y="5297488"/>
            <a:ext cx="2133600" cy="3032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sz="1200" b="0" i="0" u="none" strike="noStrike" cap="none" spc="0">
              <a:ln>
                <a:noFill/>
              </a:ln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3" name="页脚占位符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5297488"/>
            <a:ext cx="2895600" cy="3032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sz="1200" b="0" i="0" u="none" strike="noStrike" cap="none" spc="0">
              <a:ln>
                <a:noFill/>
              </a:ln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4" name="灯片编号占位符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5297488"/>
            <a:ext cx="2133600" cy="30321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>
              <a:buNone/>
              <a:defRPr/>
            </a:pPr>
            <a:fld id="{9A0DB2DC-4C9A-4742-B13C-FB6460FD3503}" type="slidenum">
              <a:rPr lang="zh-CN"/>
              <a:t/>
            </a:fld>
            <a:endParaRPr lang="zh-CN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空白内容">
    <p:bg>
      <p:bgPr shadeToTitle="0">
        <a:solidFill>
          <a:schemeClr val="bg1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矩形 6"/>
          <p:cNvSpPr/>
          <p:nvPr/>
        </p:nvSpPr>
        <p:spPr bwMode="auto">
          <a:xfrm>
            <a:off x="0" y="5333687"/>
            <a:ext cx="9144001" cy="381312"/>
          </a:xfrm>
          <a:prstGeom prst="rect">
            <a:avLst/>
          </a:prstGeom>
          <a:gradFill>
            <a:gsLst>
              <a:gs pos="26000">
                <a:schemeClr val="tx2"/>
              </a:gs>
              <a:gs pos="80000">
                <a:srgbClr val="026DCE">
                  <a:alpha val="70000"/>
                </a:srgbClr>
              </a:gs>
            </a:gsLst>
            <a:path path="circle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sz="1800" b="0" i="0" u="none" strike="noStrike" cap="none" spc="0">
              <a:ln>
                <a:noFill/>
              </a:ln>
              <a:solidFill>
                <a:schemeClr val="lt1"/>
              </a:solidFill>
              <a:latin typeface="Franklin Gothic Medium"/>
              <a:ea typeface="微软雅黑"/>
              <a:cs typeface="Arial"/>
            </a:endParaRPr>
          </a:p>
        </p:txBody>
      </p:sp>
      <p:sp>
        <p:nvSpPr>
          <p:cNvPr id="8" name="矩形 7"/>
          <p:cNvSpPr/>
          <p:nvPr/>
        </p:nvSpPr>
        <p:spPr bwMode="auto">
          <a:xfrm>
            <a:off x="-1" y="-22819"/>
            <a:ext cx="9144001" cy="578641"/>
          </a:xfrm>
          <a:prstGeom prst="rect">
            <a:avLst/>
          </a:prstGeom>
          <a:gradFill>
            <a:gsLst>
              <a:gs pos="21000">
                <a:schemeClr val="accent2">
                  <a:lumMod val="75000"/>
                  <a:lumOff val="25000"/>
                </a:schemeClr>
              </a:gs>
              <a:gs pos="86000">
                <a:schemeClr val="tx2"/>
              </a:gs>
            </a:gsLst>
            <a:path path="circle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sz="1800" b="0" i="0" u="none" strike="noStrike" cap="none" spc="0">
              <a:ln>
                <a:noFill/>
              </a:ln>
              <a:solidFill>
                <a:schemeClr val="lt1"/>
              </a:solidFill>
              <a:latin typeface="Franklin Gothic Medium"/>
              <a:ea typeface="微软雅黑"/>
              <a:cs typeface="Arial"/>
            </a:endParaRPr>
          </a:p>
        </p:txBody>
      </p:sp>
      <p:sp>
        <p:nvSpPr>
          <p:cNvPr id="9" name="灯片编号占位符 3"/>
          <p:cNvSpPr txBox="1"/>
          <p:nvPr/>
        </p:nvSpPr>
        <p:spPr bwMode="auto">
          <a:xfrm>
            <a:off x="179388" y="5405438"/>
            <a:ext cx="1439863" cy="236538"/>
          </a:xfrm>
          <a:prstGeom prst="rect">
            <a:avLst/>
          </a:prstGeom>
        </p:spPr>
        <p:txBody>
          <a:bodyPr/>
          <a:p>
            <a:pPr lvl="0">
              <a:buNone/>
              <a:defRPr/>
            </a:pPr>
            <a:r>
              <a:rPr lang="de-DE" sz="1200" b="1">
                <a:solidFill>
                  <a:schemeClr val="bg1"/>
                </a:solidFill>
                <a:latin typeface="微软雅黑"/>
              </a:rPr>
              <a:t> </a:t>
            </a:r>
            <a:fld id="{9A0DB2DC-4C9A-4742-B13C-FB6460FD3503}" type="slidenum">
              <a:rPr lang="zh-CN" sz="1200" b="1">
                <a:solidFill>
                  <a:schemeClr val="bg1"/>
                </a:solidFill>
                <a:latin typeface="微软雅黑"/>
              </a:rPr>
              <a:t>0</a:t>
            </a:fld>
            <a:endParaRPr lang="zh-CN" sz="1200" b="1">
              <a:solidFill>
                <a:schemeClr val="bg1"/>
              </a:solidFill>
              <a:latin typeface="微软雅黑"/>
            </a:endParaRPr>
          </a:p>
        </p:txBody>
      </p:sp>
      <p:sp>
        <p:nvSpPr>
          <p:cNvPr id="10" name="灯片编号占位符 3"/>
          <p:cNvSpPr txBox="1"/>
          <p:nvPr/>
        </p:nvSpPr>
        <p:spPr bwMode="auto">
          <a:xfrm>
            <a:off x="6516688" y="5387975"/>
            <a:ext cx="2519363" cy="236538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>
              <a:defRPr sz="1200" i="0">
                <a:solidFill>
                  <a:schemeClr val="accent6">
                    <a:lumMod val="50000"/>
                  </a:schemeClr>
                </a:solidFill>
                <a:latin typeface="微软雅黑"/>
                <a:ea typeface="微软雅黑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sz="1200" b="1" i="0" u="none" strike="noStrike" cap="none" spc="0">
                <a:ln>
                  <a:noFill/>
                </a:ln>
                <a:solidFill>
                  <a:schemeClr val="bg1"/>
                </a:solidFill>
                <a:latin typeface="微软雅黑"/>
                <a:ea typeface="微软雅黑"/>
                <a:cs typeface="Arial"/>
              </a:rPr>
              <a:t>博士学位研究生指导教师申请报告</a:t>
            </a:r>
            <a:endParaRPr lang="zh-CN" sz="1200" b="1" i="0" u="none" strike="noStrike" cap="none" spc="0">
              <a:ln>
                <a:noFill/>
              </a:ln>
              <a:solidFill>
                <a:schemeClr val="bg1"/>
              </a:solidFill>
              <a:latin typeface="微软雅黑"/>
              <a:ea typeface="微软雅黑"/>
              <a:cs typeface="Arial"/>
            </a:endParaRPr>
          </a:p>
        </p:txBody>
      </p:sp>
      <p:pic>
        <p:nvPicPr>
          <p:cNvPr id="4106" name="图片 10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7891463" y="-22225"/>
            <a:ext cx="1252537" cy="577849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标题 1"/>
          <p:cNvSpPr>
            <a:spLocks noGrp="1"/>
          </p:cNvSpPr>
          <p:nvPr>
            <p:ph type="title"/>
          </p:nvPr>
        </p:nvSpPr>
        <p:spPr bwMode="auto">
          <a:xfrm>
            <a:off x="323528" y="-25399"/>
            <a:ext cx="5832475" cy="647700"/>
          </a:xfrm>
        </p:spPr>
        <p:txBody>
          <a:bodyPr/>
          <a:lstStyle>
            <a:lvl1pPr algn="l">
              <a:defRPr sz="2200" b="1">
                <a:solidFill>
                  <a:schemeClr val="bg1"/>
                </a:solidFill>
                <a:latin typeface="Times New Roman"/>
                <a:ea typeface="微软雅黑"/>
                <a:cs typeface="Times New Roman"/>
              </a:defRPr>
            </a:lvl1pPr>
          </a:lstStyle>
          <a:p>
            <a:pPr>
              <a:defRPr/>
            </a:pPr>
            <a:endParaRPr lang="zh-CN"/>
          </a:p>
        </p:txBody>
      </p:sp>
      <p:sp>
        <p:nvSpPr>
          <p:cNvPr id="12" name="日期占位符 2"/>
          <p:cNvSpPr>
            <a:spLocks noGrp="1"/>
          </p:cNvSpPr>
          <p:nvPr>
            <p:ph type="dt" sz="half" idx="2"/>
          </p:nvPr>
        </p:nvSpPr>
        <p:spPr bwMode="auto">
          <a:xfrm>
            <a:off x="457200" y="5297488"/>
            <a:ext cx="2133600" cy="3032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sz="1200" b="0" i="0" u="none" strike="noStrike" cap="none" spc="0">
              <a:ln>
                <a:noFill/>
              </a:ln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3" name="页脚占位符 3"/>
          <p:cNvSpPr>
            <a:spLocks noGrp="1"/>
          </p:cNvSpPr>
          <p:nvPr>
            <p:ph type="ftr" sz="quarter" idx="3"/>
          </p:nvPr>
        </p:nvSpPr>
        <p:spPr bwMode="auto">
          <a:xfrm>
            <a:off x="3124200" y="5297488"/>
            <a:ext cx="2895600" cy="3032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sz="1200" b="0" i="0" u="none" strike="noStrike" cap="none" spc="0">
              <a:ln>
                <a:noFill/>
              </a:ln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4" name="灯片编号占位符 4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5297488"/>
            <a:ext cx="2133600" cy="30321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>
              <a:buNone/>
              <a:defRPr/>
            </a:pPr>
            <a:fld id="{9A0DB2DC-4C9A-4742-B13C-FB6460FD3503}" type="slidenum">
              <a:rPr lang="zh-CN"/>
              <a:t/>
            </a:fld>
            <a:endParaRPr lang="zh-CN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页码">
    <p:bg>
      <p:bgPr shadeToTitle="0">
        <a:solidFill>
          <a:schemeClr val="bg1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 bwMode="auto">
          <a:xfrm>
            <a:off x="0" y="5333687"/>
            <a:ext cx="9144001" cy="381312"/>
          </a:xfrm>
          <a:prstGeom prst="rect">
            <a:avLst/>
          </a:prstGeom>
          <a:gradFill>
            <a:gsLst>
              <a:gs pos="26000">
                <a:schemeClr val="tx2"/>
              </a:gs>
              <a:gs pos="80000">
                <a:srgbClr val="026DCE">
                  <a:alpha val="70000"/>
                </a:srgbClr>
              </a:gs>
            </a:gsLst>
            <a:path path="circle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sz="1800" b="0" i="0" u="none" strike="noStrike" cap="none" spc="0">
              <a:ln>
                <a:noFill/>
              </a:ln>
              <a:solidFill>
                <a:schemeClr val="lt1"/>
              </a:solidFill>
              <a:latin typeface="Franklin Gothic Medium"/>
              <a:ea typeface="微软雅黑"/>
              <a:cs typeface="Arial"/>
            </a:endParaRPr>
          </a:p>
        </p:txBody>
      </p:sp>
      <p:sp>
        <p:nvSpPr>
          <p:cNvPr id="8" name="灯片编号占位符 3"/>
          <p:cNvSpPr txBox="1"/>
          <p:nvPr/>
        </p:nvSpPr>
        <p:spPr bwMode="auto">
          <a:xfrm>
            <a:off x="179388" y="5405438"/>
            <a:ext cx="1439863" cy="236538"/>
          </a:xfrm>
          <a:prstGeom prst="rect">
            <a:avLst/>
          </a:prstGeom>
        </p:spPr>
        <p:txBody>
          <a:bodyPr/>
          <a:p>
            <a:pPr lvl="0">
              <a:buNone/>
              <a:defRPr/>
            </a:pPr>
            <a:r>
              <a:rPr lang="de-DE" sz="1200" b="1">
                <a:solidFill>
                  <a:schemeClr val="bg1"/>
                </a:solidFill>
                <a:latin typeface="微软雅黑"/>
              </a:rPr>
              <a:t> </a:t>
            </a:r>
            <a:fld id="{9A0DB2DC-4C9A-4742-B13C-FB6460FD3503}" type="slidenum">
              <a:rPr lang="zh-CN" sz="1200" b="1">
                <a:solidFill>
                  <a:schemeClr val="bg1"/>
                </a:solidFill>
                <a:latin typeface="微软雅黑"/>
              </a:rPr>
              <a:t>0</a:t>
            </a:fld>
            <a:endParaRPr lang="zh-CN" sz="1200" b="1">
              <a:solidFill>
                <a:schemeClr val="bg1"/>
              </a:solidFill>
              <a:latin typeface="微软雅黑"/>
            </a:endParaRPr>
          </a:p>
        </p:txBody>
      </p:sp>
      <p:sp>
        <p:nvSpPr>
          <p:cNvPr id="9" name="灯片编号占位符 3"/>
          <p:cNvSpPr txBox="1"/>
          <p:nvPr/>
        </p:nvSpPr>
        <p:spPr bwMode="auto">
          <a:xfrm>
            <a:off x="6973888" y="5387975"/>
            <a:ext cx="2422525" cy="236538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>
              <a:defRPr sz="1200" i="0">
                <a:solidFill>
                  <a:schemeClr val="accent6">
                    <a:lumMod val="50000"/>
                  </a:schemeClr>
                </a:solidFill>
                <a:latin typeface="微软雅黑"/>
                <a:ea typeface="微软雅黑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1200" b="1" i="0" u="none" strike="noStrike" cap="none" spc="0">
                <a:ln>
                  <a:noFill/>
                </a:ln>
                <a:solidFill>
                  <a:schemeClr val="bg1"/>
                </a:solidFill>
                <a:latin typeface="微软雅黑"/>
                <a:ea typeface="微软雅黑"/>
                <a:cs typeface="Arial"/>
              </a:rPr>
              <a:t>XXXXXXXXXXXXXXXXX</a:t>
            </a:r>
            <a:endParaRPr lang="en-US" sz="1200" b="1" i="0" u="none" strike="noStrike" cap="none" spc="0">
              <a:ln>
                <a:noFill/>
              </a:ln>
              <a:solidFill>
                <a:schemeClr val="bg1"/>
              </a:solidFill>
              <a:latin typeface="微软雅黑"/>
              <a:ea typeface="微软雅黑"/>
              <a:cs typeface="Arial"/>
            </a:endParaRPr>
          </a:p>
        </p:txBody>
      </p:sp>
      <p:sp>
        <p:nvSpPr>
          <p:cNvPr id="10" name="日期占位符 1"/>
          <p:cNvSpPr>
            <a:spLocks noGrp="1"/>
          </p:cNvSpPr>
          <p:nvPr>
            <p:ph type="dt" sz="half" idx="2"/>
          </p:nvPr>
        </p:nvSpPr>
        <p:spPr bwMode="auto">
          <a:xfrm>
            <a:off x="457200" y="5297488"/>
            <a:ext cx="2133600" cy="3032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sz="1200" b="0" i="0" u="none" strike="noStrike" cap="none" spc="0">
              <a:ln>
                <a:noFill/>
              </a:ln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页脚占位符 2"/>
          <p:cNvSpPr>
            <a:spLocks noGrp="1"/>
          </p:cNvSpPr>
          <p:nvPr>
            <p:ph type="ftr" sz="quarter" idx="3"/>
          </p:nvPr>
        </p:nvSpPr>
        <p:spPr bwMode="auto">
          <a:xfrm>
            <a:off x="3124200" y="5297488"/>
            <a:ext cx="2895600" cy="3032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sz="1200" b="0" i="0" u="none" strike="noStrike" cap="none" spc="0">
              <a:ln>
                <a:noFill/>
              </a:ln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灯片编号占位符 3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5297488"/>
            <a:ext cx="2133600" cy="30321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>
              <a:buNone/>
              <a:defRPr/>
            </a:pPr>
            <a:fld id="{9A0DB2DC-4C9A-4742-B13C-FB6460FD3503}" type="slidenum">
              <a:rPr lang="zh-CN"/>
              <a:t/>
            </a:fld>
            <a:endParaRPr 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正文内容">
    <p:bg>
      <p:bgPr shadeToTitle="0">
        <a:solidFill>
          <a:schemeClr val="bg1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矩形 6"/>
          <p:cNvSpPr/>
          <p:nvPr/>
        </p:nvSpPr>
        <p:spPr bwMode="auto">
          <a:xfrm>
            <a:off x="-8594" y="5161750"/>
            <a:ext cx="9144008" cy="539376"/>
          </a:xfrm>
          <a:prstGeom prst="rect">
            <a:avLst/>
          </a:prstGeom>
          <a:gradFill>
            <a:gsLst>
              <a:gs pos="26000">
                <a:schemeClr val="tx2"/>
              </a:gs>
              <a:gs pos="80000">
                <a:srgbClr val="026DCE">
                  <a:alpha val="70000"/>
                </a:srgbClr>
              </a:gs>
            </a:gsLst>
            <a:path path="circle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sz="1800" b="0" i="0" u="none" strike="noStrike" cap="none" spc="0">
              <a:ln>
                <a:noFill/>
              </a:ln>
              <a:solidFill>
                <a:schemeClr val="lt1"/>
              </a:solidFill>
              <a:latin typeface="Franklin Gothic Medium"/>
              <a:ea typeface="微软雅黑"/>
              <a:cs typeface="Arial"/>
            </a:endParaRPr>
          </a:p>
        </p:txBody>
      </p:sp>
      <p:sp>
        <p:nvSpPr>
          <p:cNvPr id="3" name="矩形 7"/>
          <p:cNvSpPr/>
          <p:nvPr/>
        </p:nvSpPr>
        <p:spPr bwMode="auto">
          <a:xfrm>
            <a:off x="-1" y="-25396"/>
            <a:ext cx="9144001" cy="650651"/>
          </a:xfrm>
          <a:prstGeom prst="rect">
            <a:avLst/>
          </a:prstGeom>
          <a:gradFill>
            <a:gsLst>
              <a:gs pos="21000">
                <a:schemeClr val="accent2">
                  <a:lumMod val="75000"/>
                  <a:lumOff val="25000"/>
                </a:schemeClr>
              </a:gs>
              <a:gs pos="86000">
                <a:schemeClr val="tx2"/>
              </a:gs>
            </a:gsLst>
            <a:path path="circle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sz="1800" b="0" i="0" u="none" strike="noStrike" cap="none" spc="0">
              <a:ln>
                <a:noFill/>
              </a:ln>
              <a:solidFill>
                <a:schemeClr val="lt1"/>
              </a:solidFill>
              <a:latin typeface="Franklin Gothic Medium"/>
              <a:ea typeface="微软雅黑"/>
              <a:cs typeface="Arial"/>
            </a:endParaRPr>
          </a:p>
        </p:txBody>
      </p:sp>
      <p:sp>
        <p:nvSpPr>
          <p:cNvPr id="9" name="灯片编号占位符 3"/>
          <p:cNvSpPr txBox="1"/>
          <p:nvPr/>
        </p:nvSpPr>
        <p:spPr bwMode="auto">
          <a:xfrm>
            <a:off x="179388" y="5405438"/>
            <a:ext cx="1439863" cy="236538"/>
          </a:xfrm>
          <a:prstGeom prst="rect">
            <a:avLst/>
          </a:prstGeom>
        </p:spPr>
        <p:txBody>
          <a:bodyPr/>
          <a:p>
            <a:pPr lvl="0">
              <a:buNone/>
              <a:defRPr/>
            </a:pPr>
            <a:r>
              <a:rPr lang="de-DE" sz="1200" b="1">
                <a:solidFill>
                  <a:schemeClr val="bg1"/>
                </a:solidFill>
                <a:latin typeface="微软雅黑"/>
              </a:rPr>
              <a:t> </a:t>
            </a:r>
            <a:fld id="{9A0DB2DC-4C9A-4742-B13C-FB6460FD3503}" type="slidenum">
              <a:rPr lang="zh-CN" sz="1200" b="1">
                <a:solidFill>
                  <a:schemeClr val="bg1"/>
                </a:solidFill>
                <a:latin typeface="微软雅黑"/>
              </a:rPr>
              <a:t>0</a:t>
            </a:fld>
            <a:endParaRPr lang="zh-CN" sz="1200" b="1">
              <a:solidFill>
                <a:schemeClr val="bg1"/>
              </a:solidFill>
              <a:latin typeface="微软雅黑"/>
            </a:endParaRPr>
          </a:p>
        </p:txBody>
      </p:sp>
      <p:sp>
        <p:nvSpPr>
          <p:cNvPr id="10" name="灯片编号占位符 3"/>
          <p:cNvSpPr txBox="1"/>
          <p:nvPr/>
        </p:nvSpPr>
        <p:spPr bwMode="auto">
          <a:xfrm>
            <a:off x="5364163" y="5327650"/>
            <a:ext cx="2592388" cy="266700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>
              <a:defRPr sz="1200" i="0">
                <a:solidFill>
                  <a:schemeClr val="accent6">
                    <a:lumMod val="50000"/>
                  </a:schemeClr>
                </a:solidFill>
                <a:latin typeface="微软雅黑"/>
                <a:ea typeface="微软雅黑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de-DE" sz="1400" b="1" i="0" u="none" strike="noStrike" cap="none" spc="0">
                <a:ln>
                  <a:noFill/>
                </a:ln>
                <a:solidFill>
                  <a:schemeClr val="bg1"/>
                </a:solidFill>
                <a:latin typeface="微软雅黑"/>
                <a:ea typeface="微软雅黑"/>
                <a:cs typeface="Arial"/>
              </a:rPr>
              <a:t> </a:t>
            </a:r>
            <a:endParaRPr lang="en-US" sz="1400" b="1" i="0" u="none" strike="noStrike" cap="none" spc="0">
              <a:ln>
                <a:noFill/>
              </a:ln>
              <a:solidFill>
                <a:schemeClr val="bg1"/>
              </a:solidFill>
              <a:latin typeface="微软雅黑"/>
              <a:ea typeface="微软雅黑"/>
              <a:cs typeface="Arial"/>
            </a:endParaRPr>
          </a:p>
        </p:txBody>
      </p:sp>
      <p:pic>
        <p:nvPicPr>
          <p:cNvPr id="3082" name="图片 10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7891463" y="5160963"/>
            <a:ext cx="1252537" cy="539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标题 1"/>
          <p:cNvSpPr>
            <a:spLocks noGrp="1"/>
          </p:cNvSpPr>
          <p:nvPr>
            <p:ph type="title"/>
          </p:nvPr>
        </p:nvSpPr>
        <p:spPr bwMode="auto">
          <a:xfrm>
            <a:off x="323528" y="-22819"/>
            <a:ext cx="5832475" cy="647700"/>
          </a:xfrm>
        </p:spPr>
        <p:txBody>
          <a:bodyPr/>
          <a:lstStyle>
            <a:lvl1pPr algn="l">
              <a:defRPr sz="2200" b="1">
                <a:solidFill>
                  <a:schemeClr val="bg1"/>
                </a:solidFill>
                <a:latin typeface="Times New Roman"/>
                <a:ea typeface="微软雅黑"/>
                <a:cs typeface="Times New Roman"/>
              </a:defRPr>
            </a:lvl1pPr>
          </a:lstStyle>
          <a:p>
            <a:pPr>
              <a:defRPr/>
            </a:pPr>
            <a:endParaRPr lang="zh-CN"/>
          </a:p>
        </p:txBody>
      </p:sp>
      <p:sp>
        <p:nvSpPr>
          <p:cNvPr id="8" name="副标题 2"/>
          <p:cNvSpPr>
            <a:spLocks noGrp="1"/>
          </p:cNvSpPr>
          <p:nvPr>
            <p:ph type="subTitle" idx="1"/>
          </p:nvPr>
        </p:nvSpPr>
        <p:spPr bwMode="auto">
          <a:xfrm>
            <a:off x="611560" y="1465015"/>
            <a:ext cx="7920880" cy="3209652"/>
          </a:xfrm>
        </p:spPr>
        <p:txBody>
          <a:bodyPr>
            <a:normAutofit/>
          </a:bodyPr>
          <a:lstStyle>
            <a:lvl1pPr marL="457200" indent="-457200" algn="l">
              <a:buFont typeface="Wingdings"/>
              <a:buChar char="n"/>
              <a:defRPr sz="2000">
                <a:solidFill>
                  <a:schemeClr val="tx1"/>
                </a:solidFill>
                <a:latin typeface="微软雅黑"/>
                <a:ea typeface="微软雅黑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defRPr/>
            </a:pPr>
            <a:r>
              <a:rPr lang="zh-CN"/>
              <a:t>单击此处编辑母版副标题样式</a:t>
            </a:r>
            <a:endParaRPr lang="zh-CN"/>
          </a:p>
        </p:txBody>
      </p:sp>
      <p:sp>
        <p:nvSpPr>
          <p:cNvPr id="12" name="日期占位符 3"/>
          <p:cNvSpPr>
            <a:spLocks noGrp="1"/>
          </p:cNvSpPr>
          <p:nvPr>
            <p:ph type="dt" sz="half" idx="2"/>
          </p:nvPr>
        </p:nvSpPr>
        <p:spPr bwMode="auto">
          <a:xfrm>
            <a:off x="457200" y="5297488"/>
            <a:ext cx="2133600" cy="3032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sz="1200" b="0" i="0" u="none" strike="noStrike" cap="none" spc="0">
              <a:ln>
                <a:noFill/>
              </a:ln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3" name="页脚占位符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5297488"/>
            <a:ext cx="2895600" cy="3032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sz="1200" b="0" i="0" u="none" strike="noStrike" cap="none" spc="0">
              <a:ln>
                <a:noFill/>
              </a:ln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4" name="灯片编号占位符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5297488"/>
            <a:ext cx="2133600" cy="30321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>
              <a:buNone/>
              <a:defRPr/>
            </a:pPr>
            <a:fld id="{9A0DB2DC-4C9A-4742-B13C-FB6460FD3503}" type="slidenum">
              <a:rPr lang="zh-CN"/>
              <a:t/>
            </a:fld>
            <a:endParaRPr lang="zh-CN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secHead" userDrawn="1">
  <p:cSld name="节标题">
    <p:bg>
      <p:bgPr shadeToTitle="0">
        <a:solidFill>
          <a:schemeClr val="bg1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 bwMode="auto"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>
              <a:defRPr/>
            </a:pPr>
            <a:r>
              <a:rPr lang="zh-CN"/>
              <a:t>单击此处编辑母版标题样式</a:t>
            </a:r>
            <a:endParaRPr lang="zh-CN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zh-CN"/>
              <a:t>单击此处编辑母版文本样式</a:t>
            </a:r>
            <a:endParaRPr lang="zh-CN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 bwMode="auto">
          <a:xfrm>
            <a:off x="457200" y="5297488"/>
            <a:ext cx="2133600" cy="3032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sz="1200" b="0" i="0" u="none" strike="noStrike" cap="none" spc="0">
              <a:ln>
                <a:noFill/>
              </a:ln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5297488"/>
            <a:ext cx="2895600" cy="3032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sz="1200" b="0" i="0" u="none" strike="noStrike" cap="none" spc="0">
              <a:ln>
                <a:noFill/>
              </a:ln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5297488"/>
            <a:ext cx="2133600" cy="30321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>
              <a:buNone/>
              <a:defRPr/>
            </a:pPr>
            <a:fld id="{9A0DB2DC-4C9A-4742-B13C-FB6460FD3503}" type="slidenum">
              <a:rPr lang="zh-CN"/>
              <a:t/>
            </a:fld>
            <a:endParaRPr lang="zh-CN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Obj" userDrawn="1">
  <p:cSld name="两栏内容">
    <p:bg>
      <p:bgPr shadeToTitle="0">
        <a:solidFill>
          <a:schemeClr val="bg1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zh-CN"/>
              <a:t>单击此处编辑母版标题样式</a:t>
            </a:r>
            <a:endParaRPr lang="zh-CN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 bwMode="auto"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zh-CN"/>
              <a:t>单击此处编辑母版文本样式</a:t>
            </a:r>
            <a:endParaRPr lang="zh-CN"/>
          </a:p>
          <a:p>
            <a:pPr lvl="1">
              <a:defRPr/>
            </a:pPr>
            <a:r>
              <a:rPr lang="zh-CN"/>
              <a:t>第二级</a:t>
            </a:r>
            <a:endParaRPr lang="zh-CN"/>
          </a:p>
          <a:p>
            <a:pPr lvl="2">
              <a:defRPr/>
            </a:pPr>
            <a:r>
              <a:rPr lang="zh-CN"/>
              <a:t>第三级</a:t>
            </a:r>
            <a:endParaRPr lang="zh-CN"/>
          </a:p>
          <a:p>
            <a:pPr lvl="3">
              <a:defRPr/>
            </a:pPr>
            <a:r>
              <a:rPr lang="zh-CN"/>
              <a:t>第四级</a:t>
            </a:r>
            <a:endParaRPr lang="zh-CN"/>
          </a:p>
          <a:p>
            <a:pPr lvl="4">
              <a:defRPr/>
            </a:pPr>
            <a:r>
              <a:rPr lang="zh-CN"/>
              <a:t>第五级</a:t>
            </a:r>
            <a:endParaRPr lang="zh-CN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 bwMode="auto"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zh-CN"/>
              <a:t>单击此处编辑母版文本样式</a:t>
            </a:r>
            <a:endParaRPr lang="zh-CN"/>
          </a:p>
          <a:p>
            <a:pPr lvl="1">
              <a:defRPr/>
            </a:pPr>
            <a:r>
              <a:rPr lang="zh-CN"/>
              <a:t>第二级</a:t>
            </a:r>
            <a:endParaRPr lang="zh-CN"/>
          </a:p>
          <a:p>
            <a:pPr lvl="2">
              <a:defRPr/>
            </a:pPr>
            <a:r>
              <a:rPr lang="zh-CN"/>
              <a:t>第三级</a:t>
            </a:r>
            <a:endParaRPr lang="zh-CN"/>
          </a:p>
          <a:p>
            <a:pPr lvl="3">
              <a:defRPr/>
            </a:pPr>
            <a:r>
              <a:rPr lang="zh-CN"/>
              <a:t>第四级</a:t>
            </a:r>
            <a:endParaRPr lang="zh-CN"/>
          </a:p>
          <a:p>
            <a:pPr lvl="4">
              <a:defRPr/>
            </a:pPr>
            <a:r>
              <a:rPr lang="zh-CN"/>
              <a:t>第五级</a:t>
            </a:r>
            <a:endParaRPr lang="zh-CN"/>
          </a:p>
        </p:txBody>
      </p:sp>
      <p:sp>
        <p:nvSpPr>
          <p:cNvPr id="7" name="日期占位符 4"/>
          <p:cNvSpPr>
            <a:spLocks noGrp="1"/>
          </p:cNvSpPr>
          <p:nvPr>
            <p:ph type="dt" sz="half" idx="12"/>
          </p:nvPr>
        </p:nvSpPr>
        <p:spPr bwMode="auto">
          <a:xfrm>
            <a:off x="457200" y="5297488"/>
            <a:ext cx="2133600" cy="3032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sz="1200" b="0" i="0" u="none" strike="noStrike" cap="none" spc="0">
              <a:ln>
                <a:noFill/>
              </a:ln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5"/>
          <p:cNvSpPr>
            <a:spLocks noGrp="1"/>
          </p:cNvSpPr>
          <p:nvPr>
            <p:ph type="ftr" sz="quarter" idx="3"/>
          </p:nvPr>
        </p:nvSpPr>
        <p:spPr bwMode="auto">
          <a:xfrm>
            <a:off x="3124200" y="5297488"/>
            <a:ext cx="2895600" cy="3032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sz="1200" b="0" i="0" u="none" strike="noStrike" cap="none" spc="0">
              <a:ln>
                <a:noFill/>
              </a:ln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6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5297488"/>
            <a:ext cx="2133600" cy="30321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>
              <a:buNone/>
              <a:defRPr/>
            </a:pPr>
            <a:fld id="{9A0DB2DC-4C9A-4742-B13C-FB6460FD3503}" type="slidenum">
              <a:rPr lang="zh-CN"/>
              <a:t/>
            </a:fld>
            <a:endParaRPr lang="zh-CN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TxTwoObj" userDrawn="1">
  <p:cSld name="比较">
    <p:bg>
      <p:bgPr shadeToTitle="0">
        <a:solidFill>
          <a:schemeClr val="bg1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/>
              <a:t>单击此处编辑母版标题样式</a:t>
            </a:r>
            <a:endParaRPr lang="zh-CN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zh-CN"/>
              <a:t>单击此处编辑母版文本样式</a:t>
            </a:r>
            <a:endParaRPr lang="zh-CN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 bwMode="auto"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zh-CN"/>
              <a:t>单击此处编辑母版文本样式</a:t>
            </a:r>
            <a:endParaRPr lang="zh-CN"/>
          </a:p>
          <a:p>
            <a:pPr lvl="1">
              <a:defRPr/>
            </a:pPr>
            <a:r>
              <a:rPr lang="zh-CN"/>
              <a:t>第二级</a:t>
            </a:r>
            <a:endParaRPr lang="zh-CN"/>
          </a:p>
          <a:p>
            <a:pPr lvl="2">
              <a:defRPr/>
            </a:pPr>
            <a:r>
              <a:rPr lang="zh-CN"/>
              <a:t>第三级</a:t>
            </a:r>
            <a:endParaRPr lang="zh-CN"/>
          </a:p>
          <a:p>
            <a:pPr lvl="3">
              <a:defRPr/>
            </a:pPr>
            <a:r>
              <a:rPr lang="zh-CN"/>
              <a:t>第四级</a:t>
            </a:r>
            <a:endParaRPr lang="zh-CN"/>
          </a:p>
          <a:p>
            <a:pPr lvl="4">
              <a:defRPr/>
            </a:pPr>
            <a:r>
              <a:rPr lang="zh-CN"/>
              <a:t>第五级</a:t>
            </a:r>
            <a:endParaRPr lang="zh-CN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 bwMode="auto"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zh-CN"/>
              <a:t>单击此处编辑母版文本样式</a:t>
            </a:r>
            <a:endParaRPr lang="zh-CN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 bwMode="auto"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zh-CN"/>
              <a:t>单击此处编辑母版文本样式</a:t>
            </a:r>
            <a:endParaRPr lang="zh-CN"/>
          </a:p>
          <a:p>
            <a:pPr lvl="1">
              <a:defRPr/>
            </a:pPr>
            <a:r>
              <a:rPr lang="zh-CN"/>
              <a:t>第二级</a:t>
            </a:r>
            <a:endParaRPr lang="zh-CN"/>
          </a:p>
          <a:p>
            <a:pPr lvl="2">
              <a:defRPr/>
            </a:pPr>
            <a:r>
              <a:rPr lang="zh-CN"/>
              <a:t>第三级</a:t>
            </a:r>
            <a:endParaRPr lang="zh-CN"/>
          </a:p>
          <a:p>
            <a:pPr lvl="3">
              <a:defRPr/>
            </a:pPr>
            <a:r>
              <a:rPr lang="zh-CN"/>
              <a:t>第四级</a:t>
            </a:r>
            <a:endParaRPr lang="zh-CN"/>
          </a:p>
          <a:p>
            <a:pPr lvl="4">
              <a:defRPr/>
            </a:pPr>
            <a:r>
              <a:rPr lang="zh-CN"/>
              <a:t>第五级</a:t>
            </a:r>
            <a:endParaRPr lang="zh-CN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2"/>
          </p:nvPr>
        </p:nvSpPr>
        <p:spPr bwMode="auto">
          <a:xfrm>
            <a:off x="457200" y="5297488"/>
            <a:ext cx="2133600" cy="3032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sz="1200" b="0" i="0" u="none" strike="noStrike" cap="none" spc="0">
              <a:ln>
                <a:noFill/>
              </a:ln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3"/>
          </p:nvPr>
        </p:nvSpPr>
        <p:spPr bwMode="auto">
          <a:xfrm>
            <a:off x="3124200" y="5297488"/>
            <a:ext cx="2895600" cy="3032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sz="1200" b="0" i="0" u="none" strike="noStrike" cap="none" spc="0">
              <a:ln>
                <a:noFill/>
              </a:ln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4"/>
          </p:nvPr>
        </p:nvSpPr>
        <p:spPr bwMode="auto">
          <a:xfrm>
            <a:off x="6553200" y="5297488"/>
            <a:ext cx="2133600" cy="30321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>
              <a:buNone/>
              <a:defRPr/>
            </a:pPr>
            <a:fld id="{9A0DB2DC-4C9A-4742-B13C-FB6460FD3503}" type="slidenum">
              <a:rPr lang="zh-CN"/>
              <a:t/>
            </a:fld>
            <a:endParaRPr lang="zh-CN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Only" userDrawn="1">
  <p:cSld name="仅标题">
    <p:bg>
      <p:bgPr shadeToTitle="0">
        <a:solidFill>
          <a:schemeClr val="bg1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zh-CN"/>
              <a:t>单击此处编辑母版标题样式</a:t>
            </a:r>
            <a:endParaRPr lang="zh-CN"/>
          </a:p>
        </p:txBody>
      </p:sp>
      <p:sp>
        <p:nvSpPr>
          <p:cNvPr id="7" name="日期占位符 2"/>
          <p:cNvSpPr>
            <a:spLocks noGrp="1"/>
          </p:cNvSpPr>
          <p:nvPr>
            <p:ph type="dt" sz="half" idx="2"/>
          </p:nvPr>
        </p:nvSpPr>
        <p:spPr bwMode="auto">
          <a:xfrm>
            <a:off x="457200" y="5297488"/>
            <a:ext cx="2133600" cy="3032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sz="1200" b="0" i="0" u="none" strike="noStrike" cap="none" spc="0">
              <a:ln>
                <a:noFill/>
              </a:ln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3"/>
          <p:cNvSpPr>
            <a:spLocks noGrp="1"/>
          </p:cNvSpPr>
          <p:nvPr>
            <p:ph type="ftr" sz="quarter" idx="3"/>
          </p:nvPr>
        </p:nvSpPr>
        <p:spPr bwMode="auto">
          <a:xfrm>
            <a:off x="3124200" y="5297488"/>
            <a:ext cx="2895600" cy="3032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sz="1200" b="0" i="0" u="none" strike="noStrike" cap="none" spc="0">
              <a:ln>
                <a:noFill/>
              </a:ln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4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5297488"/>
            <a:ext cx="2133600" cy="30321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>
              <a:buNone/>
              <a:defRPr/>
            </a:pPr>
            <a:fld id="{9A0DB2DC-4C9A-4742-B13C-FB6460FD3503}" type="slidenum">
              <a:rPr lang="zh-CN"/>
              <a:t/>
            </a:fld>
            <a:endParaRPr lang="zh-CN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blank" userDrawn="1">
  <p:cSld name="空白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FB49D54-8133-4B62-8180-C37244CF4F38}" type="datetimeFigureOut">
              <a:rPr lang="zh-CN" sz="1200" b="0" i="0" u="none" strike="noStrike" cap="none" spc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latin typeface="Franklin Gothic Medium"/>
                <a:ea typeface="微软雅黑"/>
                <a:cs typeface="Arial"/>
              </a:rPr>
              <a:t/>
            </a:fld>
            <a:endParaRPr lang="zh-CN" sz="1200" b="0" i="0" u="none" strike="noStrike" cap="none" spc="0">
              <a:ln>
                <a:noFill/>
              </a:ln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sz="1200" b="0" i="0" u="none" strike="noStrike" cap="none" spc="0">
              <a:ln>
                <a:noFill/>
              </a:ln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p>
            <a:pPr lvl="0">
              <a:buNone/>
              <a:defRPr/>
            </a:pPr>
            <a:fld id="{9A0DB2DC-4C9A-4742-B13C-FB6460FD3503}" type="slidenum">
              <a:rPr lang="zh-CN">
                <a:latin typeface="Franklin Gothic Medium"/>
              </a:rPr>
              <a:t/>
            </a:fld>
            <a:endParaRPr lang="zh-CN">
              <a:latin typeface="Franklin Gothic Medium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Tx" userDrawn="1">
  <p:cSld name="内容与标题">
    <p:bg>
      <p:bgPr shadeToTitle="0">
        <a:solidFill>
          <a:schemeClr val="bg1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 bwMode="auto"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pPr>
              <a:defRPr/>
            </a:pPr>
            <a:r>
              <a:rPr lang="zh-CN"/>
              <a:t>单击此处编辑母版标题样式</a:t>
            </a:r>
            <a:endParaRPr lang="zh-CN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 bwMode="auto"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zh-CN"/>
              <a:t>单击此处编辑母版文本样式</a:t>
            </a:r>
            <a:endParaRPr lang="zh-CN"/>
          </a:p>
          <a:p>
            <a:pPr lvl="1">
              <a:defRPr/>
            </a:pPr>
            <a:r>
              <a:rPr lang="zh-CN"/>
              <a:t>第二级</a:t>
            </a:r>
            <a:endParaRPr lang="zh-CN"/>
          </a:p>
          <a:p>
            <a:pPr lvl="2">
              <a:defRPr/>
            </a:pPr>
            <a:r>
              <a:rPr lang="zh-CN"/>
              <a:t>第三级</a:t>
            </a:r>
            <a:endParaRPr lang="zh-CN"/>
          </a:p>
          <a:p>
            <a:pPr lvl="3">
              <a:defRPr/>
            </a:pPr>
            <a:r>
              <a:rPr lang="zh-CN"/>
              <a:t>第四级</a:t>
            </a:r>
            <a:endParaRPr lang="zh-CN"/>
          </a:p>
          <a:p>
            <a:pPr lvl="4">
              <a:defRPr/>
            </a:pPr>
            <a:r>
              <a:rPr lang="zh-CN"/>
              <a:t>第五级</a:t>
            </a:r>
            <a:endParaRPr lang="zh-CN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 bwMode="auto"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zh-CN"/>
              <a:t>单击此处编辑母版文本样式</a:t>
            </a:r>
            <a:endParaRPr lang="zh-CN"/>
          </a:p>
        </p:txBody>
      </p:sp>
      <p:sp>
        <p:nvSpPr>
          <p:cNvPr id="7" name="日期占位符 4"/>
          <p:cNvSpPr>
            <a:spLocks noGrp="1"/>
          </p:cNvSpPr>
          <p:nvPr>
            <p:ph type="dt" sz="half" idx="12"/>
          </p:nvPr>
        </p:nvSpPr>
        <p:spPr bwMode="auto">
          <a:xfrm>
            <a:off x="457200" y="5297488"/>
            <a:ext cx="2133600" cy="3032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sz="1200" b="0" i="0" u="none" strike="noStrike" cap="none" spc="0">
              <a:ln>
                <a:noFill/>
              </a:ln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5"/>
          <p:cNvSpPr>
            <a:spLocks noGrp="1"/>
          </p:cNvSpPr>
          <p:nvPr>
            <p:ph type="ftr" sz="quarter" idx="3"/>
          </p:nvPr>
        </p:nvSpPr>
        <p:spPr bwMode="auto">
          <a:xfrm>
            <a:off x="3124200" y="5297488"/>
            <a:ext cx="2895600" cy="3032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sz="1200" b="0" i="0" u="none" strike="noStrike" cap="none" spc="0">
              <a:ln>
                <a:noFill/>
              </a:ln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6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5297488"/>
            <a:ext cx="2133600" cy="30321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>
              <a:buNone/>
              <a:defRPr/>
            </a:pPr>
            <a:fld id="{9A0DB2DC-4C9A-4742-B13C-FB6460FD3503}" type="slidenum">
              <a:rPr lang="zh-CN"/>
              <a:t/>
            </a:fld>
            <a:endParaRPr lang="zh-CN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picTx" userDrawn="1">
  <p:cSld name="图片与标题">
    <p:bg>
      <p:bgPr shadeToTitle="0">
        <a:solidFill>
          <a:schemeClr val="bg1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 bwMode="auto"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pPr>
              <a:defRPr/>
            </a:pPr>
            <a:r>
              <a:rPr lang="zh-CN"/>
              <a:t>单击此处编辑母版标题样式</a:t>
            </a:r>
            <a:endParaRPr lang="zh-CN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 bwMode="auto">
          <a:xfrm>
            <a:off x="1792288" y="510646"/>
            <a:ext cx="5486400" cy="34290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defRPr/>
            </a:pPr>
            <a:endParaRPr lang="zh-CN" sz="3200" b="0" i="0" u="none" strike="noStrike" cap="none" spc="0">
              <a:ln>
                <a:noFill/>
              </a:ln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 bwMode="auto"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zh-CN"/>
              <a:t>单击此处编辑母版文本样式</a:t>
            </a:r>
            <a:endParaRPr lang="zh-CN"/>
          </a:p>
        </p:txBody>
      </p:sp>
      <p:sp>
        <p:nvSpPr>
          <p:cNvPr id="7" name="日期占位符 4"/>
          <p:cNvSpPr>
            <a:spLocks noGrp="1"/>
          </p:cNvSpPr>
          <p:nvPr>
            <p:ph type="dt" sz="half" idx="12"/>
          </p:nvPr>
        </p:nvSpPr>
        <p:spPr bwMode="auto">
          <a:xfrm>
            <a:off x="457200" y="5297488"/>
            <a:ext cx="2133600" cy="3032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sz="1200" b="0" i="0" u="none" strike="noStrike" cap="none" spc="0">
              <a:ln>
                <a:noFill/>
              </a:ln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5"/>
          <p:cNvSpPr>
            <a:spLocks noGrp="1"/>
          </p:cNvSpPr>
          <p:nvPr>
            <p:ph type="ftr" sz="quarter" idx="3"/>
          </p:nvPr>
        </p:nvSpPr>
        <p:spPr bwMode="auto">
          <a:xfrm>
            <a:off x="3124200" y="5297488"/>
            <a:ext cx="2895600" cy="3032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sz="1200" b="0" i="0" u="none" strike="noStrike" cap="none" spc="0">
              <a:ln>
                <a:noFill/>
              </a:ln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6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5297488"/>
            <a:ext cx="2133600" cy="30321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>
              <a:buNone/>
              <a:defRPr/>
            </a:pPr>
            <a:fld id="{9A0DB2DC-4C9A-4742-B13C-FB6460FD3503}" type="slidenum">
              <a:rPr lang="zh-CN"/>
              <a:t/>
            </a:fld>
            <a:endParaRPr lang="zh-CN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x" userDrawn="1">
  <p:cSld name="标题和竖排文字">
    <p:bg>
      <p:bgPr shadeToTitle="0">
        <a:solidFill>
          <a:schemeClr val="bg1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zh-CN"/>
              <a:t>单击此处编辑母版标题样式</a:t>
            </a:r>
            <a:endParaRPr lang="zh-CN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zh-CN"/>
              <a:t>单击此处编辑母版文本样式</a:t>
            </a:r>
            <a:endParaRPr lang="zh-CN"/>
          </a:p>
          <a:p>
            <a:pPr lvl="1">
              <a:defRPr/>
            </a:pPr>
            <a:r>
              <a:rPr lang="zh-CN"/>
              <a:t>第二级</a:t>
            </a:r>
            <a:endParaRPr lang="zh-CN"/>
          </a:p>
          <a:p>
            <a:pPr lvl="2">
              <a:defRPr/>
            </a:pPr>
            <a:r>
              <a:rPr lang="zh-CN"/>
              <a:t>第三级</a:t>
            </a:r>
            <a:endParaRPr lang="zh-CN"/>
          </a:p>
          <a:p>
            <a:pPr lvl="3">
              <a:defRPr/>
            </a:pPr>
            <a:r>
              <a:rPr lang="zh-CN"/>
              <a:t>第四级</a:t>
            </a:r>
            <a:endParaRPr lang="zh-CN"/>
          </a:p>
          <a:p>
            <a:pPr lvl="4">
              <a:defRPr/>
            </a:pPr>
            <a:r>
              <a:rPr lang="zh-CN"/>
              <a:t>第五级</a:t>
            </a:r>
            <a:endParaRPr lang="zh-CN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 bwMode="auto">
          <a:xfrm>
            <a:off x="457200" y="5297488"/>
            <a:ext cx="2133600" cy="3032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sz="1200" b="0" i="0" u="none" strike="noStrike" cap="none" spc="0">
              <a:ln>
                <a:noFill/>
              </a:ln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5297488"/>
            <a:ext cx="2895600" cy="3032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sz="1200" b="0" i="0" u="none" strike="noStrike" cap="none" spc="0">
              <a:ln>
                <a:noFill/>
              </a:ln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5297488"/>
            <a:ext cx="2133600" cy="30321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>
              <a:buNone/>
              <a:defRPr/>
            </a:pPr>
            <a:fld id="{9A0DB2DC-4C9A-4742-B13C-FB6460FD3503}" type="slidenum">
              <a:rPr lang="zh-CN"/>
              <a:t/>
            </a:fld>
            <a:endParaRPr lang="zh-CN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itleAndTx" userDrawn="1">
  <p:cSld name="垂直排列标题与文本">
    <p:bg>
      <p:bgPr shadeToTitle="0">
        <a:solidFill>
          <a:schemeClr val="bg1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 bwMode="auto">
          <a:xfrm>
            <a:off x="6629400" y="228865"/>
            <a:ext cx="2057400" cy="4876271"/>
          </a:xfrm>
        </p:spPr>
        <p:txBody>
          <a:bodyPr vert="eaVert"/>
          <a:lstStyle/>
          <a:p>
            <a:pPr>
              <a:defRPr/>
            </a:pPr>
            <a:r>
              <a:rPr lang="zh-CN"/>
              <a:t>单击此处编辑母版标题样式</a:t>
            </a:r>
            <a:endParaRPr lang="zh-CN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 bwMode="auto">
          <a:xfrm>
            <a:off x="457200" y="228865"/>
            <a:ext cx="6019800" cy="4876271"/>
          </a:xfrm>
        </p:spPr>
        <p:txBody>
          <a:bodyPr vert="eaVert"/>
          <a:lstStyle/>
          <a:p>
            <a:pPr lvl="0">
              <a:defRPr/>
            </a:pPr>
            <a:r>
              <a:rPr lang="zh-CN"/>
              <a:t>单击此处编辑母版文本样式</a:t>
            </a:r>
            <a:endParaRPr lang="zh-CN"/>
          </a:p>
          <a:p>
            <a:pPr lvl="1">
              <a:defRPr/>
            </a:pPr>
            <a:r>
              <a:rPr lang="zh-CN"/>
              <a:t>第二级</a:t>
            </a:r>
            <a:endParaRPr lang="zh-CN"/>
          </a:p>
          <a:p>
            <a:pPr lvl="2">
              <a:defRPr/>
            </a:pPr>
            <a:r>
              <a:rPr lang="zh-CN"/>
              <a:t>第三级</a:t>
            </a:r>
            <a:endParaRPr lang="zh-CN"/>
          </a:p>
          <a:p>
            <a:pPr lvl="3">
              <a:defRPr/>
            </a:pPr>
            <a:r>
              <a:rPr lang="zh-CN"/>
              <a:t>第四级</a:t>
            </a:r>
            <a:endParaRPr lang="zh-CN"/>
          </a:p>
          <a:p>
            <a:pPr lvl="4">
              <a:defRPr/>
            </a:pPr>
            <a:r>
              <a:rPr lang="zh-CN"/>
              <a:t>第五级</a:t>
            </a:r>
            <a:endParaRPr lang="zh-CN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 bwMode="auto">
          <a:xfrm>
            <a:off x="457200" y="5297488"/>
            <a:ext cx="2133600" cy="3032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sz="1200" b="0" i="0" u="none" strike="noStrike" cap="none" spc="0">
              <a:ln>
                <a:noFill/>
              </a:ln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5297488"/>
            <a:ext cx="2895600" cy="3032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sz="1200" b="0" i="0" u="none" strike="noStrike" cap="none" spc="0">
              <a:ln>
                <a:noFill/>
              </a:ln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5297488"/>
            <a:ext cx="2133600" cy="30321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>
              <a:buNone/>
              <a:defRPr/>
            </a:pPr>
            <a:fld id="{9A0DB2DC-4C9A-4742-B13C-FB6460FD3503}" type="slidenum">
              <a:rPr lang="zh-CN"/>
              <a:t/>
            </a:fld>
            <a:endParaRPr lang="zh-CN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chart" userDrawn="1">
  <p:cSld name="标题和图表">
    <p:bg>
      <p:bgPr shadeToTitle="0">
        <a:solidFill>
          <a:schemeClr val="bg1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 bwMode="auto">
          <a:xfrm>
            <a:off x="457200" y="228865"/>
            <a:ext cx="8229600" cy="952500"/>
          </a:xfrm>
        </p:spPr>
        <p:txBody>
          <a:bodyPr/>
          <a:lstStyle/>
          <a:p>
            <a:pPr>
              <a:defRPr/>
            </a:pPr>
            <a:r>
              <a:rPr lang="zh-CN"/>
              <a:t>单击此处编辑母版标题样式</a:t>
            </a:r>
            <a:endParaRPr lang="zh-CN"/>
          </a:p>
        </p:txBody>
      </p:sp>
      <p:sp>
        <p:nvSpPr>
          <p:cNvPr id="3" name="图表占位符 2"/>
          <p:cNvSpPr>
            <a:spLocks noGrp="1"/>
          </p:cNvSpPr>
          <p:nvPr>
            <p:ph type="chart" idx="1"/>
          </p:nvPr>
        </p:nvSpPr>
        <p:spPr bwMode="auto">
          <a:xfrm>
            <a:off x="457200" y="1333500"/>
            <a:ext cx="8229600" cy="3771636"/>
          </a:xfrm>
        </p:spPr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endParaRPr lang="zh-CN" sz="3200" b="0" i="0" u="none" strike="noStrike" cap="none" spc="0">
              <a:ln>
                <a:noFill/>
              </a:ln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 bwMode="auto">
          <a:xfrm>
            <a:off x="457200" y="5203825"/>
            <a:ext cx="2133600" cy="396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1200" b="0" i="0" u="none" strike="noStrike" cap="none" spc="0">
              <a:ln>
                <a:noFill/>
              </a:ln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5203825"/>
            <a:ext cx="2895600" cy="396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1200" b="0" i="0" u="none" strike="noStrike" cap="none" spc="0">
              <a:ln>
                <a:noFill/>
              </a:ln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5203825"/>
            <a:ext cx="2133600" cy="3968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>
              <a:buNone/>
              <a:defRPr/>
            </a:pPr>
            <a:fld id="{9A0DB2DC-4C9A-4742-B13C-FB6460FD3503}" type="slidenum">
              <a:rPr lang="en-US"/>
              <a:t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空白内容">
    <p:bg>
      <p:bgPr shadeToTitle="0">
        <a:solidFill>
          <a:schemeClr val="bg1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矩形 6"/>
          <p:cNvSpPr/>
          <p:nvPr/>
        </p:nvSpPr>
        <p:spPr bwMode="auto">
          <a:xfrm>
            <a:off x="0" y="5333687"/>
            <a:ext cx="9144001" cy="381312"/>
          </a:xfrm>
          <a:prstGeom prst="rect">
            <a:avLst/>
          </a:prstGeom>
          <a:gradFill>
            <a:gsLst>
              <a:gs pos="26000">
                <a:schemeClr val="tx2"/>
              </a:gs>
              <a:gs pos="80000">
                <a:srgbClr val="026DCE">
                  <a:alpha val="70000"/>
                </a:srgbClr>
              </a:gs>
            </a:gsLst>
            <a:path path="circle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sz="1800" b="0" i="0" u="none" strike="noStrike" cap="none" spc="0">
              <a:ln>
                <a:noFill/>
              </a:ln>
              <a:solidFill>
                <a:schemeClr val="lt1"/>
              </a:solidFill>
              <a:latin typeface="Franklin Gothic Medium"/>
              <a:ea typeface="微软雅黑"/>
              <a:cs typeface="Arial"/>
            </a:endParaRPr>
          </a:p>
        </p:txBody>
      </p:sp>
      <p:sp>
        <p:nvSpPr>
          <p:cNvPr id="8" name="矩形 7"/>
          <p:cNvSpPr/>
          <p:nvPr/>
        </p:nvSpPr>
        <p:spPr bwMode="auto">
          <a:xfrm>
            <a:off x="-1" y="-22819"/>
            <a:ext cx="9144001" cy="578641"/>
          </a:xfrm>
          <a:prstGeom prst="rect">
            <a:avLst/>
          </a:prstGeom>
          <a:gradFill>
            <a:gsLst>
              <a:gs pos="21000">
                <a:schemeClr val="accent2">
                  <a:lumMod val="75000"/>
                  <a:lumOff val="25000"/>
                </a:schemeClr>
              </a:gs>
              <a:gs pos="86000">
                <a:schemeClr val="tx2"/>
              </a:gs>
            </a:gsLst>
            <a:path path="circle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sz="1800" b="0" i="0" u="none" strike="noStrike" cap="none" spc="0">
              <a:ln>
                <a:noFill/>
              </a:ln>
              <a:solidFill>
                <a:schemeClr val="lt1"/>
              </a:solidFill>
              <a:latin typeface="Franklin Gothic Medium"/>
              <a:ea typeface="微软雅黑"/>
              <a:cs typeface="Arial"/>
            </a:endParaRPr>
          </a:p>
        </p:txBody>
      </p:sp>
      <p:sp>
        <p:nvSpPr>
          <p:cNvPr id="9" name="灯片编号占位符 3"/>
          <p:cNvSpPr txBox="1"/>
          <p:nvPr/>
        </p:nvSpPr>
        <p:spPr bwMode="auto">
          <a:xfrm>
            <a:off x="179388" y="5405438"/>
            <a:ext cx="1439863" cy="236538"/>
          </a:xfrm>
          <a:prstGeom prst="rect">
            <a:avLst/>
          </a:prstGeom>
        </p:spPr>
        <p:txBody>
          <a:bodyPr/>
          <a:p>
            <a:pPr lvl="0">
              <a:buNone/>
              <a:defRPr/>
            </a:pPr>
            <a:r>
              <a:rPr lang="de-DE" sz="1200" b="1">
                <a:solidFill>
                  <a:schemeClr val="bg1"/>
                </a:solidFill>
                <a:latin typeface="微软雅黑"/>
              </a:rPr>
              <a:t> </a:t>
            </a:r>
            <a:fld id="{9A0DB2DC-4C9A-4742-B13C-FB6460FD3503}" type="slidenum">
              <a:rPr lang="zh-CN" sz="1200" b="1">
                <a:solidFill>
                  <a:schemeClr val="bg1"/>
                </a:solidFill>
                <a:latin typeface="微软雅黑"/>
              </a:rPr>
              <a:t>0</a:t>
            </a:fld>
            <a:endParaRPr lang="zh-CN" sz="1200" b="1">
              <a:solidFill>
                <a:schemeClr val="bg1"/>
              </a:solidFill>
              <a:latin typeface="微软雅黑"/>
            </a:endParaRPr>
          </a:p>
        </p:txBody>
      </p:sp>
      <p:sp>
        <p:nvSpPr>
          <p:cNvPr id="10" name="灯片编号占位符 3"/>
          <p:cNvSpPr txBox="1"/>
          <p:nvPr/>
        </p:nvSpPr>
        <p:spPr bwMode="auto">
          <a:xfrm>
            <a:off x="6516688" y="5387975"/>
            <a:ext cx="2519363" cy="236538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>
              <a:defRPr sz="1200" i="0">
                <a:solidFill>
                  <a:schemeClr val="accent6">
                    <a:lumMod val="50000"/>
                  </a:schemeClr>
                </a:solidFill>
                <a:latin typeface="微软雅黑"/>
                <a:ea typeface="微软雅黑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sz="1200" b="1" i="0" u="none" strike="noStrike" cap="none" spc="0">
                <a:ln>
                  <a:noFill/>
                </a:ln>
                <a:solidFill>
                  <a:schemeClr val="bg1"/>
                </a:solidFill>
                <a:latin typeface="微软雅黑"/>
                <a:ea typeface="微软雅黑"/>
                <a:cs typeface="Arial"/>
              </a:rPr>
              <a:t>博士学位研究生指导教师申请报告</a:t>
            </a:r>
            <a:endParaRPr lang="zh-CN" sz="1200" b="1" i="0" u="none" strike="noStrike" cap="none" spc="0">
              <a:ln>
                <a:noFill/>
              </a:ln>
              <a:solidFill>
                <a:schemeClr val="bg1"/>
              </a:solidFill>
              <a:latin typeface="微软雅黑"/>
              <a:ea typeface="微软雅黑"/>
              <a:cs typeface="Arial"/>
            </a:endParaRPr>
          </a:p>
        </p:txBody>
      </p:sp>
      <p:pic>
        <p:nvPicPr>
          <p:cNvPr id="4106" name="图片 10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7891463" y="-22225"/>
            <a:ext cx="1252537" cy="577849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标题 1"/>
          <p:cNvSpPr>
            <a:spLocks noGrp="1"/>
          </p:cNvSpPr>
          <p:nvPr>
            <p:ph type="title"/>
          </p:nvPr>
        </p:nvSpPr>
        <p:spPr bwMode="auto">
          <a:xfrm>
            <a:off x="323528" y="-25399"/>
            <a:ext cx="5832475" cy="647700"/>
          </a:xfrm>
        </p:spPr>
        <p:txBody>
          <a:bodyPr/>
          <a:lstStyle>
            <a:lvl1pPr algn="l">
              <a:defRPr sz="2200" b="1">
                <a:solidFill>
                  <a:schemeClr val="bg1"/>
                </a:solidFill>
                <a:latin typeface="Times New Roman"/>
                <a:ea typeface="微软雅黑"/>
                <a:cs typeface="Times New Roman"/>
              </a:defRPr>
            </a:lvl1pPr>
          </a:lstStyle>
          <a:p>
            <a:pPr>
              <a:defRPr/>
            </a:pPr>
            <a:endParaRPr lang="zh-CN"/>
          </a:p>
        </p:txBody>
      </p:sp>
      <p:sp>
        <p:nvSpPr>
          <p:cNvPr id="12" name="日期占位符 2"/>
          <p:cNvSpPr>
            <a:spLocks noGrp="1"/>
          </p:cNvSpPr>
          <p:nvPr>
            <p:ph type="dt" sz="half" idx="2"/>
          </p:nvPr>
        </p:nvSpPr>
        <p:spPr bwMode="auto">
          <a:xfrm>
            <a:off x="457200" y="5297488"/>
            <a:ext cx="2133600" cy="3032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sz="1200" b="0" i="0" u="none" strike="noStrike" cap="none" spc="0">
              <a:ln>
                <a:noFill/>
              </a:ln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3" name="页脚占位符 3"/>
          <p:cNvSpPr>
            <a:spLocks noGrp="1"/>
          </p:cNvSpPr>
          <p:nvPr>
            <p:ph type="ftr" sz="quarter" idx="3"/>
          </p:nvPr>
        </p:nvSpPr>
        <p:spPr bwMode="auto">
          <a:xfrm>
            <a:off x="3124200" y="5297488"/>
            <a:ext cx="2895600" cy="3032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sz="1200" b="0" i="0" u="none" strike="noStrike" cap="none" spc="0">
              <a:ln>
                <a:noFill/>
              </a:ln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4" name="灯片编号占位符 4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5297488"/>
            <a:ext cx="2133600" cy="30321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>
              <a:buNone/>
              <a:defRPr/>
            </a:pPr>
            <a:fld id="{9A0DB2DC-4C9A-4742-B13C-FB6460FD3503}" type="slidenum">
              <a:rPr lang="zh-CN"/>
              <a:t/>
            </a:fld>
            <a:endParaRPr lang="zh-CN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userDrawn="1">
  <p:cSld name="1_自定义版式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1" y="0"/>
            <a:ext cx="9144239" cy="5715266"/>
          </a:xfrm>
          <a:prstGeom prst="rect">
            <a:avLst/>
          </a:prstGeom>
        </p:spPr>
      </p:pic>
      <p:sp>
        <p:nvSpPr>
          <p:cNvPr id="6" name="4"/>
          <p:cNvSpPr/>
          <p:nvPr userDrawn="1"/>
        </p:nvSpPr>
        <p:spPr bwMode="auto">
          <a:xfrm>
            <a:off x="487845" y="287557"/>
            <a:ext cx="250686" cy="331704"/>
          </a:xfrm>
          <a:prstGeom prst="chevron">
            <a:avLst>
              <a:gd name="adj" fmla="val 50000"/>
            </a:avLst>
          </a:prstGeom>
          <a:solidFill>
            <a:srgbClr val="7030A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8415" tIns="34208" rIns="68415" bIns="34208" rtlCol="0" anchor="ctr">
            <a:normAutofit/>
          </a:bodyPr>
          <a:lstStyle/>
          <a:p>
            <a:pPr algn="ctr">
              <a:defRPr/>
            </a:pPr>
            <a:endParaRPr lang="zh-CN" sz="100">
              <a:ln>
                <a:solidFill>
                  <a:srgbClr val="C00000"/>
                </a:solidFill>
              </a:ln>
              <a:solidFill>
                <a:srgbClr val="C00000"/>
              </a:solidFill>
              <a:latin typeface="Arial"/>
              <a:ea typeface="思源黑体 CN Medium"/>
            </a:endParaRPr>
          </a:p>
        </p:txBody>
      </p:sp>
      <p:sp>
        <p:nvSpPr>
          <p:cNvPr id="8" name="4"/>
          <p:cNvSpPr/>
          <p:nvPr userDrawn="1"/>
        </p:nvSpPr>
        <p:spPr bwMode="auto">
          <a:xfrm>
            <a:off x="288097" y="287557"/>
            <a:ext cx="250686" cy="331704"/>
          </a:xfrm>
          <a:prstGeom prst="chevron">
            <a:avLst>
              <a:gd name="adj" fmla="val 50000"/>
            </a:avLst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8415" tIns="34208" rIns="68415" bIns="34208" rtlCol="0" anchor="ctr">
            <a:normAutofit/>
          </a:bodyPr>
          <a:lstStyle/>
          <a:p>
            <a:pPr algn="ctr">
              <a:defRPr/>
            </a:pPr>
            <a:endParaRPr lang="zh-CN" sz="100">
              <a:solidFill>
                <a:srgbClr val="CE2DAA"/>
              </a:solidFill>
              <a:latin typeface="Arial"/>
              <a:ea typeface="思源黑体 CN Medium"/>
            </a:endParaRPr>
          </a:p>
        </p:txBody>
      </p:sp>
      <p:grpSp>
        <p:nvGrpSpPr>
          <p:cNvPr id="11" name="组合 10"/>
          <p:cNvGrpSpPr/>
          <p:nvPr userDrawn="1"/>
        </p:nvGrpSpPr>
        <p:grpSpPr bwMode="auto">
          <a:xfrm>
            <a:off x="8264917" y="0"/>
            <a:ext cx="550595" cy="1049595"/>
            <a:chOff x="1619218" y="3187521"/>
            <a:chExt cx="734108" cy="1654935"/>
          </a:xfrm>
        </p:grpSpPr>
        <p:cxnSp>
          <p:nvCxnSpPr>
            <p:cNvPr id="12" name="直线连接符 68"/>
            <p:cNvCxnSpPr>
              <a:cxnSpLocks/>
            </p:cNvCxnSpPr>
            <p:nvPr/>
          </p:nvCxnSpPr>
          <p:spPr bwMode="auto">
            <a:xfrm>
              <a:off x="2353326" y="3187521"/>
              <a:ext cx="0" cy="1654935"/>
            </a:xfrm>
            <a:prstGeom prst="line">
              <a:avLst/>
            </a:prstGeom>
            <a:ln w="12700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线连接符 69"/>
            <p:cNvCxnSpPr>
              <a:cxnSpLocks/>
            </p:cNvCxnSpPr>
            <p:nvPr/>
          </p:nvCxnSpPr>
          <p:spPr bwMode="auto">
            <a:xfrm>
              <a:off x="2261565" y="3187521"/>
              <a:ext cx="0" cy="1654935"/>
            </a:xfrm>
            <a:prstGeom prst="line">
              <a:avLst/>
            </a:prstGeom>
            <a:ln w="12700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线连接符 70"/>
            <p:cNvCxnSpPr>
              <a:cxnSpLocks/>
            </p:cNvCxnSpPr>
            <p:nvPr/>
          </p:nvCxnSpPr>
          <p:spPr bwMode="auto">
            <a:xfrm>
              <a:off x="2169802" y="3187521"/>
              <a:ext cx="0" cy="1654935"/>
            </a:xfrm>
            <a:prstGeom prst="line">
              <a:avLst/>
            </a:prstGeom>
            <a:ln w="12700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线连接符 71"/>
            <p:cNvCxnSpPr>
              <a:cxnSpLocks/>
            </p:cNvCxnSpPr>
            <p:nvPr/>
          </p:nvCxnSpPr>
          <p:spPr bwMode="auto">
            <a:xfrm>
              <a:off x="2078038" y="3187521"/>
              <a:ext cx="0" cy="1654935"/>
            </a:xfrm>
            <a:prstGeom prst="line">
              <a:avLst/>
            </a:prstGeom>
            <a:ln w="12700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线连接符 72"/>
            <p:cNvCxnSpPr>
              <a:cxnSpLocks/>
            </p:cNvCxnSpPr>
            <p:nvPr/>
          </p:nvCxnSpPr>
          <p:spPr bwMode="auto">
            <a:xfrm>
              <a:off x="1986274" y="3187521"/>
              <a:ext cx="0" cy="1654935"/>
            </a:xfrm>
            <a:prstGeom prst="line">
              <a:avLst/>
            </a:prstGeom>
            <a:ln w="12700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线连接符 73"/>
            <p:cNvCxnSpPr>
              <a:cxnSpLocks/>
            </p:cNvCxnSpPr>
            <p:nvPr/>
          </p:nvCxnSpPr>
          <p:spPr bwMode="auto">
            <a:xfrm>
              <a:off x="1894510" y="3187521"/>
              <a:ext cx="0" cy="1654935"/>
            </a:xfrm>
            <a:prstGeom prst="line">
              <a:avLst/>
            </a:prstGeom>
            <a:ln w="12700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线连接符 74"/>
            <p:cNvCxnSpPr>
              <a:cxnSpLocks/>
            </p:cNvCxnSpPr>
            <p:nvPr/>
          </p:nvCxnSpPr>
          <p:spPr bwMode="auto">
            <a:xfrm>
              <a:off x="1802746" y="3187521"/>
              <a:ext cx="0" cy="1654935"/>
            </a:xfrm>
            <a:prstGeom prst="line">
              <a:avLst/>
            </a:prstGeom>
            <a:ln w="12700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线连接符 75"/>
            <p:cNvCxnSpPr>
              <a:cxnSpLocks/>
            </p:cNvCxnSpPr>
            <p:nvPr/>
          </p:nvCxnSpPr>
          <p:spPr bwMode="auto">
            <a:xfrm>
              <a:off x="1710982" y="3187521"/>
              <a:ext cx="0" cy="1654935"/>
            </a:xfrm>
            <a:prstGeom prst="line">
              <a:avLst/>
            </a:prstGeom>
            <a:ln w="12700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线连接符 76"/>
            <p:cNvCxnSpPr>
              <a:cxnSpLocks/>
            </p:cNvCxnSpPr>
            <p:nvPr/>
          </p:nvCxnSpPr>
          <p:spPr bwMode="auto">
            <a:xfrm>
              <a:off x="1619218" y="3187521"/>
              <a:ext cx="0" cy="1654935"/>
            </a:xfrm>
            <a:prstGeom prst="line">
              <a:avLst/>
            </a:prstGeom>
            <a:ln w="12700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1" name="直线连接符 78"/>
          <p:cNvCxnSpPr>
            <a:cxnSpLocks/>
          </p:cNvCxnSpPr>
          <p:nvPr userDrawn="1"/>
        </p:nvCxnSpPr>
        <p:spPr bwMode="auto">
          <a:xfrm flipH="1">
            <a:off x="657131" y="718503"/>
            <a:ext cx="6739150" cy="0"/>
          </a:xfrm>
          <a:prstGeom prst="line">
            <a:avLst/>
          </a:prstGeom>
          <a:ln w="127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图片 21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7466002" y="636779"/>
            <a:ext cx="598602" cy="18706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页码">
    <p:bg>
      <p:bgPr shadeToTitle="0">
        <a:solidFill>
          <a:schemeClr val="bg1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 bwMode="auto">
          <a:xfrm>
            <a:off x="0" y="5333687"/>
            <a:ext cx="9144001" cy="381312"/>
          </a:xfrm>
          <a:prstGeom prst="rect">
            <a:avLst/>
          </a:prstGeom>
          <a:gradFill>
            <a:gsLst>
              <a:gs pos="26000">
                <a:schemeClr val="tx2"/>
              </a:gs>
              <a:gs pos="80000">
                <a:srgbClr val="026DCE">
                  <a:alpha val="70000"/>
                </a:srgbClr>
              </a:gs>
            </a:gsLst>
            <a:path path="circle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sz="1800" b="0" i="0" u="none" strike="noStrike" cap="none" spc="0">
              <a:ln>
                <a:noFill/>
              </a:ln>
              <a:solidFill>
                <a:schemeClr val="lt1"/>
              </a:solidFill>
              <a:latin typeface="Franklin Gothic Medium"/>
              <a:ea typeface="微软雅黑"/>
              <a:cs typeface="Arial"/>
            </a:endParaRPr>
          </a:p>
        </p:txBody>
      </p:sp>
      <p:sp>
        <p:nvSpPr>
          <p:cNvPr id="8" name="灯片编号占位符 3"/>
          <p:cNvSpPr txBox="1"/>
          <p:nvPr/>
        </p:nvSpPr>
        <p:spPr bwMode="auto">
          <a:xfrm>
            <a:off x="179388" y="5405438"/>
            <a:ext cx="1439863" cy="236538"/>
          </a:xfrm>
          <a:prstGeom prst="rect">
            <a:avLst/>
          </a:prstGeom>
        </p:spPr>
        <p:txBody>
          <a:bodyPr/>
          <a:p>
            <a:pPr lvl="0">
              <a:buNone/>
              <a:defRPr/>
            </a:pPr>
            <a:r>
              <a:rPr lang="de-DE" sz="1200" b="1">
                <a:solidFill>
                  <a:schemeClr val="bg1"/>
                </a:solidFill>
                <a:latin typeface="微软雅黑"/>
              </a:rPr>
              <a:t> </a:t>
            </a:r>
            <a:fld id="{9A0DB2DC-4C9A-4742-B13C-FB6460FD3503}" type="slidenum">
              <a:rPr lang="zh-CN" sz="1200" b="1">
                <a:solidFill>
                  <a:schemeClr val="bg1"/>
                </a:solidFill>
                <a:latin typeface="微软雅黑"/>
              </a:rPr>
              <a:t>0</a:t>
            </a:fld>
            <a:endParaRPr lang="zh-CN" sz="1200" b="1">
              <a:solidFill>
                <a:schemeClr val="bg1"/>
              </a:solidFill>
              <a:latin typeface="微软雅黑"/>
            </a:endParaRPr>
          </a:p>
        </p:txBody>
      </p:sp>
      <p:sp>
        <p:nvSpPr>
          <p:cNvPr id="9" name="灯片编号占位符 3"/>
          <p:cNvSpPr txBox="1"/>
          <p:nvPr/>
        </p:nvSpPr>
        <p:spPr bwMode="auto">
          <a:xfrm>
            <a:off x="6973888" y="5387975"/>
            <a:ext cx="2422525" cy="236538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>
              <a:defRPr sz="1200" i="0">
                <a:solidFill>
                  <a:schemeClr val="accent6">
                    <a:lumMod val="50000"/>
                  </a:schemeClr>
                </a:solidFill>
                <a:latin typeface="微软雅黑"/>
                <a:ea typeface="微软雅黑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1200" b="1" i="0" u="none" strike="noStrike" cap="none" spc="0">
                <a:ln>
                  <a:noFill/>
                </a:ln>
                <a:solidFill>
                  <a:schemeClr val="bg1"/>
                </a:solidFill>
                <a:latin typeface="微软雅黑"/>
                <a:ea typeface="微软雅黑"/>
                <a:cs typeface="Arial"/>
              </a:rPr>
              <a:t>XXXXXXXXXXXXXXXXX</a:t>
            </a:r>
            <a:endParaRPr lang="en-US" sz="1200" b="1" i="0" u="none" strike="noStrike" cap="none" spc="0">
              <a:ln>
                <a:noFill/>
              </a:ln>
              <a:solidFill>
                <a:schemeClr val="bg1"/>
              </a:solidFill>
              <a:latin typeface="微软雅黑"/>
              <a:ea typeface="微软雅黑"/>
              <a:cs typeface="Arial"/>
            </a:endParaRPr>
          </a:p>
        </p:txBody>
      </p:sp>
      <p:sp>
        <p:nvSpPr>
          <p:cNvPr id="10" name="日期占位符 1"/>
          <p:cNvSpPr>
            <a:spLocks noGrp="1"/>
          </p:cNvSpPr>
          <p:nvPr>
            <p:ph type="dt" sz="half" idx="2"/>
          </p:nvPr>
        </p:nvSpPr>
        <p:spPr bwMode="auto">
          <a:xfrm>
            <a:off x="457200" y="5297488"/>
            <a:ext cx="2133600" cy="3032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sz="1200" b="0" i="0" u="none" strike="noStrike" cap="none" spc="0">
              <a:ln>
                <a:noFill/>
              </a:ln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页脚占位符 2"/>
          <p:cNvSpPr>
            <a:spLocks noGrp="1"/>
          </p:cNvSpPr>
          <p:nvPr>
            <p:ph type="ftr" sz="quarter" idx="3"/>
          </p:nvPr>
        </p:nvSpPr>
        <p:spPr bwMode="auto">
          <a:xfrm>
            <a:off x="3124200" y="5297488"/>
            <a:ext cx="2895600" cy="3032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sz="1200" b="0" i="0" u="none" strike="noStrike" cap="none" spc="0">
              <a:ln>
                <a:noFill/>
              </a:ln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灯片编号占位符 3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5297488"/>
            <a:ext cx="2133600" cy="30321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>
              <a:buNone/>
              <a:defRPr/>
            </a:pPr>
            <a:fld id="{9A0DB2DC-4C9A-4742-B13C-FB6460FD3503}" type="slidenum">
              <a:rPr lang="zh-CN"/>
              <a:t/>
            </a:fld>
            <a:endParaRPr 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secHead" userDrawn="1">
  <p:cSld name="节标题">
    <p:bg>
      <p:bgPr shadeToTitle="0">
        <a:solidFill>
          <a:schemeClr val="bg1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 bwMode="auto"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>
              <a:defRPr/>
            </a:pPr>
            <a:r>
              <a:rPr lang="zh-CN"/>
              <a:t>单击此处编辑母版标题样式</a:t>
            </a:r>
            <a:endParaRPr lang="zh-CN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zh-CN"/>
              <a:t>单击此处编辑母版文本样式</a:t>
            </a:r>
            <a:endParaRPr lang="zh-CN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 bwMode="auto">
          <a:xfrm>
            <a:off x="457200" y="5297488"/>
            <a:ext cx="2133600" cy="3032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sz="1200" b="0" i="0" u="none" strike="noStrike" cap="none" spc="0">
              <a:ln>
                <a:noFill/>
              </a:ln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5297488"/>
            <a:ext cx="2895600" cy="3032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sz="1200" b="0" i="0" u="none" strike="noStrike" cap="none" spc="0">
              <a:ln>
                <a:noFill/>
              </a:ln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5297488"/>
            <a:ext cx="2133600" cy="30321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>
              <a:buNone/>
              <a:defRPr/>
            </a:pPr>
            <a:fld id="{9A0DB2DC-4C9A-4742-B13C-FB6460FD3503}" type="slidenum">
              <a:rPr lang="zh-CN"/>
              <a:t/>
            </a:fld>
            <a:endParaRPr 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Obj" userDrawn="1">
  <p:cSld name="两栏内容">
    <p:bg>
      <p:bgPr shadeToTitle="0">
        <a:solidFill>
          <a:schemeClr val="bg1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zh-CN"/>
              <a:t>单击此处编辑母版标题样式</a:t>
            </a:r>
            <a:endParaRPr lang="zh-CN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 bwMode="auto"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zh-CN"/>
              <a:t>单击此处编辑母版文本样式</a:t>
            </a:r>
            <a:endParaRPr lang="zh-CN"/>
          </a:p>
          <a:p>
            <a:pPr lvl="1">
              <a:defRPr/>
            </a:pPr>
            <a:r>
              <a:rPr lang="zh-CN"/>
              <a:t>第二级</a:t>
            </a:r>
            <a:endParaRPr lang="zh-CN"/>
          </a:p>
          <a:p>
            <a:pPr lvl="2">
              <a:defRPr/>
            </a:pPr>
            <a:r>
              <a:rPr lang="zh-CN"/>
              <a:t>第三级</a:t>
            </a:r>
            <a:endParaRPr lang="zh-CN"/>
          </a:p>
          <a:p>
            <a:pPr lvl="3">
              <a:defRPr/>
            </a:pPr>
            <a:r>
              <a:rPr lang="zh-CN"/>
              <a:t>第四级</a:t>
            </a:r>
            <a:endParaRPr lang="zh-CN"/>
          </a:p>
          <a:p>
            <a:pPr lvl="4">
              <a:defRPr/>
            </a:pPr>
            <a:r>
              <a:rPr lang="zh-CN"/>
              <a:t>第五级</a:t>
            </a:r>
            <a:endParaRPr lang="zh-CN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 bwMode="auto"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zh-CN"/>
              <a:t>单击此处编辑母版文本样式</a:t>
            </a:r>
            <a:endParaRPr lang="zh-CN"/>
          </a:p>
          <a:p>
            <a:pPr lvl="1">
              <a:defRPr/>
            </a:pPr>
            <a:r>
              <a:rPr lang="zh-CN"/>
              <a:t>第二级</a:t>
            </a:r>
            <a:endParaRPr lang="zh-CN"/>
          </a:p>
          <a:p>
            <a:pPr lvl="2">
              <a:defRPr/>
            </a:pPr>
            <a:r>
              <a:rPr lang="zh-CN"/>
              <a:t>第三级</a:t>
            </a:r>
            <a:endParaRPr lang="zh-CN"/>
          </a:p>
          <a:p>
            <a:pPr lvl="3">
              <a:defRPr/>
            </a:pPr>
            <a:r>
              <a:rPr lang="zh-CN"/>
              <a:t>第四级</a:t>
            </a:r>
            <a:endParaRPr lang="zh-CN"/>
          </a:p>
          <a:p>
            <a:pPr lvl="4">
              <a:defRPr/>
            </a:pPr>
            <a:r>
              <a:rPr lang="zh-CN"/>
              <a:t>第五级</a:t>
            </a:r>
            <a:endParaRPr lang="zh-CN"/>
          </a:p>
        </p:txBody>
      </p:sp>
      <p:sp>
        <p:nvSpPr>
          <p:cNvPr id="7" name="日期占位符 4"/>
          <p:cNvSpPr>
            <a:spLocks noGrp="1"/>
          </p:cNvSpPr>
          <p:nvPr>
            <p:ph type="dt" sz="half" idx="12"/>
          </p:nvPr>
        </p:nvSpPr>
        <p:spPr bwMode="auto">
          <a:xfrm>
            <a:off x="457200" y="5297488"/>
            <a:ext cx="2133600" cy="3032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sz="1200" b="0" i="0" u="none" strike="noStrike" cap="none" spc="0">
              <a:ln>
                <a:noFill/>
              </a:ln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5"/>
          <p:cNvSpPr>
            <a:spLocks noGrp="1"/>
          </p:cNvSpPr>
          <p:nvPr>
            <p:ph type="ftr" sz="quarter" idx="3"/>
          </p:nvPr>
        </p:nvSpPr>
        <p:spPr bwMode="auto">
          <a:xfrm>
            <a:off x="3124200" y="5297488"/>
            <a:ext cx="2895600" cy="3032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sz="1200" b="0" i="0" u="none" strike="noStrike" cap="none" spc="0">
              <a:ln>
                <a:noFill/>
              </a:ln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6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5297488"/>
            <a:ext cx="2133600" cy="30321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>
              <a:buNone/>
              <a:defRPr/>
            </a:pPr>
            <a:fld id="{9A0DB2DC-4C9A-4742-B13C-FB6460FD3503}" type="slidenum">
              <a:rPr lang="zh-CN"/>
              <a:t/>
            </a:fld>
            <a:endParaRPr 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TxTwoObj" userDrawn="1">
  <p:cSld name="比较">
    <p:bg>
      <p:bgPr shadeToTitle="0">
        <a:solidFill>
          <a:schemeClr val="bg1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/>
              <a:t>单击此处编辑母版标题样式</a:t>
            </a:r>
            <a:endParaRPr lang="zh-CN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zh-CN"/>
              <a:t>单击此处编辑母版文本样式</a:t>
            </a:r>
            <a:endParaRPr lang="zh-CN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 bwMode="auto"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zh-CN"/>
              <a:t>单击此处编辑母版文本样式</a:t>
            </a:r>
            <a:endParaRPr lang="zh-CN"/>
          </a:p>
          <a:p>
            <a:pPr lvl="1">
              <a:defRPr/>
            </a:pPr>
            <a:r>
              <a:rPr lang="zh-CN"/>
              <a:t>第二级</a:t>
            </a:r>
            <a:endParaRPr lang="zh-CN"/>
          </a:p>
          <a:p>
            <a:pPr lvl="2">
              <a:defRPr/>
            </a:pPr>
            <a:r>
              <a:rPr lang="zh-CN"/>
              <a:t>第三级</a:t>
            </a:r>
            <a:endParaRPr lang="zh-CN"/>
          </a:p>
          <a:p>
            <a:pPr lvl="3">
              <a:defRPr/>
            </a:pPr>
            <a:r>
              <a:rPr lang="zh-CN"/>
              <a:t>第四级</a:t>
            </a:r>
            <a:endParaRPr lang="zh-CN"/>
          </a:p>
          <a:p>
            <a:pPr lvl="4">
              <a:defRPr/>
            </a:pPr>
            <a:r>
              <a:rPr lang="zh-CN"/>
              <a:t>第五级</a:t>
            </a:r>
            <a:endParaRPr lang="zh-CN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 bwMode="auto"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zh-CN"/>
              <a:t>单击此处编辑母版文本样式</a:t>
            </a:r>
            <a:endParaRPr lang="zh-CN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 bwMode="auto"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zh-CN"/>
              <a:t>单击此处编辑母版文本样式</a:t>
            </a:r>
            <a:endParaRPr lang="zh-CN"/>
          </a:p>
          <a:p>
            <a:pPr lvl="1">
              <a:defRPr/>
            </a:pPr>
            <a:r>
              <a:rPr lang="zh-CN"/>
              <a:t>第二级</a:t>
            </a:r>
            <a:endParaRPr lang="zh-CN"/>
          </a:p>
          <a:p>
            <a:pPr lvl="2">
              <a:defRPr/>
            </a:pPr>
            <a:r>
              <a:rPr lang="zh-CN"/>
              <a:t>第三级</a:t>
            </a:r>
            <a:endParaRPr lang="zh-CN"/>
          </a:p>
          <a:p>
            <a:pPr lvl="3">
              <a:defRPr/>
            </a:pPr>
            <a:r>
              <a:rPr lang="zh-CN"/>
              <a:t>第四级</a:t>
            </a:r>
            <a:endParaRPr lang="zh-CN"/>
          </a:p>
          <a:p>
            <a:pPr lvl="4">
              <a:defRPr/>
            </a:pPr>
            <a:r>
              <a:rPr lang="zh-CN"/>
              <a:t>第五级</a:t>
            </a:r>
            <a:endParaRPr lang="zh-CN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2"/>
          </p:nvPr>
        </p:nvSpPr>
        <p:spPr bwMode="auto">
          <a:xfrm>
            <a:off x="457200" y="5297488"/>
            <a:ext cx="2133600" cy="3032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sz="1200" b="0" i="0" u="none" strike="noStrike" cap="none" spc="0">
              <a:ln>
                <a:noFill/>
              </a:ln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3"/>
          </p:nvPr>
        </p:nvSpPr>
        <p:spPr bwMode="auto">
          <a:xfrm>
            <a:off x="3124200" y="5297488"/>
            <a:ext cx="2895600" cy="3032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sz="1200" b="0" i="0" u="none" strike="noStrike" cap="none" spc="0">
              <a:ln>
                <a:noFill/>
              </a:ln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4"/>
          </p:nvPr>
        </p:nvSpPr>
        <p:spPr bwMode="auto">
          <a:xfrm>
            <a:off x="6553200" y="5297488"/>
            <a:ext cx="2133600" cy="30321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>
              <a:buNone/>
              <a:defRPr/>
            </a:pPr>
            <a:fld id="{9A0DB2DC-4C9A-4742-B13C-FB6460FD3503}" type="slidenum">
              <a:rPr lang="zh-CN"/>
              <a:t/>
            </a:fld>
            <a:endParaRPr 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Only" userDrawn="1">
  <p:cSld name="仅标题">
    <p:bg>
      <p:bgPr shadeToTitle="0">
        <a:solidFill>
          <a:schemeClr val="bg1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zh-CN"/>
              <a:t>单击此处编辑母版标题样式</a:t>
            </a:r>
            <a:endParaRPr lang="zh-CN"/>
          </a:p>
        </p:txBody>
      </p:sp>
      <p:sp>
        <p:nvSpPr>
          <p:cNvPr id="7" name="日期占位符 2"/>
          <p:cNvSpPr>
            <a:spLocks noGrp="1"/>
          </p:cNvSpPr>
          <p:nvPr>
            <p:ph type="dt" sz="half" idx="2"/>
          </p:nvPr>
        </p:nvSpPr>
        <p:spPr bwMode="auto">
          <a:xfrm>
            <a:off x="457200" y="5297488"/>
            <a:ext cx="2133600" cy="3032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sz="1200" b="0" i="0" u="none" strike="noStrike" cap="none" spc="0">
              <a:ln>
                <a:noFill/>
              </a:ln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3"/>
          <p:cNvSpPr>
            <a:spLocks noGrp="1"/>
          </p:cNvSpPr>
          <p:nvPr>
            <p:ph type="ftr" sz="quarter" idx="3"/>
          </p:nvPr>
        </p:nvSpPr>
        <p:spPr bwMode="auto">
          <a:xfrm>
            <a:off x="3124200" y="5297488"/>
            <a:ext cx="2895600" cy="3032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sz="1200" b="0" i="0" u="none" strike="noStrike" cap="none" spc="0">
              <a:ln>
                <a:noFill/>
              </a:ln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4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5297488"/>
            <a:ext cx="2133600" cy="30321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>
              <a:buNone/>
              <a:defRPr/>
            </a:pPr>
            <a:fld id="{9A0DB2DC-4C9A-4742-B13C-FB6460FD3503}" type="slidenum">
              <a:rPr lang="zh-CN"/>
              <a:t/>
            </a:fld>
            <a:endParaRPr 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blank" userDrawn="1">
  <p:cSld name="空白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FB49D54-8133-4B62-8180-C37244CF4F38}" type="datetimeFigureOut">
              <a:rPr lang="zh-CN" sz="1200" b="0" i="0" u="none" strike="noStrike" cap="none" spc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latin typeface="Franklin Gothic Medium"/>
                <a:ea typeface="微软雅黑"/>
                <a:cs typeface="Arial"/>
              </a:rPr>
              <a:t/>
            </a:fld>
            <a:endParaRPr lang="zh-CN" sz="1200" b="0" i="0" u="none" strike="noStrike" cap="none" spc="0">
              <a:ln>
                <a:noFill/>
              </a:ln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sz="1200" b="0" i="0" u="none" strike="noStrike" cap="none" spc="0">
              <a:ln>
                <a:noFill/>
              </a:ln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p>
            <a:pPr lvl="0">
              <a:buNone/>
              <a:defRPr/>
            </a:pPr>
            <a:fld id="{9A0DB2DC-4C9A-4742-B13C-FB6460FD3503}" type="slidenum">
              <a:rPr lang="zh-CN">
                <a:latin typeface="Franklin Gothic Medium"/>
              </a:rPr>
              <a:t/>
            </a:fld>
            <a:endParaRPr lang="zh-CN">
              <a:latin typeface="Franklin Gothic Medium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/Relationships>
</file>

<file path=ppt/slideMasters/_rels/slideMaster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9.xml"/><Relationship Id="rId5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2.xml"/><Relationship Id="rId8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29.xml"/><Relationship Id="rId15" Type="http://schemas.openxmlformats.org/officeDocument/2006/relationships/slideLayout" Target="../slideLayouts/slideLayout30.xml"/><Relationship Id="rId16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Pr shadeToTitle="0">
        <a:solidFill>
          <a:schemeClr val="bg1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28600"/>
            <a:ext cx="8229600" cy="9525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>
              <a:defRPr/>
            </a:pPr>
            <a:r>
              <a:rPr lang="zh-CN"/>
              <a:t>单击此处编辑母版标题样式</a:t>
            </a:r>
            <a:endParaRPr lang="zh-CN"/>
          </a:p>
        </p:txBody>
      </p:sp>
      <p:sp>
        <p:nvSpPr>
          <p:cNvPr id="1027" name="文本占位符 2"/>
          <p:cNvSpPr>
            <a:spLocks noGrp="1"/>
          </p:cNvSpPr>
          <p:nvPr>
            <p:ph type="body"/>
          </p:nvPr>
        </p:nvSpPr>
        <p:spPr bwMode="auto">
          <a:xfrm>
            <a:off x="457200" y="1333500"/>
            <a:ext cx="8229600" cy="37719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>
              <a:defRPr/>
            </a:pPr>
            <a:r>
              <a:rPr lang="zh-CN"/>
              <a:t>单击此处编辑母版文本样式</a:t>
            </a:r>
            <a:endParaRPr lang="zh-CN"/>
          </a:p>
          <a:p>
            <a:pPr lvl="1">
              <a:defRPr/>
            </a:pPr>
            <a:r>
              <a:rPr lang="zh-CN"/>
              <a:t>第二级</a:t>
            </a:r>
            <a:endParaRPr lang="zh-CN"/>
          </a:p>
          <a:p>
            <a:pPr lvl="2">
              <a:defRPr/>
            </a:pPr>
            <a:r>
              <a:rPr lang="zh-CN"/>
              <a:t>第三级</a:t>
            </a:r>
            <a:endParaRPr lang="zh-CN"/>
          </a:p>
          <a:p>
            <a:pPr lvl="3">
              <a:defRPr/>
            </a:pPr>
            <a:r>
              <a:rPr lang="zh-CN"/>
              <a:t>第四级</a:t>
            </a:r>
            <a:endParaRPr lang="zh-CN"/>
          </a:p>
          <a:p>
            <a:pPr lvl="4">
              <a:defRPr/>
            </a:pPr>
            <a:r>
              <a:rPr lang="zh-CN"/>
              <a:t>第五级</a:t>
            </a:r>
            <a:endParaRPr lang="zh-CN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 bwMode="auto">
          <a:xfrm>
            <a:off x="457200" y="5297488"/>
            <a:ext cx="2133600" cy="3032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FB49D54-8133-4B62-8180-C37244CF4F38}" type="datetimeFigureOut">
              <a:rPr lang="zh-CN" sz="1200" b="0" i="0" u="none" strike="noStrike" cap="none" spc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latin typeface="Franklin Gothic Medium"/>
                <a:ea typeface="微软雅黑"/>
                <a:cs typeface="Arial"/>
              </a:rPr>
              <a:t/>
            </a:fld>
            <a:endParaRPr lang="zh-CN" sz="1200" b="0" i="0" u="none" strike="noStrike" cap="none" spc="0">
              <a:ln>
                <a:noFill/>
              </a:ln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5297488"/>
            <a:ext cx="2895600" cy="3032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sz="1200" b="0" i="0" u="none" strike="noStrike" cap="none" spc="0">
              <a:ln>
                <a:noFill/>
              </a:ln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5297488"/>
            <a:ext cx="2133600" cy="30321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lvl="0">
              <a:buNone/>
              <a:defRPr/>
            </a:pPr>
            <a:fld id="{9A0DB2DC-4C9A-4742-B13C-FB6460FD3503}" type="slidenum">
              <a:rPr lang="zh-CN">
                <a:latin typeface="Franklin Gothic Medium"/>
              </a:rPr>
              <a:t/>
            </a:fld>
            <a:endParaRPr lang="zh-CN">
              <a:latin typeface="Franklin Gothic Medium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hf dt="0" ftr="0" hdr="0" sldNum="0"/>
  <p:txStyles>
    <p:titleStyle>
      <a:lvl1pPr algn="ctr">
        <a:spcBef>
          <a:spcPts val="0"/>
        </a:spcBef>
        <a:spcAft>
          <a:spcPts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>
        <a:spcBef>
          <a:spcPts val="0"/>
        </a:spcBef>
        <a:spcAft>
          <a:spcPts val="0"/>
        </a:spcAft>
        <a:defRPr sz="4400">
          <a:solidFill>
            <a:schemeClr val="tx1"/>
          </a:solidFill>
          <a:latin typeface="Franklin Gothic Medium"/>
          <a:ea typeface="微软雅黑"/>
        </a:defRPr>
      </a:lvl2pPr>
      <a:lvl3pPr algn="ctr">
        <a:spcBef>
          <a:spcPts val="0"/>
        </a:spcBef>
        <a:spcAft>
          <a:spcPts val="0"/>
        </a:spcAft>
        <a:defRPr sz="4400">
          <a:solidFill>
            <a:schemeClr val="tx1"/>
          </a:solidFill>
          <a:latin typeface="Franklin Gothic Medium"/>
          <a:ea typeface="微软雅黑"/>
        </a:defRPr>
      </a:lvl3pPr>
      <a:lvl4pPr algn="ctr">
        <a:spcBef>
          <a:spcPts val="0"/>
        </a:spcBef>
        <a:spcAft>
          <a:spcPts val="0"/>
        </a:spcAft>
        <a:defRPr sz="4400">
          <a:solidFill>
            <a:schemeClr val="tx1"/>
          </a:solidFill>
          <a:latin typeface="Franklin Gothic Medium"/>
          <a:ea typeface="微软雅黑"/>
        </a:defRPr>
      </a:lvl4pPr>
      <a:lvl5pPr algn="ctr">
        <a:spcBef>
          <a:spcPts val="0"/>
        </a:spcBef>
        <a:spcAft>
          <a:spcPts val="0"/>
        </a:spcAft>
        <a:defRPr sz="4400">
          <a:solidFill>
            <a:schemeClr val="tx1"/>
          </a:solidFill>
          <a:latin typeface="Franklin Gothic Medium"/>
          <a:ea typeface="微软雅黑"/>
        </a:defRPr>
      </a:lvl5pPr>
      <a:lvl6pPr marL="457200" algn="ctr">
        <a:spcBef>
          <a:spcPts val="0"/>
        </a:spcBef>
        <a:spcAft>
          <a:spcPts val="0"/>
        </a:spcAft>
        <a:defRPr sz="4400">
          <a:solidFill>
            <a:schemeClr val="tx1"/>
          </a:solidFill>
          <a:latin typeface="Franklin Gothic Medium"/>
          <a:ea typeface="微软雅黑"/>
        </a:defRPr>
      </a:lvl6pPr>
      <a:lvl7pPr marL="914400" algn="ctr">
        <a:spcBef>
          <a:spcPts val="0"/>
        </a:spcBef>
        <a:spcAft>
          <a:spcPts val="0"/>
        </a:spcAft>
        <a:defRPr sz="4400">
          <a:solidFill>
            <a:schemeClr val="tx1"/>
          </a:solidFill>
          <a:latin typeface="Franklin Gothic Medium"/>
          <a:ea typeface="微软雅黑"/>
        </a:defRPr>
      </a:lvl7pPr>
      <a:lvl8pPr marL="1371600" algn="ctr">
        <a:spcBef>
          <a:spcPts val="0"/>
        </a:spcBef>
        <a:spcAft>
          <a:spcPts val="0"/>
        </a:spcAft>
        <a:defRPr sz="4400">
          <a:solidFill>
            <a:schemeClr val="tx1"/>
          </a:solidFill>
          <a:latin typeface="Franklin Gothic Medium"/>
          <a:ea typeface="微软雅黑"/>
        </a:defRPr>
      </a:lvl8pPr>
      <a:lvl9pPr marL="1828800" algn="ctr">
        <a:spcBef>
          <a:spcPts val="0"/>
        </a:spcBef>
        <a:spcAft>
          <a:spcPts val="0"/>
        </a:spcAft>
        <a:defRPr sz="4400">
          <a:solidFill>
            <a:schemeClr val="tx1"/>
          </a:solidFill>
          <a:latin typeface="Franklin Gothic Medium"/>
          <a:ea typeface="微软雅黑"/>
        </a:defRPr>
      </a:lvl9pPr>
    </p:titleStyle>
    <p:bodyStyle>
      <a:lvl1pPr marL="342900" indent="-342900" algn="l">
        <a:spcBef>
          <a:spcPts val="0"/>
        </a:spcBef>
        <a:spcAft>
          <a:spcPts val="0"/>
        </a:spcAft>
        <a:buFont typeface="Arial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>
        <a:spcBef>
          <a:spcPts val="0"/>
        </a:spcBef>
        <a:spcAft>
          <a:spcPts val="0"/>
        </a:spcAft>
        <a:buFont typeface="Arial"/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>
        <a:spcBef>
          <a:spcPts val="0"/>
        </a:spcBef>
        <a:spcAft>
          <a:spcPts val="0"/>
        </a:spcAft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>
        <a:spcBef>
          <a:spcPts val="0"/>
        </a:spcBef>
        <a:spcAft>
          <a:spcPts val="0"/>
        </a:spcAft>
        <a:buFont typeface="Arial"/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>
        <a:spcBef>
          <a:spcPts val="0"/>
        </a:spcBef>
        <a:spcAft>
          <a:spcPts val="0"/>
        </a:spcAft>
        <a:buFont typeface="Arial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Pr shadeToTitle="0">
        <a:solidFill>
          <a:schemeClr val="bg1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28600"/>
            <a:ext cx="8229600" cy="9525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>
              <a:defRPr/>
            </a:pPr>
            <a:r>
              <a:rPr lang="zh-CN"/>
              <a:t>单击此处编辑母版标题样式</a:t>
            </a:r>
            <a:endParaRPr lang="zh-CN"/>
          </a:p>
        </p:txBody>
      </p:sp>
      <p:sp>
        <p:nvSpPr>
          <p:cNvPr id="1027" name="文本占位符 2"/>
          <p:cNvSpPr>
            <a:spLocks noGrp="1"/>
          </p:cNvSpPr>
          <p:nvPr>
            <p:ph type="body"/>
          </p:nvPr>
        </p:nvSpPr>
        <p:spPr bwMode="auto">
          <a:xfrm>
            <a:off x="457200" y="1333500"/>
            <a:ext cx="8229600" cy="37719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>
              <a:defRPr/>
            </a:pPr>
            <a:r>
              <a:rPr lang="zh-CN"/>
              <a:t>单击此处编辑母版文本样式</a:t>
            </a:r>
            <a:endParaRPr lang="zh-CN"/>
          </a:p>
          <a:p>
            <a:pPr lvl="1">
              <a:defRPr/>
            </a:pPr>
            <a:r>
              <a:rPr lang="zh-CN"/>
              <a:t>第二级</a:t>
            </a:r>
            <a:endParaRPr lang="zh-CN"/>
          </a:p>
          <a:p>
            <a:pPr lvl="2">
              <a:defRPr/>
            </a:pPr>
            <a:r>
              <a:rPr lang="zh-CN"/>
              <a:t>第三级</a:t>
            </a:r>
            <a:endParaRPr lang="zh-CN"/>
          </a:p>
          <a:p>
            <a:pPr lvl="3">
              <a:defRPr/>
            </a:pPr>
            <a:r>
              <a:rPr lang="zh-CN"/>
              <a:t>第四级</a:t>
            </a:r>
            <a:endParaRPr lang="zh-CN"/>
          </a:p>
          <a:p>
            <a:pPr lvl="4">
              <a:defRPr/>
            </a:pPr>
            <a:r>
              <a:rPr lang="zh-CN"/>
              <a:t>第五级</a:t>
            </a:r>
            <a:endParaRPr lang="zh-CN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 bwMode="auto">
          <a:xfrm>
            <a:off x="457200" y="5297488"/>
            <a:ext cx="2133600" cy="3032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FB49D54-8133-4B62-8180-C37244CF4F38}" type="datetimeFigureOut">
              <a:rPr lang="zh-CN" sz="1200" b="0" i="0" u="none" strike="noStrike" cap="none" spc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latin typeface="Franklin Gothic Medium"/>
                <a:ea typeface="微软雅黑"/>
                <a:cs typeface="Arial"/>
              </a:rPr>
              <a:t/>
            </a:fld>
            <a:endParaRPr lang="zh-CN" sz="1200" b="0" i="0" u="none" strike="noStrike" cap="none" spc="0">
              <a:ln>
                <a:noFill/>
              </a:ln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5297488"/>
            <a:ext cx="2895600" cy="3032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sz="1200" b="0" i="0" u="none" strike="noStrike" cap="none" spc="0">
              <a:ln>
                <a:noFill/>
              </a:ln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5297488"/>
            <a:ext cx="2133600" cy="30321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lvl="0">
              <a:buNone/>
              <a:defRPr/>
            </a:pPr>
            <a:fld id="{9A0DB2DC-4C9A-4742-B13C-FB6460FD3503}" type="slidenum">
              <a:rPr lang="zh-CN">
                <a:latin typeface="Franklin Gothic Medium"/>
              </a:rPr>
              <a:t/>
            </a:fld>
            <a:endParaRPr lang="zh-CN">
              <a:latin typeface="Franklin Gothic Medium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  <p:sldLayoutId id="2147483678" r:id="rId14"/>
    <p:sldLayoutId id="2147483679" r:id="rId15"/>
  </p:sldLayoutIdLst>
  <p:hf dt="0" ftr="0" hdr="0" sldNum="0"/>
  <p:txStyles>
    <p:titleStyle>
      <a:lvl1pPr algn="ctr">
        <a:spcBef>
          <a:spcPts val="0"/>
        </a:spcBef>
        <a:spcAft>
          <a:spcPts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>
        <a:spcBef>
          <a:spcPts val="0"/>
        </a:spcBef>
        <a:spcAft>
          <a:spcPts val="0"/>
        </a:spcAft>
        <a:defRPr sz="4400">
          <a:solidFill>
            <a:schemeClr val="tx1"/>
          </a:solidFill>
          <a:latin typeface="Franklin Gothic Medium"/>
          <a:ea typeface="微软雅黑"/>
        </a:defRPr>
      </a:lvl2pPr>
      <a:lvl3pPr algn="ctr">
        <a:spcBef>
          <a:spcPts val="0"/>
        </a:spcBef>
        <a:spcAft>
          <a:spcPts val="0"/>
        </a:spcAft>
        <a:defRPr sz="4400">
          <a:solidFill>
            <a:schemeClr val="tx1"/>
          </a:solidFill>
          <a:latin typeface="Franklin Gothic Medium"/>
          <a:ea typeface="微软雅黑"/>
        </a:defRPr>
      </a:lvl3pPr>
      <a:lvl4pPr algn="ctr">
        <a:spcBef>
          <a:spcPts val="0"/>
        </a:spcBef>
        <a:spcAft>
          <a:spcPts val="0"/>
        </a:spcAft>
        <a:defRPr sz="4400">
          <a:solidFill>
            <a:schemeClr val="tx1"/>
          </a:solidFill>
          <a:latin typeface="Franklin Gothic Medium"/>
          <a:ea typeface="微软雅黑"/>
        </a:defRPr>
      </a:lvl4pPr>
      <a:lvl5pPr algn="ctr">
        <a:spcBef>
          <a:spcPts val="0"/>
        </a:spcBef>
        <a:spcAft>
          <a:spcPts val="0"/>
        </a:spcAft>
        <a:defRPr sz="4400">
          <a:solidFill>
            <a:schemeClr val="tx1"/>
          </a:solidFill>
          <a:latin typeface="Franklin Gothic Medium"/>
          <a:ea typeface="微软雅黑"/>
        </a:defRPr>
      </a:lvl5pPr>
      <a:lvl6pPr marL="457200" algn="ctr">
        <a:spcBef>
          <a:spcPts val="0"/>
        </a:spcBef>
        <a:spcAft>
          <a:spcPts val="0"/>
        </a:spcAft>
        <a:defRPr sz="4400">
          <a:solidFill>
            <a:schemeClr val="tx1"/>
          </a:solidFill>
          <a:latin typeface="Franklin Gothic Medium"/>
          <a:ea typeface="微软雅黑"/>
        </a:defRPr>
      </a:lvl6pPr>
      <a:lvl7pPr marL="914400" algn="ctr">
        <a:spcBef>
          <a:spcPts val="0"/>
        </a:spcBef>
        <a:spcAft>
          <a:spcPts val="0"/>
        </a:spcAft>
        <a:defRPr sz="4400">
          <a:solidFill>
            <a:schemeClr val="tx1"/>
          </a:solidFill>
          <a:latin typeface="Franklin Gothic Medium"/>
          <a:ea typeface="微软雅黑"/>
        </a:defRPr>
      </a:lvl7pPr>
      <a:lvl8pPr marL="1371600" algn="ctr">
        <a:spcBef>
          <a:spcPts val="0"/>
        </a:spcBef>
        <a:spcAft>
          <a:spcPts val="0"/>
        </a:spcAft>
        <a:defRPr sz="4400">
          <a:solidFill>
            <a:schemeClr val="tx1"/>
          </a:solidFill>
          <a:latin typeface="Franklin Gothic Medium"/>
          <a:ea typeface="微软雅黑"/>
        </a:defRPr>
      </a:lvl8pPr>
      <a:lvl9pPr marL="1828800" algn="ctr">
        <a:spcBef>
          <a:spcPts val="0"/>
        </a:spcBef>
        <a:spcAft>
          <a:spcPts val="0"/>
        </a:spcAft>
        <a:defRPr sz="4400">
          <a:solidFill>
            <a:schemeClr val="tx1"/>
          </a:solidFill>
          <a:latin typeface="Franklin Gothic Medium"/>
          <a:ea typeface="微软雅黑"/>
        </a:defRPr>
      </a:lvl9pPr>
    </p:titleStyle>
    <p:bodyStyle>
      <a:lvl1pPr marL="342900" indent="-342900" algn="l">
        <a:spcBef>
          <a:spcPts val="0"/>
        </a:spcBef>
        <a:spcAft>
          <a:spcPts val="0"/>
        </a:spcAft>
        <a:buFont typeface="Arial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>
        <a:spcBef>
          <a:spcPts val="0"/>
        </a:spcBef>
        <a:spcAft>
          <a:spcPts val="0"/>
        </a:spcAft>
        <a:buFont typeface="Arial"/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>
        <a:spcBef>
          <a:spcPts val="0"/>
        </a:spcBef>
        <a:spcAft>
          <a:spcPts val="0"/>
        </a:spcAft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>
        <a:spcBef>
          <a:spcPts val="0"/>
        </a:spcBef>
        <a:spcAft>
          <a:spcPts val="0"/>
        </a:spcAft>
        <a:buFont typeface="Arial"/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>
        <a:spcBef>
          <a:spcPts val="0"/>
        </a:spcBef>
        <a:spcAft>
          <a:spcPts val="0"/>
        </a:spcAft>
        <a:buFont typeface="Arial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jpg"/><Relationship Id="rId4" Type="http://schemas.openxmlformats.org/officeDocument/2006/relationships/image" Target="../media/image6.jpg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 bwMode="auto">
          <a:xfrm>
            <a:off x="0" y="1273175"/>
            <a:ext cx="9144000" cy="2219325"/>
          </a:xfrm>
          <a:prstGeom prst="rect">
            <a:avLst/>
          </a:prstGeom>
          <a:solidFill>
            <a:srgbClr val="A8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sz="1800" b="0" i="0" u="none" strike="noStrike" cap="none" spc="0">
              <a:ln>
                <a:noFill/>
              </a:ln>
              <a:solidFill>
                <a:schemeClr val="lt1"/>
              </a:solidFill>
              <a:latin typeface="Franklin Gothic Medium"/>
              <a:ea typeface="微软雅黑"/>
              <a:cs typeface="Arial"/>
            </a:endParaRPr>
          </a:p>
        </p:txBody>
      </p:sp>
      <p:sp>
        <p:nvSpPr>
          <p:cNvPr id="17416" name="TextBox 1"/>
          <p:cNvSpPr txBox="1"/>
          <p:nvPr/>
        </p:nvSpPr>
        <p:spPr bwMode="auto">
          <a:xfrm>
            <a:off x="0" y="1777365"/>
            <a:ext cx="5606414" cy="11988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>
              <a:spcBef>
                <a:spcPts val="0"/>
              </a:spcBef>
              <a:spcAft>
                <a:spcPts val="0"/>
              </a:spcAft>
              <a:buFont typeface="Arial"/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>
              <a:spcBef>
                <a:spcPts val="0"/>
              </a:spcBef>
              <a:spcAft>
                <a:spcPts val="0"/>
              </a:spcAft>
              <a:buFont typeface="Arial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>
              <a:spcBef>
                <a:spcPts val="0"/>
              </a:spcBef>
              <a:spcAft>
                <a:spcPts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buNone/>
              <a:defRPr/>
            </a:pPr>
            <a:r>
              <a:rPr lang="zh-CN" sz="3600" b="1">
                <a:solidFill>
                  <a:schemeClr val="bg1"/>
                </a:solidFill>
              </a:rPr>
              <a:t>卓越工程师联合培养实践基地建设项目</a:t>
            </a:r>
            <a:r>
              <a:rPr lang="zh-CN" sz="3600" b="1">
                <a:solidFill>
                  <a:schemeClr val="bg1"/>
                </a:solidFill>
              </a:rPr>
              <a:t>申报答辩</a:t>
            </a:r>
            <a:endParaRPr lang="zh-CN" sz="3600" b="1">
              <a:solidFill>
                <a:schemeClr val="bg1"/>
              </a:solidFill>
            </a:endParaRPr>
          </a:p>
        </p:txBody>
      </p:sp>
      <p:sp>
        <p:nvSpPr>
          <p:cNvPr id="2" name="文本框 1"/>
          <p:cNvSpPr txBox="1"/>
          <p:nvPr/>
        </p:nvSpPr>
        <p:spPr bwMode="auto">
          <a:xfrm>
            <a:off x="1907540" y="3577590"/>
            <a:ext cx="7551738" cy="175323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algn="l" defTabSz="914400">
              <a:lnSpc>
                <a:spcPct val="150000"/>
              </a:lnSpc>
              <a:buClrTx/>
              <a:buSzTx/>
              <a:buFontTx/>
              <a:buNone/>
              <a:defRPr/>
            </a:pPr>
            <a:r>
              <a:rPr lang="zh-CN" b="1" cap="none" spc="0">
                <a:solidFill>
                  <a:schemeClr val="tx1"/>
                </a:solidFill>
                <a:latin typeface="Franklin Gothic Medium"/>
                <a:ea typeface="微软雅黑"/>
                <a:cs typeface="Arial"/>
              </a:rPr>
              <a:t>实践基地名称：</a:t>
            </a:r>
            <a:endParaRPr lang="en-US" b="1" cap="none" spc="0">
              <a:solidFill>
                <a:schemeClr val="tx1"/>
              </a:solidFill>
              <a:latin typeface="Franklin Gothic Medium"/>
              <a:ea typeface="微软雅黑"/>
              <a:cs typeface="Arial"/>
            </a:endParaRPr>
          </a:p>
          <a:p>
            <a:pPr marR="0" algn="l" defTabSz="914400">
              <a:lnSpc>
                <a:spcPct val="150000"/>
              </a:lnSpc>
              <a:buClrTx/>
              <a:buSzTx/>
              <a:buFontTx/>
              <a:buNone/>
              <a:defRPr/>
            </a:pPr>
            <a:r>
              <a:rPr lang="zh-CN" b="1" cap="none" spc="0">
                <a:solidFill>
                  <a:schemeClr val="tx1"/>
                </a:solidFill>
                <a:latin typeface="Franklin Gothic Medium"/>
                <a:ea typeface="微软雅黑"/>
                <a:cs typeface="Arial"/>
              </a:rPr>
              <a:t>合作单位：</a:t>
            </a:r>
            <a:endParaRPr lang="en-US" b="1" cap="none" spc="0">
              <a:solidFill>
                <a:schemeClr val="tx1"/>
              </a:solidFill>
              <a:latin typeface="Franklin Gothic Medium"/>
              <a:ea typeface="微软雅黑"/>
              <a:cs typeface="Arial"/>
            </a:endParaRPr>
          </a:p>
          <a:p>
            <a:pPr marR="0" algn="l" defTabSz="914400">
              <a:lnSpc>
                <a:spcPct val="150000"/>
              </a:lnSpc>
              <a:buClrTx/>
              <a:buSzTx/>
              <a:buFontTx/>
              <a:buNone/>
              <a:defRPr/>
            </a:pPr>
            <a:r>
              <a:rPr lang="zh-CN" b="1" cap="none" spc="0">
                <a:solidFill>
                  <a:schemeClr val="tx1"/>
                </a:solidFill>
                <a:latin typeface="Franklin Gothic Medium"/>
                <a:ea typeface="微软雅黑"/>
                <a:cs typeface="Arial"/>
              </a:rPr>
              <a:t>高校负责人：</a:t>
            </a:r>
            <a:endParaRPr lang="en-US" b="1" cap="none" spc="0">
              <a:solidFill>
                <a:schemeClr val="tx1"/>
              </a:solidFill>
              <a:latin typeface="Franklin Gothic Medium"/>
              <a:ea typeface="微软雅黑"/>
              <a:cs typeface="Arial"/>
            </a:endParaRPr>
          </a:p>
          <a:p>
            <a:pPr marR="0" algn="l" defTabSz="914400">
              <a:lnSpc>
                <a:spcPct val="150000"/>
              </a:lnSpc>
              <a:buClrTx/>
              <a:buSzTx/>
              <a:buFontTx/>
              <a:buNone/>
              <a:defRPr/>
            </a:pPr>
            <a:r>
              <a:rPr lang="en-US" b="1" cap="none" spc="0">
                <a:solidFill>
                  <a:schemeClr val="tx1"/>
                </a:solidFill>
                <a:latin typeface="Franklin Gothic Medium"/>
                <a:ea typeface="微软雅黑"/>
                <a:cs typeface="Arial"/>
              </a:rPr>
              <a:t>2024 </a:t>
            </a:r>
            <a:r>
              <a:rPr lang="zh-CN" b="1" cap="none" spc="0">
                <a:solidFill>
                  <a:schemeClr val="tx1"/>
                </a:solidFill>
                <a:latin typeface="Franklin Gothic Medium"/>
                <a:ea typeface="微软雅黑"/>
                <a:cs typeface="Arial"/>
              </a:rPr>
              <a:t>年   月    日</a:t>
            </a:r>
            <a:endParaRPr lang="zh-CN" b="1" cap="none" spc="0">
              <a:solidFill>
                <a:schemeClr val="tx1"/>
              </a:solidFill>
              <a:latin typeface="Franklin Gothic Medium"/>
              <a:ea typeface="微软雅黑"/>
              <a:cs typeface="Arial"/>
            </a:endParaRPr>
          </a:p>
        </p:txBody>
      </p:sp>
      <p:pic>
        <p:nvPicPr>
          <p:cNvPr id="17418" name="图片 2"/>
          <p:cNvPicPr>
            <a:picLocks noChangeAspect="1"/>
          </p:cNvPicPr>
          <p:nvPr/>
        </p:nvPicPr>
        <p:blipFill>
          <a:blip r:embed="rId3"/>
          <a:srcRect l="14754" t="34836" r="13801" b="40903"/>
          <a:stretch/>
        </p:blipFill>
        <p:spPr bwMode="auto">
          <a:xfrm>
            <a:off x="35560" y="408940"/>
            <a:ext cx="3113088" cy="6159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图片 5" descr="微信图片_20240528165222"/>
          <p:cNvPicPr>
            <a:picLocks noChangeAspect="1"/>
          </p:cNvPicPr>
          <p:nvPr/>
        </p:nvPicPr>
        <p:blipFill>
          <a:blip r:embed="rId4"/>
          <a:srcRect l="7571" t="8106" r="5481" b="6007"/>
          <a:stretch/>
        </p:blipFill>
        <p:spPr bwMode="auto">
          <a:xfrm>
            <a:off x="5652135" y="1273810"/>
            <a:ext cx="3349625" cy="22186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spd="med" p14:dur="1000" advClick="1" advTm="8064">
        <p:split orient="vert" dir="out"/>
      </p:transition>
    </mc:Choice>
    <mc:Fallback>
      <p:transition spd="med" advClick="1" advTm="8064">
        <p:split orient="vert" dir="ou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827405" y="193040"/>
            <a:ext cx="8244840" cy="527050"/>
          </a:xfrm>
        </p:spPr>
        <p:txBody>
          <a:bodyPr vert="horz" wrap="square" lIns="91440" tIns="45720" rIns="91440" bIns="45720" anchor="ctr" anchorCtr="0"/>
          <a:p>
            <a:pPr algn="l">
              <a:defRPr/>
            </a:pPr>
            <a:r>
              <a:rPr lang="zh-CN" sz="2800">
                <a:latin typeface="Times New Roman"/>
                <a:ea typeface="Times New Roman"/>
                <a:cs typeface="Arial"/>
              </a:rPr>
              <a:t>实践基地基本情况</a:t>
            </a:r>
            <a:endParaRPr lang="zh-CN" sz="2800">
              <a:latin typeface="Times New Roman"/>
              <a:ea typeface="Times New Roman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spd="slow" p14:dur="1500" advClick="1" advTm="0">
        <p:fade thruBlk="0"/>
      </p:transition>
    </mc:Choice>
    <mc:Fallback>
      <p:transition spd="slow" advClick="1" advTm="0">
        <p:fade thruBlk="0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827405" y="193040"/>
            <a:ext cx="8244840" cy="527050"/>
          </a:xfrm>
        </p:spPr>
        <p:txBody>
          <a:bodyPr vert="horz" wrap="square" lIns="91440" tIns="45720" rIns="91440" bIns="45720" anchor="ctr" anchorCtr="0"/>
          <a:p>
            <a:pPr algn="l">
              <a:defRPr/>
            </a:pPr>
            <a:r>
              <a:rPr lang="zh-CN" sz="2800">
                <a:latin typeface="Times New Roman"/>
                <a:ea typeface="Times New Roman"/>
              </a:rPr>
              <a:t>合作单位基本情况</a:t>
            </a:r>
            <a:endParaRPr lang="zh-CN" sz="2800">
              <a:latin typeface="Times New Roman"/>
              <a:ea typeface="Times New Roman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spd="slow" p14:dur="1500" advClick="1" advTm="0">
        <p:fade thruBlk="0"/>
      </p:transition>
    </mc:Choice>
    <mc:Fallback>
      <p:transition spd="slow" advClick="1" advTm="0">
        <p:fade thruBlk="0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827405" y="193040"/>
            <a:ext cx="8244840" cy="527050"/>
          </a:xfrm>
        </p:spPr>
        <p:txBody>
          <a:bodyPr vert="horz" wrap="square" lIns="91440" tIns="45720" rIns="91440" bIns="45720" anchor="ctr" anchorCtr="0"/>
          <a:p>
            <a:pPr algn="l">
              <a:defRPr/>
            </a:pPr>
            <a:r>
              <a:rPr lang="zh-CN" sz="2800">
                <a:latin typeface="Times New Roman"/>
                <a:ea typeface="Times New Roman"/>
              </a:rPr>
              <a:t>实践基地建设目标</a:t>
            </a:r>
            <a:endParaRPr lang="zh-CN" sz="2800">
              <a:latin typeface="Times New Roman"/>
              <a:ea typeface="Times New Roman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spd="slow" p14:dur="1500" advClick="1" advTm="0">
        <p:fade thruBlk="0"/>
      </p:transition>
    </mc:Choice>
    <mc:Fallback>
      <p:transition spd="slow" advClick="1" advTm="0">
        <p:fade thruBlk="0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827405" y="193040"/>
            <a:ext cx="8244840" cy="527050"/>
          </a:xfrm>
        </p:spPr>
        <p:txBody>
          <a:bodyPr vert="horz" wrap="square" lIns="91440" tIns="45720" rIns="91440" bIns="45720" anchor="ctr" anchorCtr="0"/>
          <a:p>
            <a:pPr algn="l">
              <a:defRPr/>
            </a:pPr>
            <a:r>
              <a:rPr lang="zh-CN" sz="2800">
                <a:latin typeface="Times New Roman"/>
                <a:ea typeface="Times New Roman"/>
              </a:rPr>
              <a:t>实践基地运行方式</a:t>
            </a:r>
            <a:endParaRPr lang="zh-CN" sz="2800">
              <a:latin typeface="Times New Roman"/>
              <a:ea typeface="Times New Roman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spd="slow" p14:dur="1500" advClick="1" advTm="0">
        <p:fade thruBlk="0"/>
      </p:transition>
    </mc:Choice>
    <mc:Fallback>
      <p:transition spd="slow" advClick="1" advTm="0">
        <p:fade thruBlk="0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827405" y="193040"/>
            <a:ext cx="8244840" cy="527050"/>
          </a:xfrm>
        </p:spPr>
        <p:txBody>
          <a:bodyPr vert="horz" wrap="square" lIns="91440" tIns="45720" rIns="91440" bIns="45720" anchor="ctr" anchorCtr="0"/>
          <a:p>
            <a:pPr algn="l">
              <a:defRPr/>
            </a:pPr>
            <a:r>
              <a:rPr lang="zh-CN" sz="2800">
                <a:latin typeface="Times New Roman"/>
                <a:ea typeface="Times New Roman"/>
              </a:rPr>
              <a:t>实践基地建设主要内容</a:t>
            </a:r>
            <a:endParaRPr lang="zh-CN" sz="2800">
              <a:latin typeface="Times New Roman"/>
              <a:ea typeface="Times New Roman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spd="slow" p14:dur="1500" advClick="1" advTm="0">
        <p:fade thruBlk="0"/>
      </p:transition>
    </mc:Choice>
    <mc:Fallback>
      <p:transition spd="slow" advClick="1" advTm="0">
        <p:fade thruBlk="0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827405" y="193040"/>
            <a:ext cx="8244840" cy="527050"/>
          </a:xfrm>
        </p:spPr>
        <p:txBody>
          <a:bodyPr vert="horz" wrap="square" lIns="91440" tIns="45720" rIns="91440" bIns="45720" anchor="ctr" anchorCtr="0"/>
          <a:p>
            <a:pPr algn="l">
              <a:defRPr/>
            </a:pPr>
            <a:r>
              <a:rPr lang="zh-CN" sz="2800">
                <a:ea typeface="Times New Roman"/>
              </a:rPr>
              <a:t>预期成果与验收指标</a:t>
            </a:r>
            <a:endParaRPr lang="zh-CN" sz="2800">
              <a:latin typeface="Times New Roman"/>
              <a:ea typeface="Times New Roman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spd="slow" p14:dur="1500" advClick="1" advTm="0">
        <p:fade thruBlk="0"/>
      </p:transition>
    </mc:Choice>
    <mc:Fallback>
      <p:transition spd="slow" advClick="1" advTm="0">
        <p:fade thruBlk="0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827405" y="193040"/>
            <a:ext cx="8244840" cy="527050"/>
          </a:xfrm>
        </p:spPr>
        <p:txBody>
          <a:bodyPr vert="horz" wrap="square" lIns="91440" tIns="45720" rIns="91440" bIns="45720" anchor="ctr" anchorCtr="0"/>
          <a:p>
            <a:pPr algn="l">
              <a:defRPr/>
            </a:pPr>
            <a:r>
              <a:rPr lang="zh-CN" sz="2800">
                <a:ea typeface="Times New Roman"/>
              </a:rPr>
              <a:t>经费预算</a:t>
            </a:r>
            <a:endParaRPr lang="zh-CN" sz="2800">
              <a:latin typeface="Times New Roman"/>
              <a:ea typeface="Times New Roman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spd="slow" p14:dur="1500" advClick="1" advTm="0">
        <p:fade thruBlk="0"/>
      </p:transition>
    </mc:Choice>
    <mc:Fallback>
      <p:transition spd="slow" advClick="1" advTm="0">
        <p:fade thruBlk="0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13" name="图形 6"/>
          <p:cNvGrpSpPr/>
          <p:nvPr/>
        </p:nvGrpSpPr>
        <p:grpSpPr bwMode="auto">
          <a:xfrm>
            <a:off x="845083" y="240319"/>
            <a:ext cx="2160578" cy="442554"/>
            <a:chOff x="3038475" y="2767012"/>
            <a:chExt cx="6115050" cy="1323974"/>
          </a:xfrm>
          <a:solidFill>
            <a:srgbClr val="B8192E"/>
          </a:solidFill>
        </p:grpSpPr>
        <p:sp>
          <p:nvSpPr>
            <p:cNvPr id="14" name="任意多边形: 形状 9"/>
            <p:cNvSpPr/>
            <p:nvPr/>
          </p:nvSpPr>
          <p:spPr bwMode="auto">
            <a:xfrm>
              <a:off x="3363944" y="2902553"/>
              <a:ext cx="142875" cy="142875"/>
            </a:xfrm>
            <a:custGeom>
              <a:avLst/>
              <a:gdLst>
                <a:gd name="connsiteX0" fmla="*/ 138875 w 142875"/>
                <a:gd name="connsiteY0" fmla="*/ 71819 h 142875"/>
                <a:gd name="connsiteX1" fmla="*/ 139351 w 142875"/>
                <a:gd name="connsiteY1" fmla="*/ 71342 h 142875"/>
                <a:gd name="connsiteX2" fmla="*/ 138875 w 142875"/>
                <a:gd name="connsiteY2" fmla="*/ 71819 h 142875"/>
                <a:gd name="connsiteX3" fmla="*/ 138875 w 142875"/>
                <a:gd name="connsiteY3" fmla="*/ 71819 h 142875"/>
                <a:gd name="connsiteX4" fmla="*/ 136684 w 142875"/>
                <a:gd name="connsiteY4" fmla="*/ 75152 h 142875"/>
                <a:gd name="connsiteX5" fmla="*/ 137255 w 142875"/>
                <a:gd name="connsiteY5" fmla="*/ 74771 h 142875"/>
                <a:gd name="connsiteX6" fmla="*/ 136684 w 142875"/>
                <a:gd name="connsiteY6" fmla="*/ 75152 h 142875"/>
                <a:gd name="connsiteX7" fmla="*/ 136684 w 142875"/>
                <a:gd name="connsiteY7" fmla="*/ 75152 h 142875"/>
                <a:gd name="connsiteX8" fmla="*/ 131064 w 142875"/>
                <a:gd name="connsiteY8" fmla="*/ 76867 h 142875"/>
                <a:gd name="connsiteX9" fmla="*/ 131350 w 142875"/>
                <a:gd name="connsiteY9" fmla="*/ 76772 h 142875"/>
                <a:gd name="connsiteX10" fmla="*/ 131540 w 142875"/>
                <a:gd name="connsiteY10" fmla="*/ 77248 h 142875"/>
                <a:gd name="connsiteX11" fmla="*/ 131064 w 142875"/>
                <a:gd name="connsiteY11" fmla="*/ 76867 h 142875"/>
                <a:gd name="connsiteX12" fmla="*/ 131064 w 142875"/>
                <a:gd name="connsiteY12" fmla="*/ 76867 h 142875"/>
                <a:gd name="connsiteX13" fmla="*/ 130778 w 142875"/>
                <a:gd name="connsiteY13" fmla="*/ 76772 h 142875"/>
                <a:gd name="connsiteX14" fmla="*/ 130778 w 142875"/>
                <a:gd name="connsiteY14" fmla="*/ 76772 h 142875"/>
                <a:gd name="connsiteX15" fmla="*/ 130778 w 142875"/>
                <a:gd name="connsiteY15" fmla="*/ 76772 h 142875"/>
                <a:gd name="connsiteX16" fmla="*/ 130493 w 142875"/>
                <a:gd name="connsiteY16" fmla="*/ 77534 h 142875"/>
                <a:gd name="connsiteX17" fmla="*/ 130969 w 142875"/>
                <a:gd name="connsiteY17" fmla="*/ 77248 h 142875"/>
                <a:gd name="connsiteX18" fmla="*/ 129540 w 142875"/>
                <a:gd name="connsiteY18" fmla="*/ 78296 h 142875"/>
                <a:gd name="connsiteX19" fmla="*/ 130493 w 142875"/>
                <a:gd name="connsiteY19" fmla="*/ 77534 h 142875"/>
                <a:gd name="connsiteX20" fmla="*/ 130493 w 142875"/>
                <a:gd name="connsiteY20" fmla="*/ 77534 h 142875"/>
                <a:gd name="connsiteX21" fmla="*/ 127921 w 142875"/>
                <a:gd name="connsiteY21" fmla="*/ 92869 h 142875"/>
                <a:gd name="connsiteX22" fmla="*/ 128111 w 142875"/>
                <a:gd name="connsiteY22" fmla="*/ 93250 h 142875"/>
                <a:gd name="connsiteX23" fmla="*/ 127349 w 142875"/>
                <a:gd name="connsiteY23" fmla="*/ 93250 h 142875"/>
                <a:gd name="connsiteX24" fmla="*/ 127921 w 142875"/>
                <a:gd name="connsiteY24" fmla="*/ 92869 h 142875"/>
                <a:gd name="connsiteX25" fmla="*/ 127921 w 142875"/>
                <a:gd name="connsiteY25" fmla="*/ 92869 h 142875"/>
                <a:gd name="connsiteX26" fmla="*/ 124016 w 142875"/>
                <a:gd name="connsiteY26" fmla="*/ 102584 h 142875"/>
                <a:gd name="connsiteX27" fmla="*/ 123920 w 142875"/>
                <a:gd name="connsiteY27" fmla="*/ 102489 h 142875"/>
                <a:gd name="connsiteX28" fmla="*/ 124111 w 142875"/>
                <a:gd name="connsiteY28" fmla="*/ 102394 h 142875"/>
                <a:gd name="connsiteX29" fmla="*/ 124206 w 142875"/>
                <a:gd name="connsiteY29" fmla="*/ 102489 h 142875"/>
                <a:gd name="connsiteX30" fmla="*/ 124016 w 142875"/>
                <a:gd name="connsiteY30" fmla="*/ 102584 h 142875"/>
                <a:gd name="connsiteX31" fmla="*/ 124016 w 142875"/>
                <a:gd name="connsiteY31" fmla="*/ 102584 h 142875"/>
                <a:gd name="connsiteX32" fmla="*/ 123063 w 142875"/>
                <a:gd name="connsiteY32" fmla="*/ 102870 h 142875"/>
                <a:gd name="connsiteX33" fmla="*/ 123825 w 142875"/>
                <a:gd name="connsiteY33" fmla="*/ 102489 h 142875"/>
                <a:gd name="connsiteX34" fmla="*/ 123063 w 142875"/>
                <a:gd name="connsiteY34" fmla="*/ 102870 h 142875"/>
                <a:gd name="connsiteX35" fmla="*/ 123063 w 142875"/>
                <a:gd name="connsiteY35" fmla="*/ 102870 h 142875"/>
                <a:gd name="connsiteX36" fmla="*/ 119253 w 142875"/>
                <a:gd name="connsiteY36" fmla="*/ 103156 h 142875"/>
                <a:gd name="connsiteX37" fmla="*/ 119158 w 142875"/>
                <a:gd name="connsiteY37" fmla="*/ 103061 h 142875"/>
                <a:gd name="connsiteX38" fmla="*/ 119444 w 142875"/>
                <a:gd name="connsiteY38" fmla="*/ 102965 h 142875"/>
                <a:gd name="connsiteX39" fmla="*/ 119253 w 142875"/>
                <a:gd name="connsiteY39" fmla="*/ 103156 h 142875"/>
                <a:gd name="connsiteX40" fmla="*/ 119253 w 142875"/>
                <a:gd name="connsiteY40" fmla="*/ 103156 h 142875"/>
                <a:gd name="connsiteX41" fmla="*/ 117253 w 142875"/>
                <a:gd name="connsiteY41" fmla="*/ 96774 h 142875"/>
                <a:gd name="connsiteX42" fmla="*/ 117539 w 142875"/>
                <a:gd name="connsiteY42" fmla="*/ 96679 h 142875"/>
                <a:gd name="connsiteX43" fmla="*/ 117253 w 142875"/>
                <a:gd name="connsiteY43" fmla="*/ 96774 h 142875"/>
                <a:gd name="connsiteX44" fmla="*/ 117253 w 142875"/>
                <a:gd name="connsiteY44" fmla="*/ 96774 h 142875"/>
                <a:gd name="connsiteX45" fmla="*/ 116681 w 142875"/>
                <a:gd name="connsiteY45" fmla="*/ 94964 h 142875"/>
                <a:gd name="connsiteX46" fmla="*/ 117443 w 142875"/>
                <a:gd name="connsiteY46" fmla="*/ 94583 h 142875"/>
                <a:gd name="connsiteX47" fmla="*/ 117062 w 142875"/>
                <a:gd name="connsiteY47" fmla="*/ 93345 h 142875"/>
                <a:gd name="connsiteX48" fmla="*/ 116872 w 142875"/>
                <a:gd name="connsiteY48" fmla="*/ 92488 h 142875"/>
                <a:gd name="connsiteX49" fmla="*/ 117253 w 142875"/>
                <a:gd name="connsiteY49" fmla="*/ 92202 h 142875"/>
                <a:gd name="connsiteX50" fmla="*/ 116491 w 142875"/>
                <a:gd name="connsiteY50" fmla="*/ 91345 h 142875"/>
                <a:gd name="connsiteX51" fmla="*/ 116872 w 142875"/>
                <a:gd name="connsiteY51" fmla="*/ 91059 h 142875"/>
                <a:gd name="connsiteX52" fmla="*/ 116586 w 142875"/>
                <a:gd name="connsiteY52" fmla="*/ 90107 h 142875"/>
                <a:gd name="connsiteX53" fmla="*/ 115729 w 142875"/>
                <a:gd name="connsiteY53" fmla="*/ 89154 h 142875"/>
                <a:gd name="connsiteX54" fmla="*/ 115348 w 142875"/>
                <a:gd name="connsiteY54" fmla="*/ 87821 h 142875"/>
                <a:gd name="connsiteX55" fmla="*/ 115729 w 142875"/>
                <a:gd name="connsiteY55" fmla="*/ 87725 h 142875"/>
                <a:gd name="connsiteX56" fmla="*/ 114586 w 142875"/>
                <a:gd name="connsiteY56" fmla="*/ 86201 h 142875"/>
                <a:gd name="connsiteX57" fmla="*/ 113348 w 142875"/>
                <a:gd name="connsiteY57" fmla="*/ 87249 h 142875"/>
                <a:gd name="connsiteX58" fmla="*/ 113443 w 142875"/>
                <a:gd name="connsiteY58" fmla="*/ 87630 h 142875"/>
                <a:gd name="connsiteX59" fmla="*/ 113062 w 142875"/>
                <a:gd name="connsiteY59" fmla="*/ 87344 h 142875"/>
                <a:gd name="connsiteX60" fmla="*/ 112586 w 142875"/>
                <a:gd name="connsiteY60" fmla="*/ 87725 h 142875"/>
                <a:gd name="connsiteX61" fmla="*/ 111633 w 142875"/>
                <a:gd name="connsiteY61" fmla="*/ 87059 h 142875"/>
                <a:gd name="connsiteX62" fmla="*/ 111347 w 142875"/>
                <a:gd name="connsiteY62" fmla="*/ 88583 h 142875"/>
                <a:gd name="connsiteX63" fmla="*/ 111062 w 142875"/>
                <a:gd name="connsiteY63" fmla="*/ 88392 h 142875"/>
                <a:gd name="connsiteX64" fmla="*/ 109061 w 142875"/>
                <a:gd name="connsiteY64" fmla="*/ 89821 h 142875"/>
                <a:gd name="connsiteX65" fmla="*/ 108299 w 142875"/>
                <a:gd name="connsiteY65" fmla="*/ 89821 h 142875"/>
                <a:gd name="connsiteX66" fmla="*/ 106871 w 142875"/>
                <a:gd name="connsiteY66" fmla="*/ 91345 h 142875"/>
                <a:gd name="connsiteX67" fmla="*/ 105918 w 142875"/>
                <a:gd name="connsiteY67" fmla="*/ 90678 h 142875"/>
                <a:gd name="connsiteX68" fmla="*/ 106204 w 142875"/>
                <a:gd name="connsiteY68" fmla="*/ 90964 h 142875"/>
                <a:gd name="connsiteX69" fmla="*/ 105823 w 142875"/>
                <a:gd name="connsiteY69" fmla="*/ 91250 h 142875"/>
                <a:gd name="connsiteX70" fmla="*/ 105537 w 142875"/>
                <a:gd name="connsiteY70" fmla="*/ 90869 h 142875"/>
                <a:gd name="connsiteX71" fmla="*/ 104585 w 142875"/>
                <a:gd name="connsiteY71" fmla="*/ 91535 h 142875"/>
                <a:gd name="connsiteX72" fmla="*/ 104870 w 142875"/>
                <a:gd name="connsiteY72" fmla="*/ 91916 h 142875"/>
                <a:gd name="connsiteX73" fmla="*/ 103537 w 142875"/>
                <a:gd name="connsiteY73" fmla="*/ 93345 h 142875"/>
                <a:gd name="connsiteX74" fmla="*/ 103442 w 142875"/>
                <a:gd name="connsiteY74" fmla="*/ 93821 h 142875"/>
                <a:gd name="connsiteX75" fmla="*/ 100965 w 142875"/>
                <a:gd name="connsiteY75" fmla="*/ 95631 h 142875"/>
                <a:gd name="connsiteX76" fmla="*/ 100203 w 142875"/>
                <a:gd name="connsiteY76" fmla="*/ 95155 h 142875"/>
                <a:gd name="connsiteX77" fmla="*/ 102108 w 142875"/>
                <a:gd name="connsiteY77" fmla="*/ 97155 h 142875"/>
                <a:gd name="connsiteX78" fmla="*/ 102299 w 142875"/>
                <a:gd name="connsiteY78" fmla="*/ 97441 h 142875"/>
                <a:gd name="connsiteX79" fmla="*/ 106585 w 142875"/>
                <a:gd name="connsiteY79" fmla="*/ 98393 h 142875"/>
                <a:gd name="connsiteX80" fmla="*/ 107918 w 142875"/>
                <a:gd name="connsiteY80" fmla="*/ 98489 h 142875"/>
                <a:gd name="connsiteX81" fmla="*/ 108776 w 142875"/>
                <a:gd name="connsiteY81" fmla="*/ 98584 h 142875"/>
                <a:gd name="connsiteX82" fmla="*/ 109538 w 142875"/>
                <a:gd name="connsiteY82" fmla="*/ 98298 h 142875"/>
                <a:gd name="connsiteX83" fmla="*/ 109823 w 142875"/>
                <a:gd name="connsiteY83" fmla="*/ 98870 h 142875"/>
                <a:gd name="connsiteX84" fmla="*/ 111062 w 142875"/>
                <a:gd name="connsiteY84" fmla="*/ 98679 h 142875"/>
                <a:gd name="connsiteX85" fmla="*/ 111919 w 142875"/>
                <a:gd name="connsiteY85" fmla="*/ 97822 h 142875"/>
                <a:gd name="connsiteX86" fmla="*/ 113252 w 142875"/>
                <a:gd name="connsiteY86" fmla="*/ 97536 h 142875"/>
                <a:gd name="connsiteX87" fmla="*/ 113919 w 142875"/>
                <a:gd name="connsiteY87" fmla="*/ 98298 h 142875"/>
                <a:gd name="connsiteX88" fmla="*/ 113443 w 142875"/>
                <a:gd name="connsiteY88" fmla="*/ 97631 h 142875"/>
                <a:gd name="connsiteX89" fmla="*/ 114300 w 142875"/>
                <a:gd name="connsiteY89" fmla="*/ 97727 h 142875"/>
                <a:gd name="connsiteX90" fmla="*/ 114395 w 142875"/>
                <a:gd name="connsiteY90" fmla="*/ 98108 h 142875"/>
                <a:gd name="connsiteX91" fmla="*/ 114205 w 142875"/>
                <a:gd name="connsiteY91" fmla="*/ 98393 h 142875"/>
                <a:gd name="connsiteX92" fmla="*/ 115919 w 142875"/>
                <a:gd name="connsiteY92" fmla="*/ 96869 h 142875"/>
                <a:gd name="connsiteX93" fmla="*/ 116491 w 142875"/>
                <a:gd name="connsiteY93" fmla="*/ 96012 h 142875"/>
                <a:gd name="connsiteX94" fmla="*/ 116586 w 142875"/>
                <a:gd name="connsiteY94" fmla="*/ 95345 h 142875"/>
                <a:gd name="connsiteX95" fmla="*/ 116967 w 142875"/>
                <a:gd name="connsiteY95" fmla="*/ 96107 h 142875"/>
                <a:gd name="connsiteX96" fmla="*/ 116681 w 142875"/>
                <a:gd name="connsiteY96" fmla="*/ 94964 h 142875"/>
                <a:gd name="connsiteX97" fmla="*/ 116681 w 142875"/>
                <a:gd name="connsiteY97" fmla="*/ 94964 h 142875"/>
                <a:gd name="connsiteX98" fmla="*/ 115919 w 142875"/>
                <a:gd name="connsiteY98" fmla="*/ 103346 h 142875"/>
                <a:gd name="connsiteX99" fmla="*/ 115824 w 142875"/>
                <a:gd name="connsiteY99" fmla="*/ 103156 h 142875"/>
                <a:gd name="connsiteX100" fmla="*/ 116015 w 142875"/>
                <a:gd name="connsiteY100" fmla="*/ 102965 h 142875"/>
                <a:gd name="connsiteX101" fmla="*/ 116110 w 142875"/>
                <a:gd name="connsiteY101" fmla="*/ 103156 h 142875"/>
                <a:gd name="connsiteX102" fmla="*/ 115919 w 142875"/>
                <a:gd name="connsiteY102" fmla="*/ 103346 h 142875"/>
                <a:gd name="connsiteX103" fmla="*/ 115919 w 142875"/>
                <a:gd name="connsiteY103" fmla="*/ 103346 h 142875"/>
                <a:gd name="connsiteX104" fmla="*/ 113443 w 142875"/>
                <a:gd name="connsiteY104" fmla="*/ 102394 h 142875"/>
                <a:gd name="connsiteX105" fmla="*/ 112871 w 142875"/>
                <a:gd name="connsiteY105" fmla="*/ 101727 h 142875"/>
                <a:gd name="connsiteX106" fmla="*/ 113157 w 142875"/>
                <a:gd name="connsiteY106" fmla="*/ 101537 h 142875"/>
                <a:gd name="connsiteX107" fmla="*/ 113443 w 142875"/>
                <a:gd name="connsiteY107" fmla="*/ 102394 h 142875"/>
                <a:gd name="connsiteX108" fmla="*/ 113443 w 142875"/>
                <a:gd name="connsiteY108" fmla="*/ 102394 h 142875"/>
                <a:gd name="connsiteX109" fmla="*/ 108490 w 142875"/>
                <a:gd name="connsiteY109" fmla="*/ 99060 h 142875"/>
                <a:gd name="connsiteX110" fmla="*/ 108299 w 142875"/>
                <a:gd name="connsiteY110" fmla="*/ 98679 h 142875"/>
                <a:gd name="connsiteX111" fmla="*/ 108871 w 142875"/>
                <a:gd name="connsiteY111" fmla="*/ 98584 h 142875"/>
                <a:gd name="connsiteX112" fmla="*/ 108490 w 142875"/>
                <a:gd name="connsiteY112" fmla="*/ 99060 h 142875"/>
                <a:gd name="connsiteX113" fmla="*/ 108490 w 142875"/>
                <a:gd name="connsiteY113" fmla="*/ 99060 h 142875"/>
                <a:gd name="connsiteX114" fmla="*/ 107633 w 142875"/>
                <a:gd name="connsiteY114" fmla="*/ 100203 h 142875"/>
                <a:gd name="connsiteX115" fmla="*/ 108395 w 142875"/>
                <a:gd name="connsiteY115" fmla="*/ 101060 h 142875"/>
                <a:gd name="connsiteX116" fmla="*/ 107633 w 142875"/>
                <a:gd name="connsiteY116" fmla="*/ 100203 h 142875"/>
                <a:gd name="connsiteX117" fmla="*/ 107633 w 142875"/>
                <a:gd name="connsiteY117" fmla="*/ 100203 h 142875"/>
                <a:gd name="connsiteX118" fmla="*/ 103632 w 142875"/>
                <a:gd name="connsiteY118" fmla="*/ 99155 h 142875"/>
                <a:gd name="connsiteX119" fmla="*/ 103442 w 142875"/>
                <a:gd name="connsiteY119" fmla="*/ 98965 h 142875"/>
                <a:gd name="connsiteX120" fmla="*/ 103632 w 142875"/>
                <a:gd name="connsiteY120" fmla="*/ 99155 h 142875"/>
                <a:gd name="connsiteX121" fmla="*/ 103632 w 142875"/>
                <a:gd name="connsiteY121" fmla="*/ 99155 h 142875"/>
                <a:gd name="connsiteX122" fmla="*/ 96869 w 142875"/>
                <a:gd name="connsiteY122" fmla="*/ 77438 h 142875"/>
                <a:gd name="connsiteX123" fmla="*/ 97155 w 142875"/>
                <a:gd name="connsiteY123" fmla="*/ 77248 h 142875"/>
                <a:gd name="connsiteX124" fmla="*/ 96869 w 142875"/>
                <a:gd name="connsiteY124" fmla="*/ 77438 h 142875"/>
                <a:gd name="connsiteX125" fmla="*/ 96869 w 142875"/>
                <a:gd name="connsiteY125" fmla="*/ 77438 h 142875"/>
                <a:gd name="connsiteX126" fmla="*/ 100584 w 142875"/>
                <a:gd name="connsiteY126" fmla="*/ 82106 h 142875"/>
                <a:gd name="connsiteX127" fmla="*/ 101822 w 142875"/>
                <a:gd name="connsiteY127" fmla="*/ 81629 h 142875"/>
                <a:gd name="connsiteX128" fmla="*/ 102108 w 142875"/>
                <a:gd name="connsiteY128" fmla="*/ 81248 h 142875"/>
                <a:gd name="connsiteX129" fmla="*/ 104299 w 142875"/>
                <a:gd name="connsiteY129" fmla="*/ 80296 h 142875"/>
                <a:gd name="connsiteX130" fmla="*/ 104966 w 142875"/>
                <a:gd name="connsiteY130" fmla="*/ 80296 h 142875"/>
                <a:gd name="connsiteX131" fmla="*/ 109442 w 142875"/>
                <a:gd name="connsiteY131" fmla="*/ 77438 h 142875"/>
                <a:gd name="connsiteX132" fmla="*/ 110109 w 142875"/>
                <a:gd name="connsiteY132" fmla="*/ 77248 h 142875"/>
                <a:gd name="connsiteX133" fmla="*/ 110395 w 142875"/>
                <a:gd name="connsiteY133" fmla="*/ 76867 h 142875"/>
                <a:gd name="connsiteX134" fmla="*/ 111347 w 142875"/>
                <a:gd name="connsiteY134" fmla="*/ 76676 h 142875"/>
                <a:gd name="connsiteX135" fmla="*/ 110395 w 142875"/>
                <a:gd name="connsiteY135" fmla="*/ 74962 h 142875"/>
                <a:gd name="connsiteX136" fmla="*/ 110776 w 142875"/>
                <a:gd name="connsiteY136" fmla="*/ 74676 h 142875"/>
                <a:gd name="connsiteX137" fmla="*/ 110204 w 142875"/>
                <a:gd name="connsiteY137" fmla="*/ 74009 h 142875"/>
                <a:gd name="connsiteX138" fmla="*/ 110966 w 142875"/>
                <a:gd name="connsiteY138" fmla="*/ 73628 h 142875"/>
                <a:gd name="connsiteX139" fmla="*/ 109633 w 142875"/>
                <a:gd name="connsiteY139" fmla="*/ 72676 h 142875"/>
                <a:gd name="connsiteX140" fmla="*/ 110014 w 142875"/>
                <a:gd name="connsiteY140" fmla="*/ 72390 h 142875"/>
                <a:gd name="connsiteX141" fmla="*/ 110109 w 142875"/>
                <a:gd name="connsiteY141" fmla="*/ 71723 h 142875"/>
                <a:gd name="connsiteX142" fmla="*/ 109347 w 142875"/>
                <a:gd name="connsiteY142" fmla="*/ 70866 h 142875"/>
                <a:gd name="connsiteX143" fmla="*/ 109061 w 142875"/>
                <a:gd name="connsiteY143" fmla="*/ 71057 h 142875"/>
                <a:gd name="connsiteX144" fmla="*/ 108776 w 142875"/>
                <a:gd name="connsiteY144" fmla="*/ 70676 h 142875"/>
                <a:gd name="connsiteX145" fmla="*/ 109157 w 142875"/>
                <a:gd name="connsiteY145" fmla="*/ 70485 h 142875"/>
                <a:gd name="connsiteX146" fmla="*/ 108014 w 142875"/>
                <a:gd name="connsiteY146" fmla="*/ 68961 h 142875"/>
                <a:gd name="connsiteX147" fmla="*/ 106966 w 142875"/>
                <a:gd name="connsiteY147" fmla="*/ 66866 h 142875"/>
                <a:gd name="connsiteX148" fmla="*/ 107347 w 142875"/>
                <a:gd name="connsiteY148" fmla="*/ 66580 h 142875"/>
                <a:gd name="connsiteX149" fmla="*/ 105823 w 142875"/>
                <a:gd name="connsiteY149" fmla="*/ 64103 h 142875"/>
                <a:gd name="connsiteX150" fmla="*/ 105061 w 142875"/>
                <a:gd name="connsiteY150" fmla="*/ 62579 h 142875"/>
                <a:gd name="connsiteX151" fmla="*/ 105251 w 142875"/>
                <a:gd name="connsiteY151" fmla="*/ 62960 h 142875"/>
                <a:gd name="connsiteX152" fmla="*/ 104204 w 142875"/>
                <a:gd name="connsiteY152" fmla="*/ 62294 h 142875"/>
                <a:gd name="connsiteX153" fmla="*/ 103156 w 142875"/>
                <a:gd name="connsiteY153" fmla="*/ 62865 h 142875"/>
                <a:gd name="connsiteX154" fmla="*/ 101918 w 142875"/>
                <a:gd name="connsiteY154" fmla="*/ 64294 h 142875"/>
                <a:gd name="connsiteX155" fmla="*/ 101822 w 142875"/>
                <a:gd name="connsiteY155" fmla="*/ 65056 h 142875"/>
                <a:gd name="connsiteX156" fmla="*/ 102013 w 142875"/>
                <a:gd name="connsiteY156" fmla="*/ 65342 h 142875"/>
                <a:gd name="connsiteX157" fmla="*/ 101537 w 142875"/>
                <a:gd name="connsiteY157" fmla="*/ 65246 h 142875"/>
                <a:gd name="connsiteX158" fmla="*/ 101060 w 142875"/>
                <a:gd name="connsiteY158" fmla="*/ 65342 h 142875"/>
                <a:gd name="connsiteX159" fmla="*/ 100394 w 142875"/>
                <a:gd name="connsiteY159" fmla="*/ 64389 h 142875"/>
                <a:gd name="connsiteX160" fmla="*/ 100013 w 142875"/>
                <a:gd name="connsiteY160" fmla="*/ 64675 h 142875"/>
                <a:gd name="connsiteX161" fmla="*/ 99251 w 142875"/>
                <a:gd name="connsiteY161" fmla="*/ 67247 h 142875"/>
                <a:gd name="connsiteX162" fmla="*/ 99346 w 142875"/>
                <a:gd name="connsiteY162" fmla="*/ 68199 h 142875"/>
                <a:gd name="connsiteX163" fmla="*/ 98774 w 142875"/>
                <a:gd name="connsiteY163" fmla="*/ 68675 h 142875"/>
                <a:gd name="connsiteX164" fmla="*/ 98489 w 142875"/>
                <a:gd name="connsiteY164" fmla="*/ 68294 h 142875"/>
                <a:gd name="connsiteX165" fmla="*/ 98012 w 142875"/>
                <a:gd name="connsiteY165" fmla="*/ 69247 h 142875"/>
                <a:gd name="connsiteX166" fmla="*/ 97155 w 142875"/>
                <a:gd name="connsiteY166" fmla="*/ 69914 h 142875"/>
                <a:gd name="connsiteX167" fmla="*/ 97060 w 142875"/>
                <a:gd name="connsiteY167" fmla="*/ 72485 h 142875"/>
                <a:gd name="connsiteX168" fmla="*/ 96774 w 142875"/>
                <a:gd name="connsiteY168" fmla="*/ 73057 h 142875"/>
                <a:gd name="connsiteX169" fmla="*/ 97346 w 142875"/>
                <a:gd name="connsiteY169" fmla="*/ 74200 h 142875"/>
                <a:gd name="connsiteX170" fmla="*/ 96679 w 142875"/>
                <a:gd name="connsiteY170" fmla="*/ 74390 h 142875"/>
                <a:gd name="connsiteX171" fmla="*/ 96965 w 142875"/>
                <a:gd name="connsiteY171" fmla="*/ 75248 h 142875"/>
                <a:gd name="connsiteX172" fmla="*/ 96774 w 142875"/>
                <a:gd name="connsiteY172" fmla="*/ 76676 h 142875"/>
                <a:gd name="connsiteX173" fmla="*/ 97441 w 142875"/>
                <a:gd name="connsiteY173" fmla="*/ 77153 h 142875"/>
                <a:gd name="connsiteX174" fmla="*/ 96679 w 142875"/>
                <a:gd name="connsiteY174" fmla="*/ 78772 h 142875"/>
                <a:gd name="connsiteX175" fmla="*/ 97441 w 142875"/>
                <a:gd name="connsiteY175" fmla="*/ 79153 h 142875"/>
                <a:gd name="connsiteX176" fmla="*/ 97155 w 142875"/>
                <a:gd name="connsiteY176" fmla="*/ 79629 h 142875"/>
                <a:gd name="connsiteX177" fmla="*/ 98870 w 142875"/>
                <a:gd name="connsiteY177" fmla="*/ 80486 h 142875"/>
                <a:gd name="connsiteX178" fmla="*/ 99251 w 142875"/>
                <a:gd name="connsiteY178" fmla="*/ 80201 h 142875"/>
                <a:gd name="connsiteX179" fmla="*/ 99060 w 142875"/>
                <a:gd name="connsiteY179" fmla="*/ 80867 h 142875"/>
                <a:gd name="connsiteX180" fmla="*/ 98393 w 142875"/>
                <a:gd name="connsiteY180" fmla="*/ 81248 h 142875"/>
                <a:gd name="connsiteX181" fmla="*/ 99060 w 142875"/>
                <a:gd name="connsiteY181" fmla="*/ 82296 h 142875"/>
                <a:gd name="connsiteX182" fmla="*/ 100584 w 142875"/>
                <a:gd name="connsiteY182" fmla="*/ 82106 h 142875"/>
                <a:gd name="connsiteX183" fmla="*/ 100584 w 142875"/>
                <a:gd name="connsiteY183" fmla="*/ 82106 h 142875"/>
                <a:gd name="connsiteX184" fmla="*/ 96203 w 142875"/>
                <a:gd name="connsiteY184" fmla="*/ 98774 h 142875"/>
                <a:gd name="connsiteX185" fmla="*/ 96203 w 142875"/>
                <a:gd name="connsiteY185" fmla="*/ 98774 h 142875"/>
                <a:gd name="connsiteX186" fmla="*/ 96203 w 142875"/>
                <a:gd name="connsiteY186" fmla="*/ 98774 h 142875"/>
                <a:gd name="connsiteX187" fmla="*/ 97917 w 142875"/>
                <a:gd name="connsiteY187" fmla="*/ 58293 h 142875"/>
                <a:gd name="connsiteX188" fmla="*/ 97346 w 142875"/>
                <a:gd name="connsiteY188" fmla="*/ 58484 h 142875"/>
                <a:gd name="connsiteX189" fmla="*/ 95726 w 142875"/>
                <a:gd name="connsiteY189" fmla="*/ 60389 h 142875"/>
                <a:gd name="connsiteX190" fmla="*/ 95060 w 142875"/>
                <a:gd name="connsiteY190" fmla="*/ 59817 h 142875"/>
                <a:gd name="connsiteX191" fmla="*/ 94012 w 142875"/>
                <a:gd name="connsiteY191" fmla="*/ 59627 h 142875"/>
                <a:gd name="connsiteX192" fmla="*/ 94107 w 142875"/>
                <a:gd name="connsiteY192" fmla="*/ 58103 h 142875"/>
                <a:gd name="connsiteX193" fmla="*/ 93250 w 142875"/>
                <a:gd name="connsiteY193" fmla="*/ 55435 h 142875"/>
                <a:gd name="connsiteX194" fmla="*/ 92393 w 142875"/>
                <a:gd name="connsiteY194" fmla="*/ 54007 h 142875"/>
                <a:gd name="connsiteX195" fmla="*/ 90297 w 142875"/>
                <a:gd name="connsiteY195" fmla="*/ 51911 h 142875"/>
                <a:gd name="connsiteX196" fmla="*/ 90011 w 142875"/>
                <a:gd name="connsiteY196" fmla="*/ 51435 h 142875"/>
                <a:gd name="connsiteX197" fmla="*/ 88678 w 142875"/>
                <a:gd name="connsiteY197" fmla="*/ 49911 h 142875"/>
                <a:gd name="connsiteX198" fmla="*/ 87821 w 142875"/>
                <a:gd name="connsiteY198" fmla="*/ 49530 h 142875"/>
                <a:gd name="connsiteX199" fmla="*/ 85916 w 142875"/>
                <a:gd name="connsiteY199" fmla="*/ 47339 h 142875"/>
                <a:gd name="connsiteX200" fmla="*/ 87630 w 142875"/>
                <a:gd name="connsiteY200" fmla="*/ 46387 h 142875"/>
                <a:gd name="connsiteX201" fmla="*/ 87535 w 142875"/>
                <a:gd name="connsiteY201" fmla="*/ 45720 h 142875"/>
                <a:gd name="connsiteX202" fmla="*/ 89154 w 142875"/>
                <a:gd name="connsiteY202" fmla="*/ 44768 h 142875"/>
                <a:gd name="connsiteX203" fmla="*/ 89440 w 142875"/>
                <a:gd name="connsiteY203" fmla="*/ 42958 h 142875"/>
                <a:gd name="connsiteX204" fmla="*/ 90964 w 142875"/>
                <a:gd name="connsiteY204" fmla="*/ 40958 h 142875"/>
                <a:gd name="connsiteX205" fmla="*/ 90583 w 142875"/>
                <a:gd name="connsiteY205" fmla="*/ 40100 h 142875"/>
                <a:gd name="connsiteX206" fmla="*/ 91821 w 142875"/>
                <a:gd name="connsiteY206" fmla="*/ 39148 h 142875"/>
                <a:gd name="connsiteX207" fmla="*/ 93440 w 142875"/>
                <a:gd name="connsiteY207" fmla="*/ 40672 h 142875"/>
                <a:gd name="connsiteX208" fmla="*/ 94869 w 142875"/>
                <a:gd name="connsiteY208" fmla="*/ 42672 h 142875"/>
                <a:gd name="connsiteX209" fmla="*/ 95441 w 142875"/>
                <a:gd name="connsiteY209" fmla="*/ 42863 h 142875"/>
                <a:gd name="connsiteX210" fmla="*/ 96965 w 142875"/>
                <a:gd name="connsiteY210" fmla="*/ 45339 h 142875"/>
                <a:gd name="connsiteX211" fmla="*/ 97822 w 142875"/>
                <a:gd name="connsiteY211" fmla="*/ 47054 h 142875"/>
                <a:gd name="connsiteX212" fmla="*/ 99536 w 142875"/>
                <a:gd name="connsiteY212" fmla="*/ 50197 h 142875"/>
                <a:gd name="connsiteX213" fmla="*/ 99060 w 142875"/>
                <a:gd name="connsiteY213" fmla="*/ 50102 h 142875"/>
                <a:gd name="connsiteX214" fmla="*/ 100394 w 142875"/>
                <a:gd name="connsiteY214" fmla="*/ 51911 h 142875"/>
                <a:gd name="connsiteX215" fmla="*/ 100584 w 142875"/>
                <a:gd name="connsiteY215" fmla="*/ 52673 h 142875"/>
                <a:gd name="connsiteX216" fmla="*/ 100775 w 142875"/>
                <a:gd name="connsiteY216" fmla="*/ 53626 h 142875"/>
                <a:gd name="connsiteX217" fmla="*/ 101251 w 142875"/>
                <a:gd name="connsiteY217" fmla="*/ 54197 h 142875"/>
                <a:gd name="connsiteX218" fmla="*/ 100679 w 142875"/>
                <a:gd name="connsiteY218" fmla="*/ 54483 h 142875"/>
                <a:gd name="connsiteX219" fmla="*/ 100775 w 142875"/>
                <a:gd name="connsiteY219" fmla="*/ 54959 h 142875"/>
                <a:gd name="connsiteX220" fmla="*/ 100489 w 142875"/>
                <a:gd name="connsiteY220" fmla="*/ 55150 h 142875"/>
                <a:gd name="connsiteX221" fmla="*/ 100394 w 142875"/>
                <a:gd name="connsiteY221" fmla="*/ 55721 h 142875"/>
                <a:gd name="connsiteX222" fmla="*/ 98870 w 142875"/>
                <a:gd name="connsiteY222" fmla="*/ 56769 h 142875"/>
                <a:gd name="connsiteX223" fmla="*/ 98584 w 142875"/>
                <a:gd name="connsiteY223" fmla="*/ 56483 h 142875"/>
                <a:gd name="connsiteX224" fmla="*/ 98679 w 142875"/>
                <a:gd name="connsiteY224" fmla="*/ 57055 h 142875"/>
                <a:gd name="connsiteX225" fmla="*/ 97917 w 142875"/>
                <a:gd name="connsiteY225" fmla="*/ 58293 h 142875"/>
                <a:gd name="connsiteX226" fmla="*/ 97917 w 142875"/>
                <a:gd name="connsiteY226" fmla="*/ 58293 h 142875"/>
                <a:gd name="connsiteX227" fmla="*/ 86678 w 142875"/>
                <a:gd name="connsiteY227" fmla="*/ 70009 h 142875"/>
                <a:gd name="connsiteX228" fmla="*/ 86868 w 142875"/>
                <a:gd name="connsiteY228" fmla="*/ 70104 h 142875"/>
                <a:gd name="connsiteX229" fmla="*/ 86678 w 142875"/>
                <a:gd name="connsiteY229" fmla="*/ 70009 h 142875"/>
                <a:gd name="connsiteX230" fmla="*/ 86678 w 142875"/>
                <a:gd name="connsiteY230" fmla="*/ 70009 h 142875"/>
                <a:gd name="connsiteX231" fmla="*/ 90392 w 142875"/>
                <a:gd name="connsiteY231" fmla="*/ 87630 h 142875"/>
                <a:gd name="connsiteX232" fmla="*/ 88392 w 142875"/>
                <a:gd name="connsiteY232" fmla="*/ 88868 h 142875"/>
                <a:gd name="connsiteX233" fmla="*/ 87535 w 142875"/>
                <a:gd name="connsiteY233" fmla="*/ 89726 h 142875"/>
                <a:gd name="connsiteX234" fmla="*/ 87154 w 142875"/>
                <a:gd name="connsiteY234" fmla="*/ 89821 h 142875"/>
                <a:gd name="connsiteX235" fmla="*/ 85249 w 142875"/>
                <a:gd name="connsiteY235" fmla="*/ 91059 h 142875"/>
                <a:gd name="connsiteX236" fmla="*/ 84487 w 142875"/>
                <a:gd name="connsiteY236" fmla="*/ 91821 h 142875"/>
                <a:gd name="connsiteX237" fmla="*/ 83439 w 142875"/>
                <a:gd name="connsiteY237" fmla="*/ 92012 h 142875"/>
                <a:gd name="connsiteX238" fmla="*/ 81820 w 142875"/>
                <a:gd name="connsiteY238" fmla="*/ 93440 h 142875"/>
                <a:gd name="connsiteX239" fmla="*/ 81153 w 142875"/>
                <a:gd name="connsiteY239" fmla="*/ 92202 h 142875"/>
                <a:gd name="connsiteX240" fmla="*/ 81534 w 142875"/>
                <a:gd name="connsiteY240" fmla="*/ 89535 h 142875"/>
                <a:gd name="connsiteX241" fmla="*/ 82106 w 142875"/>
                <a:gd name="connsiteY241" fmla="*/ 88868 h 142875"/>
                <a:gd name="connsiteX242" fmla="*/ 82582 w 142875"/>
                <a:gd name="connsiteY242" fmla="*/ 87725 h 142875"/>
                <a:gd name="connsiteX243" fmla="*/ 83058 w 142875"/>
                <a:gd name="connsiteY243" fmla="*/ 88202 h 142875"/>
                <a:gd name="connsiteX244" fmla="*/ 83439 w 142875"/>
                <a:gd name="connsiteY244" fmla="*/ 87344 h 142875"/>
                <a:gd name="connsiteX245" fmla="*/ 84392 w 142875"/>
                <a:gd name="connsiteY245" fmla="*/ 85058 h 142875"/>
                <a:gd name="connsiteX246" fmla="*/ 86678 w 142875"/>
                <a:gd name="connsiteY246" fmla="*/ 84106 h 142875"/>
                <a:gd name="connsiteX247" fmla="*/ 86963 w 142875"/>
                <a:gd name="connsiteY247" fmla="*/ 82677 h 142875"/>
                <a:gd name="connsiteX248" fmla="*/ 88773 w 142875"/>
                <a:gd name="connsiteY248" fmla="*/ 81344 h 142875"/>
                <a:gd name="connsiteX249" fmla="*/ 89630 w 142875"/>
                <a:gd name="connsiteY249" fmla="*/ 81058 h 142875"/>
                <a:gd name="connsiteX250" fmla="*/ 89249 w 142875"/>
                <a:gd name="connsiteY250" fmla="*/ 80772 h 142875"/>
                <a:gd name="connsiteX251" fmla="*/ 89440 w 142875"/>
                <a:gd name="connsiteY251" fmla="*/ 80677 h 142875"/>
                <a:gd name="connsiteX252" fmla="*/ 90297 w 142875"/>
                <a:gd name="connsiteY252" fmla="*/ 81725 h 142875"/>
                <a:gd name="connsiteX253" fmla="*/ 91250 w 142875"/>
                <a:gd name="connsiteY253" fmla="*/ 81725 h 142875"/>
                <a:gd name="connsiteX254" fmla="*/ 91916 w 142875"/>
                <a:gd name="connsiteY254" fmla="*/ 81820 h 142875"/>
                <a:gd name="connsiteX255" fmla="*/ 92107 w 142875"/>
                <a:gd name="connsiteY255" fmla="*/ 82487 h 142875"/>
                <a:gd name="connsiteX256" fmla="*/ 91250 w 142875"/>
                <a:gd name="connsiteY256" fmla="*/ 82677 h 142875"/>
                <a:gd name="connsiteX257" fmla="*/ 91440 w 142875"/>
                <a:gd name="connsiteY257" fmla="*/ 83058 h 142875"/>
                <a:gd name="connsiteX258" fmla="*/ 91250 w 142875"/>
                <a:gd name="connsiteY258" fmla="*/ 84106 h 142875"/>
                <a:gd name="connsiteX259" fmla="*/ 91916 w 142875"/>
                <a:gd name="connsiteY259" fmla="*/ 84963 h 142875"/>
                <a:gd name="connsiteX260" fmla="*/ 92393 w 142875"/>
                <a:gd name="connsiteY260" fmla="*/ 87154 h 142875"/>
                <a:gd name="connsiteX261" fmla="*/ 90392 w 142875"/>
                <a:gd name="connsiteY261" fmla="*/ 87630 h 142875"/>
                <a:gd name="connsiteX262" fmla="*/ 90392 w 142875"/>
                <a:gd name="connsiteY262" fmla="*/ 87630 h 142875"/>
                <a:gd name="connsiteX263" fmla="*/ 85058 w 142875"/>
                <a:gd name="connsiteY263" fmla="*/ 69914 h 142875"/>
                <a:gd name="connsiteX264" fmla="*/ 85249 w 142875"/>
                <a:gd name="connsiteY264" fmla="*/ 69818 h 142875"/>
                <a:gd name="connsiteX265" fmla="*/ 85154 w 142875"/>
                <a:gd name="connsiteY265" fmla="*/ 70104 h 142875"/>
                <a:gd name="connsiteX266" fmla="*/ 85058 w 142875"/>
                <a:gd name="connsiteY266" fmla="*/ 69914 h 142875"/>
                <a:gd name="connsiteX267" fmla="*/ 85058 w 142875"/>
                <a:gd name="connsiteY267" fmla="*/ 69914 h 142875"/>
                <a:gd name="connsiteX268" fmla="*/ 85154 w 142875"/>
                <a:gd name="connsiteY268" fmla="*/ 70199 h 142875"/>
                <a:gd name="connsiteX269" fmla="*/ 85249 w 142875"/>
                <a:gd name="connsiteY269" fmla="*/ 70390 h 142875"/>
                <a:gd name="connsiteX270" fmla="*/ 85154 w 142875"/>
                <a:gd name="connsiteY270" fmla="*/ 70485 h 142875"/>
                <a:gd name="connsiteX271" fmla="*/ 85058 w 142875"/>
                <a:gd name="connsiteY271" fmla="*/ 70390 h 142875"/>
                <a:gd name="connsiteX272" fmla="*/ 85154 w 142875"/>
                <a:gd name="connsiteY272" fmla="*/ 70199 h 142875"/>
                <a:gd name="connsiteX273" fmla="*/ 85154 w 142875"/>
                <a:gd name="connsiteY273" fmla="*/ 70199 h 142875"/>
                <a:gd name="connsiteX274" fmla="*/ 81725 w 142875"/>
                <a:gd name="connsiteY274" fmla="*/ 72581 h 142875"/>
                <a:gd name="connsiteX275" fmla="*/ 84963 w 142875"/>
                <a:gd name="connsiteY275" fmla="*/ 70199 h 142875"/>
                <a:gd name="connsiteX276" fmla="*/ 85725 w 142875"/>
                <a:gd name="connsiteY276" fmla="*/ 69056 h 142875"/>
                <a:gd name="connsiteX277" fmla="*/ 85535 w 142875"/>
                <a:gd name="connsiteY277" fmla="*/ 68771 h 142875"/>
                <a:gd name="connsiteX278" fmla="*/ 86011 w 142875"/>
                <a:gd name="connsiteY278" fmla="*/ 68580 h 142875"/>
                <a:gd name="connsiteX279" fmla="*/ 86201 w 142875"/>
                <a:gd name="connsiteY279" fmla="*/ 68961 h 142875"/>
                <a:gd name="connsiteX280" fmla="*/ 86106 w 142875"/>
                <a:gd name="connsiteY280" fmla="*/ 68485 h 142875"/>
                <a:gd name="connsiteX281" fmla="*/ 86582 w 142875"/>
                <a:gd name="connsiteY281" fmla="*/ 67818 h 142875"/>
                <a:gd name="connsiteX282" fmla="*/ 86011 w 142875"/>
                <a:gd name="connsiteY282" fmla="*/ 65818 h 142875"/>
                <a:gd name="connsiteX283" fmla="*/ 86392 w 142875"/>
                <a:gd name="connsiteY283" fmla="*/ 65532 h 142875"/>
                <a:gd name="connsiteX284" fmla="*/ 85820 w 142875"/>
                <a:gd name="connsiteY284" fmla="*/ 64960 h 142875"/>
                <a:gd name="connsiteX285" fmla="*/ 86201 w 142875"/>
                <a:gd name="connsiteY285" fmla="*/ 64770 h 142875"/>
                <a:gd name="connsiteX286" fmla="*/ 85344 w 142875"/>
                <a:gd name="connsiteY286" fmla="*/ 62960 h 142875"/>
                <a:gd name="connsiteX287" fmla="*/ 85725 w 142875"/>
                <a:gd name="connsiteY287" fmla="*/ 62770 h 142875"/>
                <a:gd name="connsiteX288" fmla="*/ 85249 w 142875"/>
                <a:gd name="connsiteY288" fmla="*/ 62103 h 142875"/>
                <a:gd name="connsiteX289" fmla="*/ 85630 w 142875"/>
                <a:gd name="connsiteY289" fmla="*/ 62008 h 142875"/>
                <a:gd name="connsiteX290" fmla="*/ 85154 w 142875"/>
                <a:gd name="connsiteY290" fmla="*/ 61341 h 142875"/>
                <a:gd name="connsiteX291" fmla="*/ 85535 w 142875"/>
                <a:gd name="connsiteY291" fmla="*/ 61055 h 142875"/>
                <a:gd name="connsiteX292" fmla="*/ 84582 w 142875"/>
                <a:gd name="connsiteY292" fmla="*/ 59817 h 142875"/>
                <a:gd name="connsiteX293" fmla="*/ 84677 w 142875"/>
                <a:gd name="connsiteY293" fmla="*/ 59341 h 142875"/>
                <a:gd name="connsiteX294" fmla="*/ 85058 w 142875"/>
                <a:gd name="connsiteY294" fmla="*/ 59055 h 142875"/>
                <a:gd name="connsiteX295" fmla="*/ 84392 w 142875"/>
                <a:gd name="connsiteY295" fmla="*/ 58293 h 142875"/>
                <a:gd name="connsiteX296" fmla="*/ 84201 w 142875"/>
                <a:gd name="connsiteY296" fmla="*/ 57245 h 142875"/>
                <a:gd name="connsiteX297" fmla="*/ 84296 w 142875"/>
                <a:gd name="connsiteY297" fmla="*/ 56102 h 142875"/>
                <a:gd name="connsiteX298" fmla="*/ 84011 w 142875"/>
                <a:gd name="connsiteY298" fmla="*/ 54293 h 142875"/>
                <a:gd name="connsiteX299" fmla="*/ 83534 w 142875"/>
                <a:gd name="connsiteY299" fmla="*/ 53721 h 142875"/>
                <a:gd name="connsiteX300" fmla="*/ 83915 w 142875"/>
                <a:gd name="connsiteY300" fmla="*/ 53435 h 142875"/>
                <a:gd name="connsiteX301" fmla="*/ 83058 w 142875"/>
                <a:gd name="connsiteY301" fmla="*/ 51816 h 142875"/>
                <a:gd name="connsiteX302" fmla="*/ 83249 w 142875"/>
                <a:gd name="connsiteY302" fmla="*/ 51245 h 142875"/>
                <a:gd name="connsiteX303" fmla="*/ 82487 w 142875"/>
                <a:gd name="connsiteY303" fmla="*/ 50197 h 142875"/>
                <a:gd name="connsiteX304" fmla="*/ 82868 w 142875"/>
                <a:gd name="connsiteY304" fmla="*/ 50102 h 142875"/>
                <a:gd name="connsiteX305" fmla="*/ 81058 w 142875"/>
                <a:gd name="connsiteY305" fmla="*/ 48387 h 142875"/>
                <a:gd name="connsiteX306" fmla="*/ 78296 w 142875"/>
                <a:gd name="connsiteY306" fmla="*/ 49149 h 142875"/>
                <a:gd name="connsiteX307" fmla="*/ 77629 w 142875"/>
                <a:gd name="connsiteY307" fmla="*/ 49721 h 142875"/>
                <a:gd name="connsiteX308" fmla="*/ 77057 w 142875"/>
                <a:gd name="connsiteY308" fmla="*/ 49625 h 142875"/>
                <a:gd name="connsiteX309" fmla="*/ 75914 w 142875"/>
                <a:gd name="connsiteY309" fmla="*/ 52007 h 142875"/>
                <a:gd name="connsiteX310" fmla="*/ 76295 w 142875"/>
                <a:gd name="connsiteY310" fmla="*/ 54388 h 142875"/>
                <a:gd name="connsiteX311" fmla="*/ 74581 w 142875"/>
                <a:gd name="connsiteY311" fmla="*/ 55150 h 142875"/>
                <a:gd name="connsiteX312" fmla="*/ 74867 w 142875"/>
                <a:gd name="connsiteY312" fmla="*/ 56579 h 142875"/>
                <a:gd name="connsiteX313" fmla="*/ 76391 w 142875"/>
                <a:gd name="connsiteY313" fmla="*/ 56388 h 142875"/>
                <a:gd name="connsiteX314" fmla="*/ 75914 w 142875"/>
                <a:gd name="connsiteY314" fmla="*/ 56959 h 142875"/>
                <a:gd name="connsiteX315" fmla="*/ 76676 w 142875"/>
                <a:gd name="connsiteY315" fmla="*/ 58960 h 142875"/>
                <a:gd name="connsiteX316" fmla="*/ 75914 w 142875"/>
                <a:gd name="connsiteY316" fmla="*/ 59341 h 142875"/>
                <a:gd name="connsiteX317" fmla="*/ 75343 w 142875"/>
                <a:gd name="connsiteY317" fmla="*/ 58865 h 142875"/>
                <a:gd name="connsiteX318" fmla="*/ 74962 w 142875"/>
                <a:gd name="connsiteY318" fmla="*/ 59150 h 142875"/>
                <a:gd name="connsiteX319" fmla="*/ 77057 w 142875"/>
                <a:gd name="connsiteY319" fmla="*/ 61246 h 142875"/>
                <a:gd name="connsiteX320" fmla="*/ 76772 w 142875"/>
                <a:gd name="connsiteY320" fmla="*/ 63151 h 142875"/>
                <a:gd name="connsiteX321" fmla="*/ 76772 w 142875"/>
                <a:gd name="connsiteY321" fmla="*/ 64865 h 142875"/>
                <a:gd name="connsiteX322" fmla="*/ 76295 w 142875"/>
                <a:gd name="connsiteY322" fmla="*/ 66580 h 142875"/>
                <a:gd name="connsiteX323" fmla="*/ 76772 w 142875"/>
                <a:gd name="connsiteY323" fmla="*/ 66770 h 142875"/>
                <a:gd name="connsiteX324" fmla="*/ 77534 w 142875"/>
                <a:gd name="connsiteY324" fmla="*/ 65723 h 142875"/>
                <a:gd name="connsiteX325" fmla="*/ 78105 w 142875"/>
                <a:gd name="connsiteY325" fmla="*/ 65913 h 142875"/>
                <a:gd name="connsiteX326" fmla="*/ 77819 w 142875"/>
                <a:gd name="connsiteY326" fmla="*/ 67818 h 142875"/>
                <a:gd name="connsiteX327" fmla="*/ 78391 w 142875"/>
                <a:gd name="connsiteY327" fmla="*/ 68961 h 142875"/>
                <a:gd name="connsiteX328" fmla="*/ 78010 w 142875"/>
                <a:gd name="connsiteY328" fmla="*/ 69056 h 142875"/>
                <a:gd name="connsiteX329" fmla="*/ 78200 w 142875"/>
                <a:gd name="connsiteY329" fmla="*/ 70009 h 142875"/>
                <a:gd name="connsiteX330" fmla="*/ 77819 w 142875"/>
                <a:gd name="connsiteY330" fmla="*/ 70104 h 142875"/>
                <a:gd name="connsiteX331" fmla="*/ 78296 w 142875"/>
                <a:gd name="connsiteY331" fmla="*/ 70771 h 142875"/>
                <a:gd name="connsiteX332" fmla="*/ 77915 w 142875"/>
                <a:gd name="connsiteY332" fmla="*/ 71057 h 142875"/>
                <a:gd name="connsiteX333" fmla="*/ 78962 w 142875"/>
                <a:gd name="connsiteY333" fmla="*/ 72771 h 142875"/>
                <a:gd name="connsiteX334" fmla="*/ 79343 w 142875"/>
                <a:gd name="connsiteY334" fmla="*/ 73914 h 142875"/>
                <a:gd name="connsiteX335" fmla="*/ 81248 w 142875"/>
                <a:gd name="connsiteY335" fmla="*/ 73628 h 142875"/>
                <a:gd name="connsiteX336" fmla="*/ 81725 w 142875"/>
                <a:gd name="connsiteY336" fmla="*/ 72581 h 142875"/>
                <a:gd name="connsiteX337" fmla="*/ 81725 w 142875"/>
                <a:gd name="connsiteY337" fmla="*/ 72581 h 142875"/>
                <a:gd name="connsiteX338" fmla="*/ 77438 w 142875"/>
                <a:gd name="connsiteY338" fmla="*/ 70104 h 142875"/>
                <a:gd name="connsiteX339" fmla="*/ 77057 w 142875"/>
                <a:gd name="connsiteY339" fmla="*/ 69818 h 142875"/>
                <a:gd name="connsiteX340" fmla="*/ 77438 w 142875"/>
                <a:gd name="connsiteY340" fmla="*/ 69628 h 142875"/>
                <a:gd name="connsiteX341" fmla="*/ 77438 w 142875"/>
                <a:gd name="connsiteY341" fmla="*/ 70104 h 142875"/>
                <a:gd name="connsiteX342" fmla="*/ 77438 w 142875"/>
                <a:gd name="connsiteY342" fmla="*/ 70104 h 142875"/>
                <a:gd name="connsiteX343" fmla="*/ 72390 w 142875"/>
                <a:gd name="connsiteY343" fmla="*/ 96869 h 142875"/>
                <a:gd name="connsiteX344" fmla="*/ 72104 w 142875"/>
                <a:gd name="connsiteY344" fmla="*/ 97155 h 142875"/>
                <a:gd name="connsiteX345" fmla="*/ 72390 w 142875"/>
                <a:gd name="connsiteY345" fmla="*/ 96869 h 142875"/>
                <a:gd name="connsiteX346" fmla="*/ 72390 w 142875"/>
                <a:gd name="connsiteY346" fmla="*/ 96869 h 142875"/>
                <a:gd name="connsiteX347" fmla="*/ 72581 w 142875"/>
                <a:gd name="connsiteY347" fmla="*/ 81153 h 142875"/>
                <a:gd name="connsiteX348" fmla="*/ 72390 w 142875"/>
                <a:gd name="connsiteY348" fmla="*/ 80963 h 142875"/>
                <a:gd name="connsiteX349" fmla="*/ 72581 w 142875"/>
                <a:gd name="connsiteY349" fmla="*/ 81153 h 142875"/>
                <a:gd name="connsiteX350" fmla="*/ 72581 w 142875"/>
                <a:gd name="connsiteY350" fmla="*/ 81153 h 142875"/>
                <a:gd name="connsiteX351" fmla="*/ 104680 w 142875"/>
                <a:gd name="connsiteY351" fmla="*/ 62294 h 142875"/>
                <a:gd name="connsiteX352" fmla="*/ 104870 w 142875"/>
                <a:gd name="connsiteY352" fmla="*/ 62579 h 142875"/>
                <a:gd name="connsiteX353" fmla="*/ 104394 w 142875"/>
                <a:gd name="connsiteY353" fmla="*/ 62389 h 142875"/>
                <a:gd name="connsiteX354" fmla="*/ 104680 w 142875"/>
                <a:gd name="connsiteY354" fmla="*/ 62294 h 142875"/>
                <a:gd name="connsiteX355" fmla="*/ 104680 w 142875"/>
                <a:gd name="connsiteY355" fmla="*/ 62294 h 142875"/>
                <a:gd name="connsiteX356" fmla="*/ 109633 w 142875"/>
                <a:gd name="connsiteY356" fmla="*/ 67151 h 142875"/>
                <a:gd name="connsiteX357" fmla="*/ 109442 w 142875"/>
                <a:gd name="connsiteY357" fmla="*/ 67723 h 142875"/>
                <a:gd name="connsiteX358" fmla="*/ 109633 w 142875"/>
                <a:gd name="connsiteY358" fmla="*/ 67151 h 142875"/>
                <a:gd name="connsiteX359" fmla="*/ 109633 w 142875"/>
                <a:gd name="connsiteY359" fmla="*/ 67151 h 142875"/>
                <a:gd name="connsiteX360" fmla="*/ 119825 w 142875"/>
                <a:gd name="connsiteY360" fmla="*/ 47911 h 142875"/>
                <a:gd name="connsiteX361" fmla="*/ 121063 w 142875"/>
                <a:gd name="connsiteY361" fmla="*/ 47816 h 142875"/>
                <a:gd name="connsiteX362" fmla="*/ 120777 w 142875"/>
                <a:gd name="connsiteY362" fmla="*/ 49149 h 142875"/>
                <a:gd name="connsiteX363" fmla="*/ 118682 w 142875"/>
                <a:gd name="connsiteY363" fmla="*/ 48006 h 142875"/>
                <a:gd name="connsiteX364" fmla="*/ 119825 w 142875"/>
                <a:gd name="connsiteY364" fmla="*/ 47911 h 142875"/>
                <a:gd name="connsiteX365" fmla="*/ 119825 w 142875"/>
                <a:gd name="connsiteY365" fmla="*/ 47911 h 142875"/>
                <a:gd name="connsiteX366" fmla="*/ 121730 w 142875"/>
                <a:gd name="connsiteY366" fmla="*/ 42767 h 142875"/>
                <a:gd name="connsiteX367" fmla="*/ 121063 w 142875"/>
                <a:gd name="connsiteY367" fmla="*/ 42863 h 142875"/>
                <a:gd name="connsiteX368" fmla="*/ 121349 w 142875"/>
                <a:gd name="connsiteY368" fmla="*/ 42196 h 142875"/>
                <a:gd name="connsiteX369" fmla="*/ 122111 w 142875"/>
                <a:gd name="connsiteY369" fmla="*/ 43053 h 142875"/>
                <a:gd name="connsiteX370" fmla="*/ 121349 w 142875"/>
                <a:gd name="connsiteY370" fmla="*/ 44101 h 142875"/>
                <a:gd name="connsiteX371" fmla="*/ 120872 w 142875"/>
                <a:gd name="connsiteY371" fmla="*/ 43434 h 142875"/>
                <a:gd name="connsiteX372" fmla="*/ 121730 w 142875"/>
                <a:gd name="connsiteY372" fmla="*/ 42767 h 142875"/>
                <a:gd name="connsiteX373" fmla="*/ 121730 w 142875"/>
                <a:gd name="connsiteY373" fmla="*/ 42767 h 142875"/>
                <a:gd name="connsiteX374" fmla="*/ 122777 w 142875"/>
                <a:gd name="connsiteY374" fmla="*/ 38862 h 142875"/>
                <a:gd name="connsiteX375" fmla="*/ 122968 w 142875"/>
                <a:gd name="connsiteY375" fmla="*/ 39148 h 142875"/>
                <a:gd name="connsiteX376" fmla="*/ 122492 w 142875"/>
                <a:gd name="connsiteY376" fmla="*/ 39053 h 142875"/>
                <a:gd name="connsiteX377" fmla="*/ 122777 w 142875"/>
                <a:gd name="connsiteY377" fmla="*/ 38862 h 142875"/>
                <a:gd name="connsiteX378" fmla="*/ 122777 w 142875"/>
                <a:gd name="connsiteY378" fmla="*/ 38862 h 142875"/>
                <a:gd name="connsiteX379" fmla="*/ 123349 w 142875"/>
                <a:gd name="connsiteY379" fmla="*/ 38100 h 142875"/>
                <a:gd name="connsiteX380" fmla="*/ 123444 w 142875"/>
                <a:gd name="connsiteY380" fmla="*/ 38386 h 142875"/>
                <a:gd name="connsiteX381" fmla="*/ 123254 w 142875"/>
                <a:gd name="connsiteY381" fmla="*/ 38481 h 142875"/>
                <a:gd name="connsiteX382" fmla="*/ 123063 w 142875"/>
                <a:gd name="connsiteY382" fmla="*/ 38291 h 142875"/>
                <a:gd name="connsiteX383" fmla="*/ 123349 w 142875"/>
                <a:gd name="connsiteY383" fmla="*/ 38100 h 142875"/>
                <a:gd name="connsiteX384" fmla="*/ 123349 w 142875"/>
                <a:gd name="connsiteY384" fmla="*/ 38100 h 142875"/>
                <a:gd name="connsiteX385" fmla="*/ 123539 w 142875"/>
                <a:gd name="connsiteY385" fmla="*/ 39243 h 142875"/>
                <a:gd name="connsiteX386" fmla="*/ 123158 w 142875"/>
                <a:gd name="connsiteY386" fmla="*/ 39338 h 142875"/>
                <a:gd name="connsiteX387" fmla="*/ 123063 w 142875"/>
                <a:gd name="connsiteY387" fmla="*/ 38767 h 142875"/>
                <a:gd name="connsiteX388" fmla="*/ 123539 w 142875"/>
                <a:gd name="connsiteY388" fmla="*/ 39243 h 142875"/>
                <a:gd name="connsiteX389" fmla="*/ 123539 w 142875"/>
                <a:gd name="connsiteY389" fmla="*/ 39243 h 142875"/>
                <a:gd name="connsiteX390" fmla="*/ 68961 w 142875"/>
                <a:gd name="connsiteY390" fmla="*/ 85154 h 142875"/>
                <a:gd name="connsiteX391" fmla="*/ 69342 w 142875"/>
                <a:gd name="connsiteY391" fmla="*/ 84773 h 142875"/>
                <a:gd name="connsiteX392" fmla="*/ 68961 w 142875"/>
                <a:gd name="connsiteY392" fmla="*/ 85154 h 142875"/>
                <a:gd name="connsiteX393" fmla="*/ 68961 w 142875"/>
                <a:gd name="connsiteY393" fmla="*/ 85154 h 142875"/>
                <a:gd name="connsiteX394" fmla="*/ 53435 w 142875"/>
                <a:gd name="connsiteY394" fmla="*/ 106775 h 142875"/>
                <a:gd name="connsiteX395" fmla="*/ 53150 w 142875"/>
                <a:gd name="connsiteY395" fmla="*/ 107156 h 142875"/>
                <a:gd name="connsiteX396" fmla="*/ 53435 w 142875"/>
                <a:gd name="connsiteY396" fmla="*/ 106775 h 142875"/>
                <a:gd name="connsiteX397" fmla="*/ 53435 w 142875"/>
                <a:gd name="connsiteY397" fmla="*/ 106775 h 142875"/>
                <a:gd name="connsiteX398" fmla="*/ 58674 w 142875"/>
                <a:gd name="connsiteY398" fmla="*/ 134588 h 142875"/>
                <a:gd name="connsiteX399" fmla="*/ 58484 w 142875"/>
                <a:gd name="connsiteY399" fmla="*/ 134779 h 142875"/>
                <a:gd name="connsiteX400" fmla="*/ 58674 w 142875"/>
                <a:gd name="connsiteY400" fmla="*/ 134588 h 142875"/>
                <a:gd name="connsiteX401" fmla="*/ 58674 w 142875"/>
                <a:gd name="connsiteY401" fmla="*/ 134588 h 142875"/>
                <a:gd name="connsiteX402" fmla="*/ 60293 w 142875"/>
                <a:gd name="connsiteY402" fmla="*/ 133541 h 142875"/>
                <a:gd name="connsiteX403" fmla="*/ 59912 w 142875"/>
                <a:gd name="connsiteY403" fmla="*/ 134207 h 142875"/>
                <a:gd name="connsiteX404" fmla="*/ 59627 w 142875"/>
                <a:gd name="connsiteY404" fmla="*/ 134017 h 142875"/>
                <a:gd name="connsiteX405" fmla="*/ 60293 w 142875"/>
                <a:gd name="connsiteY405" fmla="*/ 133541 h 142875"/>
                <a:gd name="connsiteX406" fmla="*/ 60293 w 142875"/>
                <a:gd name="connsiteY406" fmla="*/ 133541 h 142875"/>
                <a:gd name="connsiteX407" fmla="*/ 61055 w 142875"/>
                <a:gd name="connsiteY407" fmla="*/ 134112 h 142875"/>
                <a:gd name="connsiteX408" fmla="*/ 60579 w 142875"/>
                <a:gd name="connsiteY408" fmla="*/ 133731 h 142875"/>
                <a:gd name="connsiteX409" fmla="*/ 61055 w 142875"/>
                <a:gd name="connsiteY409" fmla="*/ 134112 h 142875"/>
                <a:gd name="connsiteX410" fmla="*/ 61055 w 142875"/>
                <a:gd name="connsiteY410" fmla="*/ 134112 h 142875"/>
                <a:gd name="connsiteX411" fmla="*/ 61627 w 142875"/>
                <a:gd name="connsiteY411" fmla="*/ 134112 h 142875"/>
                <a:gd name="connsiteX412" fmla="*/ 61436 w 142875"/>
                <a:gd name="connsiteY412" fmla="*/ 134207 h 142875"/>
                <a:gd name="connsiteX413" fmla="*/ 61341 w 142875"/>
                <a:gd name="connsiteY413" fmla="*/ 134207 h 142875"/>
                <a:gd name="connsiteX414" fmla="*/ 61627 w 142875"/>
                <a:gd name="connsiteY414" fmla="*/ 134112 h 142875"/>
                <a:gd name="connsiteX415" fmla="*/ 61627 w 142875"/>
                <a:gd name="connsiteY415" fmla="*/ 134112 h 142875"/>
                <a:gd name="connsiteX416" fmla="*/ 62579 w 142875"/>
                <a:gd name="connsiteY416" fmla="*/ 134017 h 142875"/>
                <a:gd name="connsiteX417" fmla="*/ 62103 w 142875"/>
                <a:gd name="connsiteY417" fmla="*/ 134017 h 142875"/>
                <a:gd name="connsiteX418" fmla="*/ 62579 w 142875"/>
                <a:gd name="connsiteY418" fmla="*/ 134017 h 142875"/>
                <a:gd name="connsiteX419" fmla="*/ 62579 w 142875"/>
                <a:gd name="connsiteY419" fmla="*/ 134017 h 142875"/>
                <a:gd name="connsiteX420" fmla="*/ 53150 w 142875"/>
                <a:gd name="connsiteY420" fmla="*/ 106680 h 142875"/>
                <a:gd name="connsiteX421" fmla="*/ 52769 w 142875"/>
                <a:gd name="connsiteY421" fmla="*/ 105156 h 142875"/>
                <a:gd name="connsiteX422" fmla="*/ 53150 w 142875"/>
                <a:gd name="connsiteY422" fmla="*/ 106680 h 142875"/>
                <a:gd name="connsiteX423" fmla="*/ 53150 w 142875"/>
                <a:gd name="connsiteY423" fmla="*/ 106680 h 142875"/>
                <a:gd name="connsiteX424" fmla="*/ 36957 w 142875"/>
                <a:gd name="connsiteY424" fmla="*/ 106585 h 142875"/>
                <a:gd name="connsiteX425" fmla="*/ 38195 w 142875"/>
                <a:gd name="connsiteY425" fmla="*/ 108109 h 142875"/>
                <a:gd name="connsiteX426" fmla="*/ 36957 w 142875"/>
                <a:gd name="connsiteY426" fmla="*/ 106585 h 142875"/>
                <a:gd name="connsiteX427" fmla="*/ 36957 w 142875"/>
                <a:gd name="connsiteY427" fmla="*/ 106585 h 142875"/>
                <a:gd name="connsiteX428" fmla="*/ 28956 w 142875"/>
                <a:gd name="connsiteY428" fmla="*/ 81534 h 142875"/>
                <a:gd name="connsiteX429" fmla="*/ 28861 w 142875"/>
                <a:gd name="connsiteY429" fmla="*/ 81248 h 142875"/>
                <a:gd name="connsiteX430" fmla="*/ 29051 w 142875"/>
                <a:gd name="connsiteY430" fmla="*/ 81153 h 142875"/>
                <a:gd name="connsiteX431" fmla="*/ 29147 w 142875"/>
                <a:gd name="connsiteY431" fmla="*/ 81439 h 142875"/>
                <a:gd name="connsiteX432" fmla="*/ 28956 w 142875"/>
                <a:gd name="connsiteY432" fmla="*/ 81534 h 142875"/>
                <a:gd name="connsiteX433" fmla="*/ 28956 w 142875"/>
                <a:gd name="connsiteY433" fmla="*/ 81534 h 142875"/>
                <a:gd name="connsiteX434" fmla="*/ 28480 w 142875"/>
                <a:gd name="connsiteY434" fmla="*/ 79439 h 142875"/>
                <a:gd name="connsiteX435" fmla="*/ 28289 w 142875"/>
                <a:gd name="connsiteY435" fmla="*/ 79248 h 142875"/>
                <a:gd name="connsiteX436" fmla="*/ 28480 w 142875"/>
                <a:gd name="connsiteY436" fmla="*/ 79439 h 142875"/>
                <a:gd name="connsiteX437" fmla="*/ 28480 w 142875"/>
                <a:gd name="connsiteY437" fmla="*/ 79439 h 142875"/>
                <a:gd name="connsiteX438" fmla="*/ 27527 w 142875"/>
                <a:gd name="connsiteY438" fmla="*/ 73914 h 142875"/>
                <a:gd name="connsiteX439" fmla="*/ 27432 w 142875"/>
                <a:gd name="connsiteY439" fmla="*/ 73533 h 142875"/>
                <a:gd name="connsiteX440" fmla="*/ 28099 w 142875"/>
                <a:gd name="connsiteY440" fmla="*/ 73533 h 142875"/>
                <a:gd name="connsiteX441" fmla="*/ 27527 w 142875"/>
                <a:gd name="connsiteY441" fmla="*/ 73914 h 142875"/>
                <a:gd name="connsiteX442" fmla="*/ 27527 w 142875"/>
                <a:gd name="connsiteY442" fmla="*/ 73914 h 142875"/>
                <a:gd name="connsiteX443" fmla="*/ 27623 w 142875"/>
                <a:gd name="connsiteY443" fmla="*/ 76391 h 142875"/>
                <a:gd name="connsiteX444" fmla="*/ 27527 w 142875"/>
                <a:gd name="connsiteY444" fmla="*/ 76295 h 142875"/>
                <a:gd name="connsiteX445" fmla="*/ 27718 w 142875"/>
                <a:gd name="connsiteY445" fmla="*/ 76200 h 142875"/>
                <a:gd name="connsiteX446" fmla="*/ 27813 w 142875"/>
                <a:gd name="connsiteY446" fmla="*/ 76391 h 142875"/>
                <a:gd name="connsiteX447" fmla="*/ 27623 w 142875"/>
                <a:gd name="connsiteY447" fmla="*/ 76391 h 142875"/>
                <a:gd name="connsiteX448" fmla="*/ 27623 w 142875"/>
                <a:gd name="connsiteY448" fmla="*/ 76391 h 142875"/>
                <a:gd name="connsiteX449" fmla="*/ 27623 w 142875"/>
                <a:gd name="connsiteY449" fmla="*/ 74390 h 142875"/>
                <a:gd name="connsiteX450" fmla="*/ 27432 w 142875"/>
                <a:gd name="connsiteY450" fmla="*/ 74200 h 142875"/>
                <a:gd name="connsiteX451" fmla="*/ 27623 w 142875"/>
                <a:gd name="connsiteY451" fmla="*/ 74390 h 142875"/>
                <a:gd name="connsiteX452" fmla="*/ 27623 w 142875"/>
                <a:gd name="connsiteY452" fmla="*/ 74390 h 142875"/>
                <a:gd name="connsiteX453" fmla="*/ 26861 w 142875"/>
                <a:gd name="connsiteY453" fmla="*/ 68866 h 142875"/>
                <a:gd name="connsiteX454" fmla="*/ 26765 w 142875"/>
                <a:gd name="connsiteY454" fmla="*/ 68771 h 142875"/>
                <a:gd name="connsiteX455" fmla="*/ 26956 w 142875"/>
                <a:gd name="connsiteY455" fmla="*/ 68675 h 142875"/>
                <a:gd name="connsiteX456" fmla="*/ 27051 w 142875"/>
                <a:gd name="connsiteY456" fmla="*/ 68771 h 142875"/>
                <a:gd name="connsiteX457" fmla="*/ 26861 w 142875"/>
                <a:gd name="connsiteY457" fmla="*/ 68866 h 142875"/>
                <a:gd name="connsiteX458" fmla="*/ 26861 w 142875"/>
                <a:gd name="connsiteY458" fmla="*/ 68866 h 142875"/>
                <a:gd name="connsiteX459" fmla="*/ 22384 w 142875"/>
                <a:gd name="connsiteY459" fmla="*/ 62198 h 142875"/>
                <a:gd name="connsiteX460" fmla="*/ 22860 w 142875"/>
                <a:gd name="connsiteY460" fmla="*/ 62484 h 142875"/>
                <a:gd name="connsiteX461" fmla="*/ 22384 w 142875"/>
                <a:gd name="connsiteY461" fmla="*/ 62198 h 142875"/>
                <a:gd name="connsiteX462" fmla="*/ 22384 w 142875"/>
                <a:gd name="connsiteY462" fmla="*/ 62198 h 142875"/>
                <a:gd name="connsiteX463" fmla="*/ 72295 w 142875"/>
                <a:gd name="connsiteY463" fmla="*/ 75152 h 142875"/>
                <a:gd name="connsiteX464" fmla="*/ 72295 w 142875"/>
                <a:gd name="connsiteY464" fmla="*/ 74867 h 142875"/>
                <a:gd name="connsiteX465" fmla="*/ 72485 w 142875"/>
                <a:gd name="connsiteY465" fmla="*/ 75057 h 142875"/>
                <a:gd name="connsiteX466" fmla="*/ 72295 w 142875"/>
                <a:gd name="connsiteY466" fmla="*/ 75152 h 142875"/>
                <a:gd name="connsiteX467" fmla="*/ 72295 w 142875"/>
                <a:gd name="connsiteY467" fmla="*/ 75152 h 142875"/>
                <a:gd name="connsiteX468" fmla="*/ 71628 w 142875"/>
                <a:gd name="connsiteY468" fmla="*/ 76581 h 142875"/>
                <a:gd name="connsiteX469" fmla="*/ 72009 w 142875"/>
                <a:gd name="connsiteY469" fmla="*/ 76867 h 142875"/>
                <a:gd name="connsiteX470" fmla="*/ 71628 w 142875"/>
                <a:gd name="connsiteY470" fmla="*/ 76581 h 142875"/>
                <a:gd name="connsiteX471" fmla="*/ 71628 w 142875"/>
                <a:gd name="connsiteY471" fmla="*/ 76581 h 142875"/>
                <a:gd name="connsiteX472" fmla="*/ 72009 w 142875"/>
                <a:gd name="connsiteY472" fmla="*/ 69723 h 142875"/>
                <a:gd name="connsiteX473" fmla="*/ 71819 w 142875"/>
                <a:gd name="connsiteY473" fmla="*/ 69342 h 142875"/>
                <a:gd name="connsiteX474" fmla="*/ 72295 w 142875"/>
                <a:gd name="connsiteY474" fmla="*/ 69533 h 142875"/>
                <a:gd name="connsiteX475" fmla="*/ 72009 w 142875"/>
                <a:gd name="connsiteY475" fmla="*/ 69723 h 142875"/>
                <a:gd name="connsiteX476" fmla="*/ 72009 w 142875"/>
                <a:gd name="connsiteY476" fmla="*/ 69723 h 142875"/>
                <a:gd name="connsiteX477" fmla="*/ 71819 w 142875"/>
                <a:gd name="connsiteY477" fmla="*/ 70104 h 142875"/>
                <a:gd name="connsiteX478" fmla="*/ 72104 w 142875"/>
                <a:gd name="connsiteY478" fmla="*/ 69818 h 142875"/>
                <a:gd name="connsiteX479" fmla="*/ 71819 w 142875"/>
                <a:gd name="connsiteY479" fmla="*/ 70104 h 142875"/>
                <a:gd name="connsiteX480" fmla="*/ 71819 w 142875"/>
                <a:gd name="connsiteY480" fmla="*/ 70104 h 142875"/>
                <a:gd name="connsiteX481" fmla="*/ 71438 w 142875"/>
                <a:gd name="connsiteY481" fmla="*/ 71057 h 142875"/>
                <a:gd name="connsiteX482" fmla="*/ 72104 w 142875"/>
                <a:gd name="connsiteY482" fmla="*/ 70390 h 142875"/>
                <a:gd name="connsiteX483" fmla="*/ 71438 w 142875"/>
                <a:gd name="connsiteY483" fmla="*/ 71057 h 142875"/>
                <a:gd name="connsiteX484" fmla="*/ 71438 w 142875"/>
                <a:gd name="connsiteY484" fmla="*/ 71057 h 142875"/>
                <a:gd name="connsiteX485" fmla="*/ 71533 w 142875"/>
                <a:gd name="connsiteY485" fmla="*/ 69437 h 142875"/>
                <a:gd name="connsiteX486" fmla="*/ 71438 w 142875"/>
                <a:gd name="connsiteY486" fmla="*/ 69437 h 142875"/>
                <a:gd name="connsiteX487" fmla="*/ 71723 w 142875"/>
                <a:gd name="connsiteY487" fmla="*/ 69342 h 142875"/>
                <a:gd name="connsiteX488" fmla="*/ 71533 w 142875"/>
                <a:gd name="connsiteY488" fmla="*/ 69437 h 142875"/>
                <a:gd name="connsiteX489" fmla="*/ 71533 w 142875"/>
                <a:gd name="connsiteY489" fmla="*/ 69437 h 142875"/>
                <a:gd name="connsiteX490" fmla="*/ 73914 w 142875"/>
                <a:gd name="connsiteY490" fmla="*/ 40481 h 142875"/>
                <a:gd name="connsiteX491" fmla="*/ 74009 w 142875"/>
                <a:gd name="connsiteY491" fmla="*/ 40672 h 142875"/>
                <a:gd name="connsiteX492" fmla="*/ 73914 w 142875"/>
                <a:gd name="connsiteY492" fmla="*/ 40767 h 142875"/>
                <a:gd name="connsiteX493" fmla="*/ 73819 w 142875"/>
                <a:gd name="connsiteY493" fmla="*/ 40577 h 142875"/>
                <a:gd name="connsiteX494" fmla="*/ 73914 w 142875"/>
                <a:gd name="connsiteY494" fmla="*/ 40481 h 142875"/>
                <a:gd name="connsiteX495" fmla="*/ 73914 w 142875"/>
                <a:gd name="connsiteY495" fmla="*/ 40481 h 142875"/>
                <a:gd name="connsiteX496" fmla="*/ 70485 w 142875"/>
                <a:gd name="connsiteY496" fmla="*/ 64008 h 142875"/>
                <a:gd name="connsiteX497" fmla="*/ 70485 w 142875"/>
                <a:gd name="connsiteY497" fmla="*/ 64008 h 142875"/>
                <a:gd name="connsiteX498" fmla="*/ 70485 w 142875"/>
                <a:gd name="connsiteY498" fmla="*/ 64008 h 142875"/>
                <a:gd name="connsiteX499" fmla="*/ 70104 w 142875"/>
                <a:gd name="connsiteY499" fmla="*/ 61817 h 142875"/>
                <a:gd name="connsiteX500" fmla="*/ 70771 w 142875"/>
                <a:gd name="connsiteY500" fmla="*/ 61627 h 142875"/>
                <a:gd name="connsiteX501" fmla="*/ 70104 w 142875"/>
                <a:gd name="connsiteY501" fmla="*/ 61817 h 142875"/>
                <a:gd name="connsiteX502" fmla="*/ 70104 w 142875"/>
                <a:gd name="connsiteY502" fmla="*/ 61817 h 142875"/>
                <a:gd name="connsiteX503" fmla="*/ 69723 w 142875"/>
                <a:gd name="connsiteY503" fmla="*/ 58579 h 142875"/>
                <a:gd name="connsiteX504" fmla="*/ 70104 w 142875"/>
                <a:gd name="connsiteY504" fmla="*/ 58960 h 142875"/>
                <a:gd name="connsiteX505" fmla="*/ 69723 w 142875"/>
                <a:gd name="connsiteY505" fmla="*/ 58579 h 142875"/>
                <a:gd name="connsiteX506" fmla="*/ 69723 w 142875"/>
                <a:gd name="connsiteY506" fmla="*/ 58579 h 142875"/>
                <a:gd name="connsiteX507" fmla="*/ 69056 w 142875"/>
                <a:gd name="connsiteY507" fmla="*/ 57150 h 142875"/>
                <a:gd name="connsiteX508" fmla="*/ 69342 w 142875"/>
                <a:gd name="connsiteY508" fmla="*/ 57055 h 142875"/>
                <a:gd name="connsiteX509" fmla="*/ 69914 w 142875"/>
                <a:gd name="connsiteY509" fmla="*/ 58103 h 142875"/>
                <a:gd name="connsiteX510" fmla="*/ 69056 w 142875"/>
                <a:gd name="connsiteY510" fmla="*/ 57150 h 142875"/>
                <a:gd name="connsiteX511" fmla="*/ 69056 w 142875"/>
                <a:gd name="connsiteY511" fmla="*/ 57150 h 142875"/>
                <a:gd name="connsiteX512" fmla="*/ 69152 w 142875"/>
                <a:gd name="connsiteY512" fmla="*/ 54007 h 142875"/>
                <a:gd name="connsiteX513" fmla="*/ 69342 w 142875"/>
                <a:gd name="connsiteY513" fmla="*/ 53816 h 142875"/>
                <a:gd name="connsiteX514" fmla="*/ 69533 w 142875"/>
                <a:gd name="connsiteY514" fmla="*/ 54197 h 142875"/>
                <a:gd name="connsiteX515" fmla="*/ 69152 w 142875"/>
                <a:gd name="connsiteY515" fmla="*/ 54007 h 142875"/>
                <a:gd name="connsiteX516" fmla="*/ 69152 w 142875"/>
                <a:gd name="connsiteY516" fmla="*/ 54007 h 142875"/>
                <a:gd name="connsiteX517" fmla="*/ 68771 w 142875"/>
                <a:gd name="connsiteY517" fmla="*/ 51435 h 142875"/>
                <a:gd name="connsiteX518" fmla="*/ 69247 w 142875"/>
                <a:gd name="connsiteY518" fmla="*/ 52007 h 142875"/>
                <a:gd name="connsiteX519" fmla="*/ 68771 w 142875"/>
                <a:gd name="connsiteY519" fmla="*/ 51435 h 142875"/>
                <a:gd name="connsiteX520" fmla="*/ 68771 w 142875"/>
                <a:gd name="connsiteY520" fmla="*/ 51435 h 142875"/>
                <a:gd name="connsiteX521" fmla="*/ 68580 w 142875"/>
                <a:gd name="connsiteY521" fmla="*/ 45815 h 142875"/>
                <a:gd name="connsiteX522" fmla="*/ 69152 w 142875"/>
                <a:gd name="connsiteY522" fmla="*/ 45910 h 142875"/>
                <a:gd name="connsiteX523" fmla="*/ 68771 w 142875"/>
                <a:gd name="connsiteY523" fmla="*/ 46196 h 142875"/>
                <a:gd name="connsiteX524" fmla="*/ 68580 w 142875"/>
                <a:gd name="connsiteY524" fmla="*/ 45815 h 142875"/>
                <a:gd name="connsiteX525" fmla="*/ 68580 w 142875"/>
                <a:gd name="connsiteY525" fmla="*/ 45815 h 142875"/>
                <a:gd name="connsiteX526" fmla="*/ 68104 w 142875"/>
                <a:gd name="connsiteY526" fmla="*/ 50483 h 142875"/>
                <a:gd name="connsiteX527" fmla="*/ 67723 w 142875"/>
                <a:gd name="connsiteY527" fmla="*/ 49435 h 142875"/>
                <a:gd name="connsiteX528" fmla="*/ 68485 w 142875"/>
                <a:gd name="connsiteY528" fmla="*/ 50292 h 142875"/>
                <a:gd name="connsiteX529" fmla="*/ 68104 w 142875"/>
                <a:gd name="connsiteY529" fmla="*/ 50483 h 142875"/>
                <a:gd name="connsiteX530" fmla="*/ 68104 w 142875"/>
                <a:gd name="connsiteY530" fmla="*/ 50483 h 142875"/>
                <a:gd name="connsiteX531" fmla="*/ 69342 w 142875"/>
                <a:gd name="connsiteY531" fmla="*/ 50006 h 142875"/>
                <a:gd name="connsiteX532" fmla="*/ 68866 w 142875"/>
                <a:gd name="connsiteY532" fmla="*/ 49816 h 142875"/>
                <a:gd name="connsiteX533" fmla="*/ 69342 w 142875"/>
                <a:gd name="connsiteY533" fmla="*/ 50006 h 142875"/>
                <a:gd name="connsiteX534" fmla="*/ 69342 w 142875"/>
                <a:gd name="connsiteY534" fmla="*/ 50006 h 142875"/>
                <a:gd name="connsiteX535" fmla="*/ 67723 w 142875"/>
                <a:gd name="connsiteY535" fmla="*/ 43625 h 142875"/>
                <a:gd name="connsiteX536" fmla="*/ 67628 w 142875"/>
                <a:gd name="connsiteY536" fmla="*/ 43244 h 142875"/>
                <a:gd name="connsiteX537" fmla="*/ 68199 w 142875"/>
                <a:gd name="connsiteY537" fmla="*/ 42767 h 142875"/>
                <a:gd name="connsiteX538" fmla="*/ 68485 w 142875"/>
                <a:gd name="connsiteY538" fmla="*/ 43148 h 142875"/>
                <a:gd name="connsiteX539" fmla="*/ 67723 w 142875"/>
                <a:gd name="connsiteY539" fmla="*/ 43625 h 142875"/>
                <a:gd name="connsiteX540" fmla="*/ 67723 w 142875"/>
                <a:gd name="connsiteY540" fmla="*/ 43625 h 142875"/>
                <a:gd name="connsiteX541" fmla="*/ 67913 w 142875"/>
                <a:gd name="connsiteY541" fmla="*/ 42672 h 142875"/>
                <a:gd name="connsiteX542" fmla="*/ 67723 w 142875"/>
                <a:gd name="connsiteY542" fmla="*/ 42767 h 142875"/>
                <a:gd name="connsiteX543" fmla="*/ 67818 w 142875"/>
                <a:gd name="connsiteY543" fmla="*/ 42958 h 142875"/>
                <a:gd name="connsiteX544" fmla="*/ 68009 w 142875"/>
                <a:gd name="connsiteY544" fmla="*/ 42863 h 142875"/>
                <a:gd name="connsiteX545" fmla="*/ 67913 w 142875"/>
                <a:gd name="connsiteY545" fmla="*/ 42672 h 142875"/>
                <a:gd name="connsiteX546" fmla="*/ 67913 w 142875"/>
                <a:gd name="connsiteY546" fmla="*/ 42672 h 142875"/>
                <a:gd name="connsiteX547" fmla="*/ 65818 w 142875"/>
                <a:gd name="connsiteY547" fmla="*/ 41720 h 142875"/>
                <a:gd name="connsiteX548" fmla="*/ 65818 w 142875"/>
                <a:gd name="connsiteY548" fmla="*/ 41529 h 142875"/>
                <a:gd name="connsiteX549" fmla="*/ 66008 w 142875"/>
                <a:gd name="connsiteY549" fmla="*/ 41434 h 142875"/>
                <a:gd name="connsiteX550" fmla="*/ 65818 w 142875"/>
                <a:gd name="connsiteY550" fmla="*/ 41720 h 142875"/>
                <a:gd name="connsiteX551" fmla="*/ 65818 w 142875"/>
                <a:gd name="connsiteY551" fmla="*/ 41720 h 142875"/>
                <a:gd name="connsiteX552" fmla="*/ 63818 w 142875"/>
                <a:gd name="connsiteY552" fmla="*/ 33814 h 142875"/>
                <a:gd name="connsiteX553" fmla="*/ 63627 w 142875"/>
                <a:gd name="connsiteY553" fmla="*/ 33623 h 142875"/>
                <a:gd name="connsiteX554" fmla="*/ 63818 w 142875"/>
                <a:gd name="connsiteY554" fmla="*/ 33814 h 142875"/>
                <a:gd name="connsiteX555" fmla="*/ 63818 w 142875"/>
                <a:gd name="connsiteY555" fmla="*/ 33814 h 142875"/>
                <a:gd name="connsiteX556" fmla="*/ 43434 w 142875"/>
                <a:gd name="connsiteY556" fmla="*/ 35147 h 142875"/>
                <a:gd name="connsiteX557" fmla="*/ 43434 w 142875"/>
                <a:gd name="connsiteY557" fmla="*/ 34957 h 142875"/>
                <a:gd name="connsiteX558" fmla="*/ 43625 w 142875"/>
                <a:gd name="connsiteY558" fmla="*/ 34862 h 142875"/>
                <a:gd name="connsiteX559" fmla="*/ 43434 w 142875"/>
                <a:gd name="connsiteY559" fmla="*/ 35147 h 142875"/>
                <a:gd name="connsiteX560" fmla="*/ 43434 w 142875"/>
                <a:gd name="connsiteY560" fmla="*/ 35147 h 142875"/>
                <a:gd name="connsiteX561" fmla="*/ 36671 w 142875"/>
                <a:gd name="connsiteY561" fmla="*/ 14573 h 142875"/>
                <a:gd name="connsiteX562" fmla="*/ 36671 w 142875"/>
                <a:gd name="connsiteY562" fmla="*/ 14002 h 142875"/>
                <a:gd name="connsiteX563" fmla="*/ 37148 w 142875"/>
                <a:gd name="connsiteY563" fmla="*/ 14192 h 142875"/>
                <a:gd name="connsiteX564" fmla="*/ 36671 w 142875"/>
                <a:gd name="connsiteY564" fmla="*/ 14573 h 142875"/>
                <a:gd name="connsiteX565" fmla="*/ 36671 w 142875"/>
                <a:gd name="connsiteY565" fmla="*/ 14573 h 142875"/>
                <a:gd name="connsiteX566" fmla="*/ 128397 w 142875"/>
                <a:gd name="connsiteY566" fmla="*/ 36957 h 142875"/>
                <a:gd name="connsiteX567" fmla="*/ 128016 w 142875"/>
                <a:gd name="connsiteY567" fmla="*/ 36671 h 142875"/>
                <a:gd name="connsiteX568" fmla="*/ 128397 w 142875"/>
                <a:gd name="connsiteY568" fmla="*/ 36957 h 142875"/>
                <a:gd name="connsiteX569" fmla="*/ 128397 w 142875"/>
                <a:gd name="connsiteY569" fmla="*/ 36957 h 142875"/>
                <a:gd name="connsiteX570" fmla="*/ 128778 w 142875"/>
                <a:gd name="connsiteY570" fmla="*/ 40196 h 142875"/>
                <a:gd name="connsiteX571" fmla="*/ 128778 w 142875"/>
                <a:gd name="connsiteY571" fmla="*/ 40291 h 142875"/>
                <a:gd name="connsiteX572" fmla="*/ 128588 w 142875"/>
                <a:gd name="connsiteY572" fmla="*/ 40100 h 142875"/>
                <a:gd name="connsiteX573" fmla="*/ 128778 w 142875"/>
                <a:gd name="connsiteY573" fmla="*/ 40196 h 142875"/>
                <a:gd name="connsiteX574" fmla="*/ 128778 w 142875"/>
                <a:gd name="connsiteY574" fmla="*/ 40196 h 142875"/>
                <a:gd name="connsiteX575" fmla="*/ 139160 w 142875"/>
                <a:gd name="connsiteY575" fmla="*/ 72009 h 142875"/>
                <a:gd name="connsiteX576" fmla="*/ 140399 w 142875"/>
                <a:gd name="connsiteY576" fmla="*/ 71057 h 142875"/>
                <a:gd name="connsiteX577" fmla="*/ 140113 w 142875"/>
                <a:gd name="connsiteY577" fmla="*/ 70771 h 142875"/>
                <a:gd name="connsiteX578" fmla="*/ 139256 w 142875"/>
                <a:gd name="connsiteY578" fmla="*/ 70961 h 142875"/>
                <a:gd name="connsiteX579" fmla="*/ 139922 w 142875"/>
                <a:gd name="connsiteY579" fmla="*/ 69056 h 142875"/>
                <a:gd name="connsiteX580" fmla="*/ 140589 w 142875"/>
                <a:gd name="connsiteY580" fmla="*/ 68104 h 142875"/>
                <a:gd name="connsiteX581" fmla="*/ 140018 w 142875"/>
                <a:gd name="connsiteY581" fmla="*/ 68675 h 142875"/>
                <a:gd name="connsiteX582" fmla="*/ 138970 w 142875"/>
                <a:gd name="connsiteY582" fmla="*/ 68294 h 142875"/>
                <a:gd name="connsiteX583" fmla="*/ 139065 w 142875"/>
                <a:gd name="connsiteY583" fmla="*/ 66770 h 142875"/>
                <a:gd name="connsiteX584" fmla="*/ 138113 w 142875"/>
                <a:gd name="connsiteY584" fmla="*/ 66866 h 142875"/>
                <a:gd name="connsiteX585" fmla="*/ 137922 w 142875"/>
                <a:gd name="connsiteY585" fmla="*/ 65818 h 142875"/>
                <a:gd name="connsiteX586" fmla="*/ 135922 w 142875"/>
                <a:gd name="connsiteY586" fmla="*/ 66961 h 142875"/>
                <a:gd name="connsiteX587" fmla="*/ 134588 w 142875"/>
                <a:gd name="connsiteY587" fmla="*/ 66389 h 142875"/>
                <a:gd name="connsiteX588" fmla="*/ 133826 w 142875"/>
                <a:gd name="connsiteY588" fmla="*/ 66961 h 142875"/>
                <a:gd name="connsiteX589" fmla="*/ 133826 w 142875"/>
                <a:gd name="connsiteY589" fmla="*/ 67437 h 142875"/>
                <a:gd name="connsiteX590" fmla="*/ 133160 w 142875"/>
                <a:gd name="connsiteY590" fmla="*/ 67913 h 142875"/>
                <a:gd name="connsiteX591" fmla="*/ 132207 w 142875"/>
                <a:gd name="connsiteY591" fmla="*/ 67437 h 142875"/>
                <a:gd name="connsiteX592" fmla="*/ 130493 w 142875"/>
                <a:gd name="connsiteY592" fmla="*/ 67437 h 142875"/>
                <a:gd name="connsiteX593" fmla="*/ 128969 w 142875"/>
                <a:gd name="connsiteY593" fmla="*/ 68104 h 142875"/>
                <a:gd name="connsiteX594" fmla="*/ 128683 w 142875"/>
                <a:gd name="connsiteY594" fmla="*/ 68294 h 142875"/>
                <a:gd name="connsiteX595" fmla="*/ 127349 w 142875"/>
                <a:gd name="connsiteY595" fmla="*/ 68961 h 142875"/>
                <a:gd name="connsiteX596" fmla="*/ 128111 w 142875"/>
                <a:gd name="connsiteY596" fmla="*/ 69247 h 142875"/>
                <a:gd name="connsiteX597" fmla="*/ 126873 w 142875"/>
                <a:gd name="connsiteY597" fmla="*/ 69533 h 142875"/>
                <a:gd name="connsiteX598" fmla="*/ 127349 w 142875"/>
                <a:gd name="connsiteY598" fmla="*/ 69818 h 142875"/>
                <a:gd name="connsiteX599" fmla="*/ 127254 w 142875"/>
                <a:gd name="connsiteY599" fmla="*/ 70009 h 142875"/>
                <a:gd name="connsiteX600" fmla="*/ 126016 w 142875"/>
                <a:gd name="connsiteY600" fmla="*/ 70485 h 142875"/>
                <a:gd name="connsiteX601" fmla="*/ 124397 w 142875"/>
                <a:gd name="connsiteY601" fmla="*/ 70771 h 142875"/>
                <a:gd name="connsiteX602" fmla="*/ 124206 w 142875"/>
                <a:gd name="connsiteY602" fmla="*/ 69342 h 142875"/>
                <a:gd name="connsiteX603" fmla="*/ 123444 w 142875"/>
                <a:gd name="connsiteY603" fmla="*/ 68294 h 142875"/>
                <a:gd name="connsiteX604" fmla="*/ 123539 w 142875"/>
                <a:gd name="connsiteY604" fmla="*/ 67342 h 142875"/>
                <a:gd name="connsiteX605" fmla="*/ 122396 w 142875"/>
                <a:gd name="connsiteY605" fmla="*/ 65342 h 142875"/>
                <a:gd name="connsiteX606" fmla="*/ 121253 w 142875"/>
                <a:gd name="connsiteY606" fmla="*/ 62389 h 142875"/>
                <a:gd name="connsiteX607" fmla="*/ 121730 w 142875"/>
                <a:gd name="connsiteY607" fmla="*/ 61627 h 142875"/>
                <a:gd name="connsiteX608" fmla="*/ 121920 w 142875"/>
                <a:gd name="connsiteY608" fmla="*/ 62008 h 142875"/>
                <a:gd name="connsiteX609" fmla="*/ 122206 w 142875"/>
                <a:gd name="connsiteY609" fmla="*/ 61817 h 142875"/>
                <a:gd name="connsiteX610" fmla="*/ 121920 w 142875"/>
                <a:gd name="connsiteY610" fmla="*/ 60674 h 142875"/>
                <a:gd name="connsiteX611" fmla="*/ 120777 w 142875"/>
                <a:gd name="connsiteY611" fmla="*/ 59912 h 142875"/>
                <a:gd name="connsiteX612" fmla="*/ 121158 w 142875"/>
                <a:gd name="connsiteY612" fmla="*/ 59627 h 142875"/>
                <a:gd name="connsiteX613" fmla="*/ 120682 w 142875"/>
                <a:gd name="connsiteY613" fmla="*/ 59531 h 142875"/>
                <a:gd name="connsiteX614" fmla="*/ 120110 w 142875"/>
                <a:gd name="connsiteY614" fmla="*/ 57055 h 142875"/>
                <a:gd name="connsiteX615" fmla="*/ 120110 w 142875"/>
                <a:gd name="connsiteY615" fmla="*/ 56483 h 142875"/>
                <a:gd name="connsiteX616" fmla="*/ 118777 w 142875"/>
                <a:gd name="connsiteY616" fmla="*/ 54673 h 142875"/>
                <a:gd name="connsiteX617" fmla="*/ 119063 w 142875"/>
                <a:gd name="connsiteY617" fmla="*/ 53435 h 142875"/>
                <a:gd name="connsiteX618" fmla="*/ 118301 w 142875"/>
                <a:gd name="connsiteY618" fmla="*/ 52673 h 142875"/>
                <a:gd name="connsiteX619" fmla="*/ 118491 w 142875"/>
                <a:gd name="connsiteY619" fmla="*/ 50292 h 142875"/>
                <a:gd name="connsiteX620" fmla="*/ 119158 w 142875"/>
                <a:gd name="connsiteY620" fmla="*/ 50292 h 142875"/>
                <a:gd name="connsiteX621" fmla="*/ 119539 w 142875"/>
                <a:gd name="connsiteY621" fmla="*/ 49435 h 142875"/>
                <a:gd name="connsiteX622" fmla="*/ 120682 w 142875"/>
                <a:gd name="connsiteY622" fmla="*/ 49625 h 142875"/>
                <a:gd name="connsiteX623" fmla="*/ 121349 w 142875"/>
                <a:gd name="connsiteY623" fmla="*/ 49149 h 142875"/>
                <a:gd name="connsiteX624" fmla="*/ 121253 w 142875"/>
                <a:gd name="connsiteY624" fmla="*/ 48197 h 142875"/>
                <a:gd name="connsiteX625" fmla="*/ 121539 w 142875"/>
                <a:gd name="connsiteY625" fmla="*/ 48006 h 142875"/>
                <a:gd name="connsiteX626" fmla="*/ 120872 w 142875"/>
                <a:gd name="connsiteY626" fmla="*/ 47054 h 142875"/>
                <a:gd name="connsiteX627" fmla="*/ 122015 w 142875"/>
                <a:gd name="connsiteY627" fmla="*/ 46863 h 142875"/>
                <a:gd name="connsiteX628" fmla="*/ 122968 w 142875"/>
                <a:gd name="connsiteY628" fmla="*/ 47530 h 142875"/>
                <a:gd name="connsiteX629" fmla="*/ 122968 w 142875"/>
                <a:gd name="connsiteY629" fmla="*/ 45530 h 142875"/>
                <a:gd name="connsiteX630" fmla="*/ 122873 w 142875"/>
                <a:gd name="connsiteY630" fmla="*/ 44768 h 142875"/>
                <a:gd name="connsiteX631" fmla="*/ 122968 w 142875"/>
                <a:gd name="connsiteY631" fmla="*/ 45244 h 142875"/>
                <a:gd name="connsiteX632" fmla="*/ 124587 w 142875"/>
                <a:gd name="connsiteY632" fmla="*/ 44482 h 142875"/>
                <a:gd name="connsiteX633" fmla="*/ 125159 w 142875"/>
                <a:gd name="connsiteY633" fmla="*/ 45434 h 142875"/>
                <a:gd name="connsiteX634" fmla="*/ 125921 w 142875"/>
                <a:gd name="connsiteY634" fmla="*/ 45053 h 142875"/>
                <a:gd name="connsiteX635" fmla="*/ 125825 w 142875"/>
                <a:gd name="connsiteY635" fmla="*/ 44006 h 142875"/>
                <a:gd name="connsiteX636" fmla="*/ 126587 w 142875"/>
                <a:gd name="connsiteY636" fmla="*/ 43720 h 142875"/>
                <a:gd name="connsiteX637" fmla="*/ 126873 w 142875"/>
                <a:gd name="connsiteY637" fmla="*/ 42291 h 142875"/>
                <a:gd name="connsiteX638" fmla="*/ 127159 w 142875"/>
                <a:gd name="connsiteY638" fmla="*/ 42196 h 142875"/>
                <a:gd name="connsiteX639" fmla="*/ 127254 w 142875"/>
                <a:gd name="connsiteY639" fmla="*/ 41529 h 142875"/>
                <a:gd name="connsiteX640" fmla="*/ 127540 w 142875"/>
                <a:gd name="connsiteY640" fmla="*/ 41434 h 142875"/>
                <a:gd name="connsiteX641" fmla="*/ 128492 w 142875"/>
                <a:gd name="connsiteY641" fmla="*/ 40767 h 142875"/>
                <a:gd name="connsiteX642" fmla="*/ 128492 w 142875"/>
                <a:gd name="connsiteY642" fmla="*/ 41529 h 142875"/>
                <a:gd name="connsiteX643" fmla="*/ 128969 w 142875"/>
                <a:gd name="connsiteY643" fmla="*/ 42196 h 142875"/>
                <a:gd name="connsiteX644" fmla="*/ 129540 w 142875"/>
                <a:gd name="connsiteY644" fmla="*/ 40958 h 142875"/>
                <a:gd name="connsiteX645" fmla="*/ 128969 w 142875"/>
                <a:gd name="connsiteY645" fmla="*/ 40767 h 142875"/>
                <a:gd name="connsiteX646" fmla="*/ 128969 w 142875"/>
                <a:gd name="connsiteY646" fmla="*/ 40196 h 142875"/>
                <a:gd name="connsiteX647" fmla="*/ 129635 w 142875"/>
                <a:gd name="connsiteY647" fmla="*/ 40291 h 142875"/>
                <a:gd name="connsiteX648" fmla="*/ 128588 w 142875"/>
                <a:gd name="connsiteY648" fmla="*/ 39624 h 142875"/>
                <a:gd name="connsiteX649" fmla="*/ 129540 w 142875"/>
                <a:gd name="connsiteY649" fmla="*/ 38862 h 142875"/>
                <a:gd name="connsiteX650" fmla="*/ 129826 w 142875"/>
                <a:gd name="connsiteY650" fmla="*/ 39243 h 142875"/>
                <a:gd name="connsiteX651" fmla="*/ 130016 w 142875"/>
                <a:gd name="connsiteY651" fmla="*/ 38195 h 142875"/>
                <a:gd name="connsiteX652" fmla="*/ 128873 w 142875"/>
                <a:gd name="connsiteY652" fmla="*/ 38195 h 142875"/>
                <a:gd name="connsiteX653" fmla="*/ 128492 w 142875"/>
                <a:gd name="connsiteY653" fmla="*/ 37529 h 142875"/>
                <a:gd name="connsiteX654" fmla="*/ 128969 w 142875"/>
                <a:gd name="connsiteY654" fmla="*/ 36957 h 142875"/>
                <a:gd name="connsiteX655" fmla="*/ 128397 w 142875"/>
                <a:gd name="connsiteY655" fmla="*/ 36767 h 142875"/>
                <a:gd name="connsiteX656" fmla="*/ 128016 w 142875"/>
                <a:gd name="connsiteY656" fmla="*/ 36100 h 142875"/>
                <a:gd name="connsiteX657" fmla="*/ 126873 w 142875"/>
                <a:gd name="connsiteY657" fmla="*/ 36862 h 142875"/>
                <a:gd name="connsiteX658" fmla="*/ 126302 w 142875"/>
                <a:gd name="connsiteY658" fmla="*/ 36385 h 142875"/>
                <a:gd name="connsiteX659" fmla="*/ 125635 w 142875"/>
                <a:gd name="connsiteY659" fmla="*/ 36862 h 142875"/>
                <a:gd name="connsiteX660" fmla="*/ 125444 w 142875"/>
                <a:gd name="connsiteY660" fmla="*/ 36576 h 142875"/>
                <a:gd name="connsiteX661" fmla="*/ 124111 w 142875"/>
                <a:gd name="connsiteY661" fmla="*/ 36767 h 142875"/>
                <a:gd name="connsiteX662" fmla="*/ 124682 w 142875"/>
                <a:gd name="connsiteY662" fmla="*/ 36100 h 142875"/>
                <a:gd name="connsiteX663" fmla="*/ 123539 w 142875"/>
                <a:gd name="connsiteY663" fmla="*/ 36481 h 142875"/>
                <a:gd name="connsiteX664" fmla="*/ 123730 w 142875"/>
                <a:gd name="connsiteY664" fmla="*/ 36862 h 142875"/>
                <a:gd name="connsiteX665" fmla="*/ 123254 w 142875"/>
                <a:gd name="connsiteY665" fmla="*/ 37814 h 142875"/>
                <a:gd name="connsiteX666" fmla="*/ 122587 w 142875"/>
                <a:gd name="connsiteY666" fmla="*/ 37719 h 142875"/>
                <a:gd name="connsiteX667" fmla="*/ 121634 w 142875"/>
                <a:gd name="connsiteY667" fmla="*/ 38576 h 142875"/>
                <a:gd name="connsiteX668" fmla="*/ 122206 w 142875"/>
                <a:gd name="connsiteY668" fmla="*/ 39053 h 142875"/>
                <a:gd name="connsiteX669" fmla="*/ 121253 w 142875"/>
                <a:gd name="connsiteY669" fmla="*/ 40005 h 142875"/>
                <a:gd name="connsiteX670" fmla="*/ 120396 w 142875"/>
                <a:gd name="connsiteY670" fmla="*/ 39815 h 142875"/>
                <a:gd name="connsiteX671" fmla="*/ 119253 w 142875"/>
                <a:gd name="connsiteY671" fmla="*/ 40196 h 142875"/>
                <a:gd name="connsiteX672" fmla="*/ 118205 w 142875"/>
                <a:gd name="connsiteY672" fmla="*/ 40577 h 142875"/>
                <a:gd name="connsiteX673" fmla="*/ 117253 w 142875"/>
                <a:gd name="connsiteY673" fmla="*/ 41243 h 142875"/>
                <a:gd name="connsiteX674" fmla="*/ 117539 w 142875"/>
                <a:gd name="connsiteY674" fmla="*/ 41720 h 142875"/>
                <a:gd name="connsiteX675" fmla="*/ 117920 w 142875"/>
                <a:gd name="connsiteY675" fmla="*/ 41434 h 142875"/>
                <a:gd name="connsiteX676" fmla="*/ 117443 w 142875"/>
                <a:gd name="connsiteY676" fmla="*/ 42101 h 142875"/>
                <a:gd name="connsiteX677" fmla="*/ 114681 w 142875"/>
                <a:gd name="connsiteY677" fmla="*/ 42101 h 142875"/>
                <a:gd name="connsiteX678" fmla="*/ 113443 w 142875"/>
                <a:gd name="connsiteY678" fmla="*/ 38957 h 142875"/>
                <a:gd name="connsiteX679" fmla="*/ 113062 w 142875"/>
                <a:gd name="connsiteY679" fmla="*/ 38481 h 142875"/>
                <a:gd name="connsiteX680" fmla="*/ 112490 w 142875"/>
                <a:gd name="connsiteY680" fmla="*/ 36767 h 142875"/>
                <a:gd name="connsiteX681" fmla="*/ 111538 w 142875"/>
                <a:gd name="connsiteY681" fmla="*/ 35528 h 142875"/>
                <a:gd name="connsiteX682" fmla="*/ 111252 w 142875"/>
                <a:gd name="connsiteY682" fmla="*/ 34766 h 142875"/>
                <a:gd name="connsiteX683" fmla="*/ 109919 w 142875"/>
                <a:gd name="connsiteY683" fmla="*/ 31718 h 142875"/>
                <a:gd name="connsiteX684" fmla="*/ 108680 w 142875"/>
                <a:gd name="connsiteY684" fmla="*/ 29242 h 142875"/>
                <a:gd name="connsiteX685" fmla="*/ 106109 w 142875"/>
                <a:gd name="connsiteY685" fmla="*/ 26956 h 142875"/>
                <a:gd name="connsiteX686" fmla="*/ 104108 w 142875"/>
                <a:gd name="connsiteY686" fmla="*/ 25908 h 142875"/>
                <a:gd name="connsiteX687" fmla="*/ 101822 w 142875"/>
                <a:gd name="connsiteY687" fmla="*/ 25622 h 142875"/>
                <a:gd name="connsiteX688" fmla="*/ 95536 w 142875"/>
                <a:gd name="connsiteY688" fmla="*/ 24194 h 142875"/>
                <a:gd name="connsiteX689" fmla="*/ 94107 w 142875"/>
                <a:gd name="connsiteY689" fmla="*/ 23813 h 142875"/>
                <a:gd name="connsiteX690" fmla="*/ 92202 w 142875"/>
                <a:gd name="connsiteY690" fmla="*/ 24098 h 142875"/>
                <a:gd name="connsiteX691" fmla="*/ 90583 w 142875"/>
                <a:gd name="connsiteY691" fmla="*/ 24384 h 142875"/>
                <a:gd name="connsiteX692" fmla="*/ 88678 w 142875"/>
                <a:gd name="connsiteY692" fmla="*/ 24956 h 142875"/>
                <a:gd name="connsiteX693" fmla="*/ 85916 w 142875"/>
                <a:gd name="connsiteY693" fmla="*/ 25527 h 142875"/>
                <a:gd name="connsiteX694" fmla="*/ 85058 w 142875"/>
                <a:gd name="connsiteY694" fmla="*/ 26194 h 142875"/>
                <a:gd name="connsiteX695" fmla="*/ 85249 w 142875"/>
                <a:gd name="connsiteY695" fmla="*/ 26575 h 142875"/>
                <a:gd name="connsiteX696" fmla="*/ 83725 w 142875"/>
                <a:gd name="connsiteY696" fmla="*/ 28194 h 142875"/>
                <a:gd name="connsiteX697" fmla="*/ 83630 w 142875"/>
                <a:gd name="connsiteY697" fmla="*/ 28670 h 142875"/>
                <a:gd name="connsiteX698" fmla="*/ 83820 w 142875"/>
                <a:gd name="connsiteY698" fmla="*/ 29051 h 142875"/>
                <a:gd name="connsiteX699" fmla="*/ 83439 w 142875"/>
                <a:gd name="connsiteY699" fmla="*/ 29242 h 142875"/>
                <a:gd name="connsiteX700" fmla="*/ 83153 w 142875"/>
                <a:gd name="connsiteY700" fmla="*/ 30004 h 142875"/>
                <a:gd name="connsiteX701" fmla="*/ 83058 w 142875"/>
                <a:gd name="connsiteY701" fmla="*/ 30575 h 142875"/>
                <a:gd name="connsiteX702" fmla="*/ 82582 w 142875"/>
                <a:gd name="connsiteY702" fmla="*/ 30766 h 142875"/>
                <a:gd name="connsiteX703" fmla="*/ 82296 w 142875"/>
                <a:gd name="connsiteY703" fmla="*/ 31528 h 142875"/>
                <a:gd name="connsiteX704" fmla="*/ 79820 w 142875"/>
                <a:gd name="connsiteY704" fmla="*/ 34290 h 142875"/>
                <a:gd name="connsiteX705" fmla="*/ 79724 w 142875"/>
                <a:gd name="connsiteY705" fmla="*/ 34766 h 142875"/>
                <a:gd name="connsiteX706" fmla="*/ 79915 w 142875"/>
                <a:gd name="connsiteY706" fmla="*/ 35147 h 142875"/>
                <a:gd name="connsiteX707" fmla="*/ 79343 w 142875"/>
                <a:gd name="connsiteY707" fmla="*/ 35433 h 142875"/>
                <a:gd name="connsiteX708" fmla="*/ 79534 w 142875"/>
                <a:gd name="connsiteY708" fmla="*/ 35814 h 142875"/>
                <a:gd name="connsiteX709" fmla="*/ 79058 w 142875"/>
                <a:gd name="connsiteY709" fmla="*/ 36576 h 142875"/>
                <a:gd name="connsiteX710" fmla="*/ 78296 w 142875"/>
                <a:gd name="connsiteY710" fmla="*/ 37147 h 142875"/>
                <a:gd name="connsiteX711" fmla="*/ 77153 w 142875"/>
                <a:gd name="connsiteY711" fmla="*/ 38957 h 142875"/>
                <a:gd name="connsiteX712" fmla="*/ 76867 w 142875"/>
                <a:gd name="connsiteY712" fmla="*/ 38291 h 142875"/>
                <a:gd name="connsiteX713" fmla="*/ 76581 w 142875"/>
                <a:gd name="connsiteY713" fmla="*/ 39529 h 142875"/>
                <a:gd name="connsiteX714" fmla="*/ 76962 w 142875"/>
                <a:gd name="connsiteY714" fmla="*/ 39338 h 142875"/>
                <a:gd name="connsiteX715" fmla="*/ 77248 w 142875"/>
                <a:gd name="connsiteY715" fmla="*/ 40386 h 142875"/>
                <a:gd name="connsiteX716" fmla="*/ 75248 w 142875"/>
                <a:gd name="connsiteY716" fmla="*/ 42482 h 142875"/>
                <a:gd name="connsiteX717" fmla="*/ 74295 w 142875"/>
                <a:gd name="connsiteY717" fmla="*/ 41624 h 142875"/>
                <a:gd name="connsiteX718" fmla="*/ 75343 w 142875"/>
                <a:gd name="connsiteY718" fmla="*/ 40862 h 142875"/>
                <a:gd name="connsiteX719" fmla="*/ 74676 w 142875"/>
                <a:gd name="connsiteY719" fmla="*/ 39434 h 142875"/>
                <a:gd name="connsiteX720" fmla="*/ 75343 w 142875"/>
                <a:gd name="connsiteY720" fmla="*/ 39053 h 142875"/>
                <a:gd name="connsiteX721" fmla="*/ 75152 w 142875"/>
                <a:gd name="connsiteY721" fmla="*/ 38005 h 142875"/>
                <a:gd name="connsiteX722" fmla="*/ 73914 w 142875"/>
                <a:gd name="connsiteY722" fmla="*/ 38386 h 142875"/>
                <a:gd name="connsiteX723" fmla="*/ 74105 w 142875"/>
                <a:gd name="connsiteY723" fmla="*/ 37433 h 142875"/>
                <a:gd name="connsiteX724" fmla="*/ 75152 w 142875"/>
                <a:gd name="connsiteY724" fmla="*/ 36100 h 142875"/>
                <a:gd name="connsiteX725" fmla="*/ 73914 w 142875"/>
                <a:gd name="connsiteY725" fmla="*/ 34576 h 142875"/>
                <a:gd name="connsiteX726" fmla="*/ 74486 w 142875"/>
                <a:gd name="connsiteY726" fmla="*/ 33338 h 142875"/>
                <a:gd name="connsiteX727" fmla="*/ 73438 w 142875"/>
                <a:gd name="connsiteY727" fmla="*/ 32385 h 142875"/>
                <a:gd name="connsiteX728" fmla="*/ 73533 w 142875"/>
                <a:gd name="connsiteY728" fmla="*/ 32099 h 142875"/>
                <a:gd name="connsiteX729" fmla="*/ 74676 w 142875"/>
                <a:gd name="connsiteY729" fmla="*/ 31814 h 142875"/>
                <a:gd name="connsiteX730" fmla="*/ 74295 w 142875"/>
                <a:gd name="connsiteY730" fmla="*/ 30671 h 142875"/>
                <a:gd name="connsiteX731" fmla="*/ 74676 w 142875"/>
                <a:gd name="connsiteY731" fmla="*/ 30290 h 142875"/>
                <a:gd name="connsiteX732" fmla="*/ 74009 w 142875"/>
                <a:gd name="connsiteY732" fmla="*/ 27622 h 142875"/>
                <a:gd name="connsiteX733" fmla="*/ 73057 w 142875"/>
                <a:gd name="connsiteY733" fmla="*/ 27242 h 142875"/>
                <a:gd name="connsiteX734" fmla="*/ 73724 w 142875"/>
                <a:gd name="connsiteY734" fmla="*/ 26480 h 142875"/>
                <a:gd name="connsiteX735" fmla="*/ 73057 w 142875"/>
                <a:gd name="connsiteY735" fmla="*/ 23717 h 142875"/>
                <a:gd name="connsiteX736" fmla="*/ 72676 w 142875"/>
                <a:gd name="connsiteY736" fmla="*/ 23432 h 142875"/>
                <a:gd name="connsiteX737" fmla="*/ 72390 w 142875"/>
                <a:gd name="connsiteY737" fmla="*/ 20765 h 142875"/>
                <a:gd name="connsiteX738" fmla="*/ 71723 w 142875"/>
                <a:gd name="connsiteY738" fmla="*/ 20955 h 142875"/>
                <a:gd name="connsiteX739" fmla="*/ 70866 w 142875"/>
                <a:gd name="connsiteY739" fmla="*/ 18955 h 142875"/>
                <a:gd name="connsiteX740" fmla="*/ 71819 w 142875"/>
                <a:gd name="connsiteY740" fmla="*/ 18288 h 142875"/>
                <a:gd name="connsiteX741" fmla="*/ 71342 w 142875"/>
                <a:gd name="connsiteY741" fmla="*/ 17050 h 142875"/>
                <a:gd name="connsiteX742" fmla="*/ 70485 w 142875"/>
                <a:gd name="connsiteY742" fmla="*/ 16859 h 142875"/>
                <a:gd name="connsiteX743" fmla="*/ 69437 w 142875"/>
                <a:gd name="connsiteY743" fmla="*/ 14097 h 142875"/>
                <a:gd name="connsiteX744" fmla="*/ 68104 w 142875"/>
                <a:gd name="connsiteY744" fmla="*/ 13621 h 142875"/>
                <a:gd name="connsiteX745" fmla="*/ 67151 w 142875"/>
                <a:gd name="connsiteY745" fmla="*/ 12383 h 142875"/>
                <a:gd name="connsiteX746" fmla="*/ 65246 w 142875"/>
                <a:gd name="connsiteY746" fmla="*/ 11811 h 142875"/>
                <a:gd name="connsiteX747" fmla="*/ 64675 w 142875"/>
                <a:gd name="connsiteY747" fmla="*/ 11525 h 142875"/>
                <a:gd name="connsiteX748" fmla="*/ 62008 w 142875"/>
                <a:gd name="connsiteY748" fmla="*/ 12478 h 142875"/>
                <a:gd name="connsiteX749" fmla="*/ 60579 w 142875"/>
                <a:gd name="connsiteY749" fmla="*/ 12668 h 142875"/>
                <a:gd name="connsiteX750" fmla="*/ 59817 w 142875"/>
                <a:gd name="connsiteY750" fmla="*/ 13240 h 142875"/>
                <a:gd name="connsiteX751" fmla="*/ 58769 w 142875"/>
                <a:gd name="connsiteY751" fmla="*/ 13240 h 142875"/>
                <a:gd name="connsiteX752" fmla="*/ 58198 w 142875"/>
                <a:gd name="connsiteY752" fmla="*/ 14002 h 142875"/>
                <a:gd name="connsiteX753" fmla="*/ 56293 w 142875"/>
                <a:gd name="connsiteY753" fmla="*/ 14669 h 142875"/>
                <a:gd name="connsiteX754" fmla="*/ 55912 w 142875"/>
                <a:gd name="connsiteY754" fmla="*/ 14383 h 142875"/>
                <a:gd name="connsiteX755" fmla="*/ 55245 w 142875"/>
                <a:gd name="connsiteY755" fmla="*/ 16764 h 142875"/>
                <a:gd name="connsiteX756" fmla="*/ 53435 w 142875"/>
                <a:gd name="connsiteY756" fmla="*/ 18288 h 142875"/>
                <a:gd name="connsiteX757" fmla="*/ 49911 w 142875"/>
                <a:gd name="connsiteY757" fmla="*/ 14859 h 142875"/>
                <a:gd name="connsiteX758" fmla="*/ 49244 w 142875"/>
                <a:gd name="connsiteY758" fmla="*/ 14573 h 142875"/>
                <a:gd name="connsiteX759" fmla="*/ 48673 w 142875"/>
                <a:gd name="connsiteY759" fmla="*/ 13811 h 142875"/>
                <a:gd name="connsiteX760" fmla="*/ 46196 w 142875"/>
                <a:gd name="connsiteY760" fmla="*/ 12478 h 142875"/>
                <a:gd name="connsiteX761" fmla="*/ 45625 w 142875"/>
                <a:gd name="connsiteY761" fmla="*/ 11716 h 142875"/>
                <a:gd name="connsiteX762" fmla="*/ 43910 w 142875"/>
                <a:gd name="connsiteY762" fmla="*/ 10668 h 142875"/>
                <a:gd name="connsiteX763" fmla="*/ 42291 w 142875"/>
                <a:gd name="connsiteY763" fmla="*/ 9716 h 142875"/>
                <a:gd name="connsiteX764" fmla="*/ 41434 w 142875"/>
                <a:gd name="connsiteY764" fmla="*/ 9239 h 142875"/>
                <a:gd name="connsiteX765" fmla="*/ 40672 w 142875"/>
                <a:gd name="connsiteY765" fmla="*/ 8858 h 142875"/>
                <a:gd name="connsiteX766" fmla="*/ 38862 w 142875"/>
                <a:gd name="connsiteY766" fmla="*/ 8573 h 142875"/>
                <a:gd name="connsiteX767" fmla="*/ 38576 w 142875"/>
                <a:gd name="connsiteY767" fmla="*/ 8192 h 142875"/>
                <a:gd name="connsiteX768" fmla="*/ 35909 w 142875"/>
                <a:gd name="connsiteY768" fmla="*/ 7430 h 142875"/>
                <a:gd name="connsiteX769" fmla="*/ 34671 w 142875"/>
                <a:gd name="connsiteY769" fmla="*/ 7144 h 142875"/>
                <a:gd name="connsiteX770" fmla="*/ 34766 w 142875"/>
                <a:gd name="connsiteY770" fmla="*/ 8192 h 142875"/>
                <a:gd name="connsiteX771" fmla="*/ 34385 w 142875"/>
                <a:gd name="connsiteY771" fmla="*/ 8287 h 142875"/>
                <a:gd name="connsiteX772" fmla="*/ 34671 w 142875"/>
                <a:gd name="connsiteY772" fmla="*/ 8668 h 142875"/>
                <a:gd name="connsiteX773" fmla="*/ 34290 w 142875"/>
                <a:gd name="connsiteY773" fmla="*/ 8954 h 142875"/>
                <a:gd name="connsiteX774" fmla="*/ 35052 w 142875"/>
                <a:gd name="connsiteY774" fmla="*/ 10097 h 142875"/>
                <a:gd name="connsiteX775" fmla="*/ 36195 w 142875"/>
                <a:gd name="connsiteY775" fmla="*/ 10859 h 142875"/>
                <a:gd name="connsiteX776" fmla="*/ 35814 w 142875"/>
                <a:gd name="connsiteY776" fmla="*/ 11144 h 142875"/>
                <a:gd name="connsiteX777" fmla="*/ 35719 w 142875"/>
                <a:gd name="connsiteY777" fmla="*/ 11621 h 142875"/>
                <a:gd name="connsiteX778" fmla="*/ 36195 w 142875"/>
                <a:gd name="connsiteY778" fmla="*/ 12192 h 142875"/>
                <a:gd name="connsiteX779" fmla="*/ 36100 w 142875"/>
                <a:gd name="connsiteY779" fmla="*/ 12859 h 142875"/>
                <a:gd name="connsiteX780" fmla="*/ 36386 w 142875"/>
                <a:gd name="connsiteY780" fmla="*/ 13430 h 142875"/>
                <a:gd name="connsiteX781" fmla="*/ 35909 w 142875"/>
                <a:gd name="connsiteY781" fmla="*/ 13145 h 142875"/>
                <a:gd name="connsiteX782" fmla="*/ 35433 w 142875"/>
                <a:gd name="connsiteY782" fmla="*/ 14002 h 142875"/>
                <a:gd name="connsiteX783" fmla="*/ 36576 w 142875"/>
                <a:gd name="connsiteY783" fmla="*/ 15431 h 142875"/>
                <a:gd name="connsiteX784" fmla="*/ 36767 w 142875"/>
                <a:gd name="connsiteY784" fmla="*/ 16288 h 142875"/>
                <a:gd name="connsiteX785" fmla="*/ 36386 w 142875"/>
                <a:gd name="connsiteY785" fmla="*/ 16574 h 142875"/>
                <a:gd name="connsiteX786" fmla="*/ 36862 w 142875"/>
                <a:gd name="connsiteY786" fmla="*/ 17145 h 142875"/>
                <a:gd name="connsiteX787" fmla="*/ 36386 w 142875"/>
                <a:gd name="connsiteY787" fmla="*/ 16955 h 142875"/>
                <a:gd name="connsiteX788" fmla="*/ 36862 w 142875"/>
                <a:gd name="connsiteY788" fmla="*/ 17621 h 142875"/>
                <a:gd name="connsiteX789" fmla="*/ 36481 w 142875"/>
                <a:gd name="connsiteY789" fmla="*/ 17907 h 142875"/>
                <a:gd name="connsiteX790" fmla="*/ 36386 w 142875"/>
                <a:gd name="connsiteY790" fmla="*/ 18383 h 142875"/>
                <a:gd name="connsiteX791" fmla="*/ 37148 w 142875"/>
                <a:gd name="connsiteY791" fmla="*/ 19431 h 142875"/>
                <a:gd name="connsiteX792" fmla="*/ 36957 w 142875"/>
                <a:gd name="connsiteY792" fmla="*/ 19812 h 142875"/>
                <a:gd name="connsiteX793" fmla="*/ 38195 w 142875"/>
                <a:gd name="connsiteY793" fmla="*/ 23336 h 142875"/>
                <a:gd name="connsiteX794" fmla="*/ 37719 w 142875"/>
                <a:gd name="connsiteY794" fmla="*/ 24003 h 142875"/>
                <a:gd name="connsiteX795" fmla="*/ 38576 w 142875"/>
                <a:gd name="connsiteY795" fmla="*/ 25432 h 142875"/>
                <a:gd name="connsiteX796" fmla="*/ 37719 w 142875"/>
                <a:gd name="connsiteY796" fmla="*/ 24575 h 142875"/>
                <a:gd name="connsiteX797" fmla="*/ 38957 w 142875"/>
                <a:gd name="connsiteY797" fmla="*/ 26480 h 142875"/>
                <a:gd name="connsiteX798" fmla="*/ 39053 w 142875"/>
                <a:gd name="connsiteY798" fmla="*/ 26956 h 142875"/>
                <a:gd name="connsiteX799" fmla="*/ 39148 w 142875"/>
                <a:gd name="connsiteY799" fmla="*/ 28289 h 142875"/>
                <a:gd name="connsiteX800" fmla="*/ 38672 w 142875"/>
                <a:gd name="connsiteY800" fmla="*/ 28480 h 142875"/>
                <a:gd name="connsiteX801" fmla="*/ 39053 w 142875"/>
                <a:gd name="connsiteY801" fmla="*/ 29051 h 142875"/>
                <a:gd name="connsiteX802" fmla="*/ 38767 w 142875"/>
                <a:gd name="connsiteY802" fmla="*/ 29337 h 142875"/>
                <a:gd name="connsiteX803" fmla="*/ 39434 w 142875"/>
                <a:gd name="connsiteY803" fmla="*/ 30290 h 142875"/>
                <a:gd name="connsiteX804" fmla="*/ 39053 w 142875"/>
                <a:gd name="connsiteY804" fmla="*/ 30575 h 142875"/>
                <a:gd name="connsiteX805" fmla="*/ 40100 w 142875"/>
                <a:gd name="connsiteY805" fmla="*/ 32576 h 142875"/>
                <a:gd name="connsiteX806" fmla="*/ 41434 w 142875"/>
                <a:gd name="connsiteY806" fmla="*/ 33052 h 142875"/>
                <a:gd name="connsiteX807" fmla="*/ 41434 w 142875"/>
                <a:gd name="connsiteY807" fmla="*/ 33623 h 142875"/>
                <a:gd name="connsiteX808" fmla="*/ 42291 w 142875"/>
                <a:gd name="connsiteY808" fmla="*/ 34766 h 142875"/>
                <a:gd name="connsiteX809" fmla="*/ 43148 w 142875"/>
                <a:gd name="connsiteY809" fmla="*/ 35623 h 142875"/>
                <a:gd name="connsiteX810" fmla="*/ 42958 w 142875"/>
                <a:gd name="connsiteY810" fmla="*/ 35052 h 142875"/>
                <a:gd name="connsiteX811" fmla="*/ 43339 w 142875"/>
                <a:gd name="connsiteY811" fmla="*/ 35719 h 142875"/>
                <a:gd name="connsiteX812" fmla="*/ 44482 w 142875"/>
                <a:gd name="connsiteY812" fmla="*/ 35719 h 142875"/>
                <a:gd name="connsiteX813" fmla="*/ 45053 w 142875"/>
                <a:gd name="connsiteY813" fmla="*/ 36576 h 142875"/>
                <a:gd name="connsiteX814" fmla="*/ 45625 w 142875"/>
                <a:gd name="connsiteY814" fmla="*/ 36005 h 142875"/>
                <a:gd name="connsiteX815" fmla="*/ 46958 w 142875"/>
                <a:gd name="connsiteY815" fmla="*/ 36481 h 142875"/>
                <a:gd name="connsiteX816" fmla="*/ 47339 w 142875"/>
                <a:gd name="connsiteY816" fmla="*/ 36767 h 142875"/>
                <a:gd name="connsiteX817" fmla="*/ 47816 w 142875"/>
                <a:gd name="connsiteY817" fmla="*/ 36385 h 142875"/>
                <a:gd name="connsiteX818" fmla="*/ 48292 w 142875"/>
                <a:gd name="connsiteY818" fmla="*/ 37338 h 142875"/>
                <a:gd name="connsiteX819" fmla="*/ 48387 w 142875"/>
                <a:gd name="connsiteY819" fmla="*/ 36385 h 142875"/>
                <a:gd name="connsiteX820" fmla="*/ 49721 w 142875"/>
                <a:gd name="connsiteY820" fmla="*/ 36481 h 142875"/>
                <a:gd name="connsiteX821" fmla="*/ 50102 w 142875"/>
                <a:gd name="connsiteY821" fmla="*/ 36195 h 142875"/>
                <a:gd name="connsiteX822" fmla="*/ 50197 w 142875"/>
                <a:gd name="connsiteY822" fmla="*/ 36576 h 142875"/>
                <a:gd name="connsiteX823" fmla="*/ 51530 w 142875"/>
                <a:gd name="connsiteY823" fmla="*/ 36481 h 142875"/>
                <a:gd name="connsiteX824" fmla="*/ 52673 w 142875"/>
                <a:gd name="connsiteY824" fmla="*/ 36100 h 142875"/>
                <a:gd name="connsiteX825" fmla="*/ 52959 w 142875"/>
                <a:gd name="connsiteY825" fmla="*/ 36481 h 142875"/>
                <a:gd name="connsiteX826" fmla="*/ 53340 w 142875"/>
                <a:gd name="connsiteY826" fmla="*/ 36290 h 142875"/>
                <a:gd name="connsiteX827" fmla="*/ 53626 w 142875"/>
                <a:gd name="connsiteY827" fmla="*/ 36862 h 142875"/>
                <a:gd name="connsiteX828" fmla="*/ 54007 w 142875"/>
                <a:gd name="connsiteY828" fmla="*/ 36576 h 142875"/>
                <a:gd name="connsiteX829" fmla="*/ 54102 w 142875"/>
                <a:gd name="connsiteY829" fmla="*/ 36862 h 142875"/>
                <a:gd name="connsiteX830" fmla="*/ 55150 w 142875"/>
                <a:gd name="connsiteY830" fmla="*/ 36671 h 142875"/>
                <a:gd name="connsiteX831" fmla="*/ 55912 w 142875"/>
                <a:gd name="connsiteY831" fmla="*/ 36195 h 142875"/>
                <a:gd name="connsiteX832" fmla="*/ 56102 w 142875"/>
                <a:gd name="connsiteY832" fmla="*/ 35719 h 142875"/>
                <a:gd name="connsiteX833" fmla="*/ 58198 w 142875"/>
                <a:gd name="connsiteY833" fmla="*/ 33528 h 142875"/>
                <a:gd name="connsiteX834" fmla="*/ 58293 w 142875"/>
                <a:gd name="connsiteY834" fmla="*/ 31718 h 142875"/>
                <a:gd name="connsiteX835" fmla="*/ 59150 w 142875"/>
                <a:gd name="connsiteY835" fmla="*/ 31147 h 142875"/>
                <a:gd name="connsiteX836" fmla="*/ 60008 w 142875"/>
                <a:gd name="connsiteY836" fmla="*/ 27813 h 142875"/>
                <a:gd name="connsiteX837" fmla="*/ 60960 w 142875"/>
                <a:gd name="connsiteY837" fmla="*/ 25718 h 142875"/>
                <a:gd name="connsiteX838" fmla="*/ 61627 w 142875"/>
                <a:gd name="connsiteY838" fmla="*/ 27051 h 142875"/>
                <a:gd name="connsiteX839" fmla="*/ 62103 w 142875"/>
                <a:gd name="connsiteY839" fmla="*/ 28289 h 142875"/>
                <a:gd name="connsiteX840" fmla="*/ 61722 w 142875"/>
                <a:gd name="connsiteY840" fmla="*/ 28575 h 142875"/>
                <a:gd name="connsiteX841" fmla="*/ 62675 w 142875"/>
                <a:gd name="connsiteY841" fmla="*/ 29718 h 142875"/>
                <a:gd name="connsiteX842" fmla="*/ 62294 w 142875"/>
                <a:gd name="connsiteY842" fmla="*/ 29909 h 142875"/>
                <a:gd name="connsiteX843" fmla="*/ 62865 w 142875"/>
                <a:gd name="connsiteY843" fmla="*/ 30671 h 142875"/>
                <a:gd name="connsiteX844" fmla="*/ 62865 w 142875"/>
                <a:gd name="connsiteY844" fmla="*/ 31814 h 142875"/>
                <a:gd name="connsiteX845" fmla="*/ 63246 w 142875"/>
                <a:gd name="connsiteY845" fmla="*/ 33147 h 142875"/>
                <a:gd name="connsiteX846" fmla="*/ 62960 w 142875"/>
                <a:gd name="connsiteY846" fmla="*/ 33338 h 142875"/>
                <a:gd name="connsiteX847" fmla="*/ 64484 w 142875"/>
                <a:gd name="connsiteY847" fmla="*/ 35528 h 142875"/>
                <a:gd name="connsiteX848" fmla="*/ 64008 w 142875"/>
                <a:gd name="connsiteY848" fmla="*/ 35338 h 142875"/>
                <a:gd name="connsiteX849" fmla="*/ 64865 w 142875"/>
                <a:gd name="connsiteY849" fmla="*/ 36767 h 142875"/>
                <a:gd name="connsiteX850" fmla="*/ 64484 w 142875"/>
                <a:gd name="connsiteY850" fmla="*/ 36481 h 142875"/>
                <a:gd name="connsiteX851" fmla="*/ 64865 w 142875"/>
                <a:gd name="connsiteY851" fmla="*/ 37624 h 142875"/>
                <a:gd name="connsiteX852" fmla="*/ 64580 w 142875"/>
                <a:gd name="connsiteY852" fmla="*/ 37243 h 142875"/>
                <a:gd name="connsiteX853" fmla="*/ 64484 w 142875"/>
                <a:gd name="connsiteY853" fmla="*/ 37814 h 142875"/>
                <a:gd name="connsiteX854" fmla="*/ 64675 w 142875"/>
                <a:gd name="connsiteY854" fmla="*/ 38767 h 142875"/>
                <a:gd name="connsiteX855" fmla="*/ 65627 w 142875"/>
                <a:gd name="connsiteY855" fmla="*/ 39910 h 142875"/>
                <a:gd name="connsiteX856" fmla="*/ 65246 w 142875"/>
                <a:gd name="connsiteY856" fmla="*/ 40196 h 142875"/>
                <a:gd name="connsiteX857" fmla="*/ 65627 w 142875"/>
                <a:gd name="connsiteY857" fmla="*/ 40958 h 142875"/>
                <a:gd name="connsiteX858" fmla="*/ 65342 w 142875"/>
                <a:gd name="connsiteY858" fmla="*/ 40481 h 142875"/>
                <a:gd name="connsiteX859" fmla="*/ 65342 w 142875"/>
                <a:gd name="connsiteY859" fmla="*/ 42196 h 142875"/>
                <a:gd name="connsiteX860" fmla="*/ 65818 w 142875"/>
                <a:gd name="connsiteY860" fmla="*/ 42767 h 142875"/>
                <a:gd name="connsiteX861" fmla="*/ 65342 w 142875"/>
                <a:gd name="connsiteY861" fmla="*/ 42958 h 142875"/>
                <a:gd name="connsiteX862" fmla="*/ 65532 w 142875"/>
                <a:gd name="connsiteY862" fmla="*/ 43244 h 142875"/>
                <a:gd name="connsiteX863" fmla="*/ 65913 w 142875"/>
                <a:gd name="connsiteY863" fmla="*/ 42958 h 142875"/>
                <a:gd name="connsiteX864" fmla="*/ 66580 w 142875"/>
                <a:gd name="connsiteY864" fmla="*/ 43910 h 142875"/>
                <a:gd name="connsiteX865" fmla="*/ 67342 w 142875"/>
                <a:gd name="connsiteY865" fmla="*/ 43529 h 142875"/>
                <a:gd name="connsiteX866" fmla="*/ 66961 w 142875"/>
                <a:gd name="connsiteY866" fmla="*/ 45053 h 142875"/>
                <a:gd name="connsiteX867" fmla="*/ 65723 w 142875"/>
                <a:gd name="connsiteY867" fmla="*/ 46006 h 142875"/>
                <a:gd name="connsiteX868" fmla="*/ 67056 w 142875"/>
                <a:gd name="connsiteY868" fmla="*/ 46482 h 142875"/>
                <a:gd name="connsiteX869" fmla="*/ 67628 w 142875"/>
                <a:gd name="connsiteY869" fmla="*/ 46672 h 142875"/>
                <a:gd name="connsiteX870" fmla="*/ 68009 w 142875"/>
                <a:gd name="connsiteY870" fmla="*/ 47149 h 142875"/>
                <a:gd name="connsiteX871" fmla="*/ 67628 w 142875"/>
                <a:gd name="connsiteY871" fmla="*/ 47434 h 142875"/>
                <a:gd name="connsiteX872" fmla="*/ 68104 w 142875"/>
                <a:gd name="connsiteY872" fmla="*/ 48101 h 142875"/>
                <a:gd name="connsiteX873" fmla="*/ 66866 w 142875"/>
                <a:gd name="connsiteY873" fmla="*/ 49054 h 142875"/>
                <a:gd name="connsiteX874" fmla="*/ 67437 w 142875"/>
                <a:gd name="connsiteY874" fmla="*/ 49721 h 142875"/>
                <a:gd name="connsiteX875" fmla="*/ 67151 w 142875"/>
                <a:gd name="connsiteY875" fmla="*/ 50102 h 142875"/>
                <a:gd name="connsiteX876" fmla="*/ 68390 w 142875"/>
                <a:gd name="connsiteY876" fmla="*/ 51626 h 142875"/>
                <a:gd name="connsiteX877" fmla="*/ 68390 w 142875"/>
                <a:gd name="connsiteY877" fmla="*/ 52292 h 142875"/>
                <a:gd name="connsiteX878" fmla="*/ 68771 w 142875"/>
                <a:gd name="connsiteY878" fmla="*/ 52102 h 142875"/>
                <a:gd name="connsiteX879" fmla="*/ 68009 w 142875"/>
                <a:gd name="connsiteY879" fmla="*/ 52769 h 142875"/>
                <a:gd name="connsiteX880" fmla="*/ 67723 w 142875"/>
                <a:gd name="connsiteY880" fmla="*/ 52483 h 142875"/>
                <a:gd name="connsiteX881" fmla="*/ 67628 w 142875"/>
                <a:gd name="connsiteY881" fmla="*/ 53150 h 142875"/>
                <a:gd name="connsiteX882" fmla="*/ 69056 w 142875"/>
                <a:gd name="connsiteY882" fmla="*/ 54293 h 142875"/>
                <a:gd name="connsiteX883" fmla="*/ 69056 w 142875"/>
                <a:gd name="connsiteY883" fmla="*/ 55245 h 142875"/>
                <a:gd name="connsiteX884" fmla="*/ 67818 w 142875"/>
                <a:gd name="connsiteY884" fmla="*/ 56102 h 142875"/>
                <a:gd name="connsiteX885" fmla="*/ 68485 w 142875"/>
                <a:gd name="connsiteY885" fmla="*/ 56959 h 142875"/>
                <a:gd name="connsiteX886" fmla="*/ 68199 w 142875"/>
                <a:gd name="connsiteY886" fmla="*/ 57150 h 142875"/>
                <a:gd name="connsiteX887" fmla="*/ 69247 w 142875"/>
                <a:gd name="connsiteY887" fmla="*/ 59341 h 142875"/>
                <a:gd name="connsiteX888" fmla="*/ 68675 w 142875"/>
                <a:gd name="connsiteY888" fmla="*/ 59817 h 142875"/>
                <a:gd name="connsiteX889" fmla="*/ 68866 w 142875"/>
                <a:gd name="connsiteY889" fmla="*/ 60103 h 142875"/>
                <a:gd name="connsiteX890" fmla="*/ 69247 w 142875"/>
                <a:gd name="connsiteY890" fmla="*/ 59817 h 142875"/>
                <a:gd name="connsiteX891" fmla="*/ 69437 w 142875"/>
                <a:gd name="connsiteY891" fmla="*/ 60198 h 142875"/>
                <a:gd name="connsiteX892" fmla="*/ 70580 w 142875"/>
                <a:gd name="connsiteY892" fmla="*/ 60008 h 142875"/>
                <a:gd name="connsiteX893" fmla="*/ 71247 w 142875"/>
                <a:gd name="connsiteY893" fmla="*/ 59341 h 142875"/>
                <a:gd name="connsiteX894" fmla="*/ 71152 w 142875"/>
                <a:gd name="connsiteY894" fmla="*/ 60008 h 142875"/>
                <a:gd name="connsiteX895" fmla="*/ 70580 w 142875"/>
                <a:gd name="connsiteY895" fmla="*/ 60198 h 142875"/>
                <a:gd name="connsiteX896" fmla="*/ 70390 w 142875"/>
                <a:gd name="connsiteY896" fmla="*/ 61055 h 142875"/>
                <a:gd name="connsiteX897" fmla="*/ 69437 w 142875"/>
                <a:gd name="connsiteY897" fmla="*/ 61055 h 142875"/>
                <a:gd name="connsiteX898" fmla="*/ 69437 w 142875"/>
                <a:gd name="connsiteY898" fmla="*/ 62103 h 142875"/>
                <a:gd name="connsiteX899" fmla="*/ 70199 w 142875"/>
                <a:gd name="connsiteY899" fmla="*/ 62389 h 142875"/>
                <a:gd name="connsiteX900" fmla="*/ 69723 w 142875"/>
                <a:gd name="connsiteY900" fmla="*/ 63913 h 142875"/>
                <a:gd name="connsiteX901" fmla="*/ 70485 w 142875"/>
                <a:gd name="connsiteY901" fmla="*/ 64770 h 142875"/>
                <a:gd name="connsiteX902" fmla="*/ 70199 w 142875"/>
                <a:gd name="connsiteY902" fmla="*/ 66389 h 142875"/>
                <a:gd name="connsiteX903" fmla="*/ 69914 w 142875"/>
                <a:gd name="connsiteY903" fmla="*/ 66580 h 142875"/>
                <a:gd name="connsiteX904" fmla="*/ 71152 w 142875"/>
                <a:gd name="connsiteY904" fmla="*/ 68104 h 142875"/>
                <a:gd name="connsiteX905" fmla="*/ 70485 w 142875"/>
                <a:gd name="connsiteY905" fmla="*/ 68580 h 142875"/>
                <a:gd name="connsiteX906" fmla="*/ 71342 w 142875"/>
                <a:gd name="connsiteY906" fmla="*/ 69723 h 142875"/>
                <a:gd name="connsiteX907" fmla="*/ 70676 w 142875"/>
                <a:gd name="connsiteY907" fmla="*/ 70866 h 142875"/>
                <a:gd name="connsiteX908" fmla="*/ 71533 w 142875"/>
                <a:gd name="connsiteY908" fmla="*/ 72485 h 142875"/>
                <a:gd name="connsiteX909" fmla="*/ 71247 w 142875"/>
                <a:gd name="connsiteY909" fmla="*/ 73628 h 142875"/>
                <a:gd name="connsiteX910" fmla="*/ 71723 w 142875"/>
                <a:gd name="connsiteY910" fmla="*/ 73533 h 142875"/>
                <a:gd name="connsiteX911" fmla="*/ 72200 w 142875"/>
                <a:gd name="connsiteY911" fmla="*/ 74200 h 142875"/>
                <a:gd name="connsiteX912" fmla="*/ 71723 w 142875"/>
                <a:gd name="connsiteY912" fmla="*/ 74771 h 142875"/>
                <a:gd name="connsiteX913" fmla="*/ 71914 w 142875"/>
                <a:gd name="connsiteY913" fmla="*/ 75248 h 142875"/>
                <a:gd name="connsiteX914" fmla="*/ 71342 w 142875"/>
                <a:gd name="connsiteY914" fmla="*/ 75533 h 142875"/>
                <a:gd name="connsiteX915" fmla="*/ 71533 w 142875"/>
                <a:gd name="connsiteY915" fmla="*/ 75914 h 142875"/>
                <a:gd name="connsiteX916" fmla="*/ 70961 w 142875"/>
                <a:gd name="connsiteY916" fmla="*/ 76391 h 142875"/>
                <a:gd name="connsiteX917" fmla="*/ 71628 w 142875"/>
                <a:gd name="connsiteY917" fmla="*/ 77248 h 142875"/>
                <a:gd name="connsiteX918" fmla="*/ 72200 w 142875"/>
                <a:gd name="connsiteY918" fmla="*/ 78772 h 142875"/>
                <a:gd name="connsiteX919" fmla="*/ 71914 w 142875"/>
                <a:gd name="connsiteY919" fmla="*/ 78962 h 142875"/>
                <a:gd name="connsiteX920" fmla="*/ 72200 w 142875"/>
                <a:gd name="connsiteY920" fmla="*/ 80677 h 142875"/>
                <a:gd name="connsiteX921" fmla="*/ 71914 w 142875"/>
                <a:gd name="connsiteY921" fmla="*/ 80867 h 142875"/>
                <a:gd name="connsiteX922" fmla="*/ 72390 w 142875"/>
                <a:gd name="connsiteY922" fmla="*/ 81344 h 142875"/>
                <a:gd name="connsiteX923" fmla="*/ 71057 w 142875"/>
                <a:gd name="connsiteY923" fmla="*/ 83058 h 142875"/>
                <a:gd name="connsiteX924" fmla="*/ 69914 w 142875"/>
                <a:gd name="connsiteY924" fmla="*/ 82582 h 142875"/>
                <a:gd name="connsiteX925" fmla="*/ 69914 w 142875"/>
                <a:gd name="connsiteY925" fmla="*/ 83153 h 142875"/>
                <a:gd name="connsiteX926" fmla="*/ 69818 w 142875"/>
                <a:gd name="connsiteY926" fmla="*/ 83820 h 142875"/>
                <a:gd name="connsiteX927" fmla="*/ 68294 w 142875"/>
                <a:gd name="connsiteY927" fmla="*/ 84868 h 142875"/>
                <a:gd name="connsiteX928" fmla="*/ 68485 w 142875"/>
                <a:gd name="connsiteY928" fmla="*/ 85249 h 142875"/>
                <a:gd name="connsiteX929" fmla="*/ 67818 w 142875"/>
                <a:gd name="connsiteY929" fmla="*/ 86297 h 142875"/>
                <a:gd name="connsiteX930" fmla="*/ 67342 w 142875"/>
                <a:gd name="connsiteY930" fmla="*/ 86582 h 142875"/>
                <a:gd name="connsiteX931" fmla="*/ 66770 w 142875"/>
                <a:gd name="connsiteY931" fmla="*/ 87535 h 142875"/>
                <a:gd name="connsiteX932" fmla="*/ 65723 w 142875"/>
                <a:gd name="connsiteY932" fmla="*/ 88202 h 142875"/>
                <a:gd name="connsiteX933" fmla="*/ 64008 w 142875"/>
                <a:gd name="connsiteY933" fmla="*/ 90488 h 142875"/>
                <a:gd name="connsiteX934" fmla="*/ 63532 w 142875"/>
                <a:gd name="connsiteY934" fmla="*/ 90297 h 142875"/>
                <a:gd name="connsiteX935" fmla="*/ 61817 w 142875"/>
                <a:gd name="connsiteY935" fmla="*/ 92012 h 142875"/>
                <a:gd name="connsiteX936" fmla="*/ 61436 w 142875"/>
                <a:gd name="connsiteY936" fmla="*/ 92774 h 142875"/>
                <a:gd name="connsiteX937" fmla="*/ 61246 w 142875"/>
                <a:gd name="connsiteY937" fmla="*/ 93440 h 142875"/>
                <a:gd name="connsiteX938" fmla="*/ 59531 w 142875"/>
                <a:gd name="connsiteY938" fmla="*/ 94107 h 142875"/>
                <a:gd name="connsiteX939" fmla="*/ 59817 w 142875"/>
                <a:gd name="connsiteY939" fmla="*/ 94488 h 142875"/>
                <a:gd name="connsiteX940" fmla="*/ 59436 w 142875"/>
                <a:gd name="connsiteY940" fmla="*/ 94679 h 142875"/>
                <a:gd name="connsiteX941" fmla="*/ 59722 w 142875"/>
                <a:gd name="connsiteY941" fmla="*/ 95059 h 142875"/>
                <a:gd name="connsiteX942" fmla="*/ 57817 w 142875"/>
                <a:gd name="connsiteY942" fmla="*/ 96965 h 142875"/>
                <a:gd name="connsiteX943" fmla="*/ 57722 w 142875"/>
                <a:gd name="connsiteY943" fmla="*/ 97536 h 142875"/>
                <a:gd name="connsiteX944" fmla="*/ 56674 w 142875"/>
                <a:gd name="connsiteY944" fmla="*/ 97250 h 142875"/>
                <a:gd name="connsiteX945" fmla="*/ 56102 w 142875"/>
                <a:gd name="connsiteY945" fmla="*/ 97727 h 142875"/>
                <a:gd name="connsiteX946" fmla="*/ 55626 w 142875"/>
                <a:gd name="connsiteY946" fmla="*/ 98679 h 142875"/>
                <a:gd name="connsiteX947" fmla="*/ 55436 w 142875"/>
                <a:gd name="connsiteY947" fmla="*/ 99536 h 142875"/>
                <a:gd name="connsiteX948" fmla="*/ 54293 w 142875"/>
                <a:gd name="connsiteY948" fmla="*/ 99917 h 142875"/>
                <a:gd name="connsiteX949" fmla="*/ 53340 w 142875"/>
                <a:gd name="connsiteY949" fmla="*/ 100775 h 142875"/>
                <a:gd name="connsiteX950" fmla="*/ 53626 w 142875"/>
                <a:gd name="connsiteY950" fmla="*/ 101060 h 142875"/>
                <a:gd name="connsiteX951" fmla="*/ 51530 w 142875"/>
                <a:gd name="connsiteY951" fmla="*/ 102108 h 142875"/>
                <a:gd name="connsiteX952" fmla="*/ 49816 w 142875"/>
                <a:gd name="connsiteY952" fmla="*/ 101441 h 142875"/>
                <a:gd name="connsiteX953" fmla="*/ 48959 w 142875"/>
                <a:gd name="connsiteY953" fmla="*/ 100489 h 142875"/>
                <a:gd name="connsiteX954" fmla="*/ 48768 w 142875"/>
                <a:gd name="connsiteY954" fmla="*/ 100108 h 142875"/>
                <a:gd name="connsiteX955" fmla="*/ 45339 w 142875"/>
                <a:gd name="connsiteY955" fmla="*/ 97155 h 142875"/>
                <a:gd name="connsiteX956" fmla="*/ 41815 w 142875"/>
                <a:gd name="connsiteY956" fmla="*/ 95536 h 142875"/>
                <a:gd name="connsiteX957" fmla="*/ 41339 w 142875"/>
                <a:gd name="connsiteY957" fmla="*/ 94869 h 142875"/>
                <a:gd name="connsiteX958" fmla="*/ 40386 w 142875"/>
                <a:gd name="connsiteY958" fmla="*/ 94202 h 142875"/>
                <a:gd name="connsiteX959" fmla="*/ 39815 w 142875"/>
                <a:gd name="connsiteY959" fmla="*/ 94012 h 142875"/>
                <a:gd name="connsiteX960" fmla="*/ 37719 w 142875"/>
                <a:gd name="connsiteY960" fmla="*/ 92107 h 142875"/>
                <a:gd name="connsiteX961" fmla="*/ 36576 w 142875"/>
                <a:gd name="connsiteY961" fmla="*/ 90488 h 142875"/>
                <a:gd name="connsiteX962" fmla="*/ 35147 w 142875"/>
                <a:gd name="connsiteY962" fmla="*/ 89154 h 142875"/>
                <a:gd name="connsiteX963" fmla="*/ 35528 w 142875"/>
                <a:gd name="connsiteY963" fmla="*/ 88964 h 142875"/>
                <a:gd name="connsiteX964" fmla="*/ 35052 w 142875"/>
                <a:gd name="connsiteY964" fmla="*/ 88392 h 142875"/>
                <a:gd name="connsiteX965" fmla="*/ 33242 w 142875"/>
                <a:gd name="connsiteY965" fmla="*/ 84868 h 142875"/>
                <a:gd name="connsiteX966" fmla="*/ 32671 w 142875"/>
                <a:gd name="connsiteY966" fmla="*/ 84487 h 142875"/>
                <a:gd name="connsiteX967" fmla="*/ 32480 w 142875"/>
                <a:gd name="connsiteY967" fmla="*/ 83153 h 142875"/>
                <a:gd name="connsiteX968" fmla="*/ 30671 w 142875"/>
                <a:gd name="connsiteY968" fmla="*/ 80010 h 142875"/>
                <a:gd name="connsiteX969" fmla="*/ 30194 w 142875"/>
                <a:gd name="connsiteY969" fmla="*/ 77343 h 142875"/>
                <a:gd name="connsiteX970" fmla="*/ 29813 w 142875"/>
                <a:gd name="connsiteY970" fmla="*/ 76867 h 142875"/>
                <a:gd name="connsiteX971" fmla="*/ 29432 w 142875"/>
                <a:gd name="connsiteY971" fmla="*/ 75724 h 142875"/>
                <a:gd name="connsiteX972" fmla="*/ 29432 w 142875"/>
                <a:gd name="connsiteY972" fmla="*/ 73438 h 142875"/>
                <a:gd name="connsiteX973" fmla="*/ 29051 w 142875"/>
                <a:gd name="connsiteY973" fmla="*/ 72295 h 142875"/>
                <a:gd name="connsiteX974" fmla="*/ 29813 w 142875"/>
                <a:gd name="connsiteY974" fmla="*/ 71342 h 142875"/>
                <a:gd name="connsiteX975" fmla="*/ 29813 w 142875"/>
                <a:gd name="connsiteY975" fmla="*/ 69628 h 142875"/>
                <a:gd name="connsiteX976" fmla="*/ 30004 w 142875"/>
                <a:gd name="connsiteY976" fmla="*/ 67151 h 142875"/>
                <a:gd name="connsiteX977" fmla="*/ 31052 w 142875"/>
                <a:gd name="connsiteY977" fmla="*/ 64008 h 142875"/>
                <a:gd name="connsiteX978" fmla="*/ 30671 w 142875"/>
                <a:gd name="connsiteY978" fmla="*/ 63341 h 142875"/>
                <a:gd name="connsiteX979" fmla="*/ 31909 w 142875"/>
                <a:gd name="connsiteY979" fmla="*/ 60674 h 142875"/>
                <a:gd name="connsiteX980" fmla="*/ 32004 w 142875"/>
                <a:gd name="connsiteY980" fmla="*/ 59055 h 142875"/>
                <a:gd name="connsiteX981" fmla="*/ 32766 w 142875"/>
                <a:gd name="connsiteY981" fmla="*/ 58007 h 142875"/>
                <a:gd name="connsiteX982" fmla="*/ 31814 w 142875"/>
                <a:gd name="connsiteY982" fmla="*/ 56674 h 142875"/>
                <a:gd name="connsiteX983" fmla="*/ 31814 w 142875"/>
                <a:gd name="connsiteY983" fmla="*/ 55150 h 142875"/>
                <a:gd name="connsiteX984" fmla="*/ 30671 w 142875"/>
                <a:gd name="connsiteY984" fmla="*/ 52959 h 142875"/>
                <a:gd name="connsiteX985" fmla="*/ 28766 w 142875"/>
                <a:gd name="connsiteY985" fmla="*/ 51911 h 142875"/>
                <a:gd name="connsiteX986" fmla="*/ 28956 w 142875"/>
                <a:gd name="connsiteY986" fmla="*/ 50768 h 142875"/>
                <a:gd name="connsiteX987" fmla="*/ 26575 w 142875"/>
                <a:gd name="connsiteY987" fmla="*/ 50483 h 142875"/>
                <a:gd name="connsiteX988" fmla="*/ 24860 w 142875"/>
                <a:gd name="connsiteY988" fmla="*/ 50673 h 142875"/>
                <a:gd name="connsiteX989" fmla="*/ 20669 w 142875"/>
                <a:gd name="connsiteY989" fmla="*/ 49911 h 142875"/>
                <a:gd name="connsiteX990" fmla="*/ 18288 w 142875"/>
                <a:gd name="connsiteY990" fmla="*/ 50959 h 142875"/>
                <a:gd name="connsiteX991" fmla="*/ 16669 w 142875"/>
                <a:gd name="connsiteY991" fmla="*/ 49530 h 142875"/>
                <a:gd name="connsiteX992" fmla="*/ 16764 w 142875"/>
                <a:gd name="connsiteY992" fmla="*/ 50483 h 142875"/>
                <a:gd name="connsiteX993" fmla="*/ 15812 w 142875"/>
                <a:gd name="connsiteY993" fmla="*/ 51626 h 142875"/>
                <a:gd name="connsiteX994" fmla="*/ 14954 w 142875"/>
                <a:gd name="connsiteY994" fmla="*/ 51245 h 142875"/>
                <a:gd name="connsiteX995" fmla="*/ 11811 w 142875"/>
                <a:gd name="connsiteY995" fmla="*/ 51626 h 142875"/>
                <a:gd name="connsiteX996" fmla="*/ 11335 w 142875"/>
                <a:gd name="connsiteY996" fmla="*/ 52102 h 142875"/>
                <a:gd name="connsiteX997" fmla="*/ 10668 w 142875"/>
                <a:gd name="connsiteY997" fmla="*/ 52007 h 142875"/>
                <a:gd name="connsiteX998" fmla="*/ 9811 w 142875"/>
                <a:gd name="connsiteY998" fmla="*/ 52673 h 142875"/>
                <a:gd name="connsiteX999" fmla="*/ 9144 w 142875"/>
                <a:gd name="connsiteY999" fmla="*/ 52483 h 142875"/>
                <a:gd name="connsiteX1000" fmla="*/ 7144 w 142875"/>
                <a:gd name="connsiteY1000" fmla="*/ 54102 h 142875"/>
                <a:gd name="connsiteX1001" fmla="*/ 10097 w 142875"/>
                <a:gd name="connsiteY1001" fmla="*/ 56864 h 142875"/>
                <a:gd name="connsiteX1002" fmla="*/ 10382 w 142875"/>
                <a:gd name="connsiteY1002" fmla="*/ 57341 h 142875"/>
                <a:gd name="connsiteX1003" fmla="*/ 10763 w 142875"/>
                <a:gd name="connsiteY1003" fmla="*/ 57150 h 142875"/>
                <a:gd name="connsiteX1004" fmla="*/ 11430 w 142875"/>
                <a:gd name="connsiteY1004" fmla="*/ 57722 h 142875"/>
                <a:gd name="connsiteX1005" fmla="*/ 11335 w 142875"/>
                <a:gd name="connsiteY1005" fmla="*/ 57245 h 142875"/>
                <a:gd name="connsiteX1006" fmla="*/ 13430 w 142875"/>
                <a:gd name="connsiteY1006" fmla="*/ 59531 h 142875"/>
                <a:gd name="connsiteX1007" fmla="*/ 13811 w 142875"/>
                <a:gd name="connsiteY1007" fmla="*/ 59341 h 142875"/>
                <a:gd name="connsiteX1008" fmla="*/ 15145 w 142875"/>
                <a:gd name="connsiteY1008" fmla="*/ 60674 h 142875"/>
                <a:gd name="connsiteX1009" fmla="*/ 15526 w 142875"/>
                <a:gd name="connsiteY1009" fmla="*/ 60484 h 142875"/>
                <a:gd name="connsiteX1010" fmla="*/ 15812 w 142875"/>
                <a:gd name="connsiteY1010" fmla="*/ 61055 h 142875"/>
                <a:gd name="connsiteX1011" fmla="*/ 16193 w 142875"/>
                <a:gd name="connsiteY1011" fmla="*/ 60865 h 142875"/>
                <a:gd name="connsiteX1012" fmla="*/ 17336 w 142875"/>
                <a:gd name="connsiteY1012" fmla="*/ 61817 h 142875"/>
                <a:gd name="connsiteX1013" fmla="*/ 17717 w 142875"/>
                <a:gd name="connsiteY1013" fmla="*/ 61627 h 142875"/>
                <a:gd name="connsiteX1014" fmla="*/ 18764 w 142875"/>
                <a:gd name="connsiteY1014" fmla="*/ 61627 h 142875"/>
                <a:gd name="connsiteX1015" fmla="*/ 18955 w 142875"/>
                <a:gd name="connsiteY1015" fmla="*/ 62103 h 142875"/>
                <a:gd name="connsiteX1016" fmla="*/ 19336 w 142875"/>
                <a:gd name="connsiteY1016" fmla="*/ 61817 h 142875"/>
                <a:gd name="connsiteX1017" fmla="*/ 20288 w 142875"/>
                <a:gd name="connsiteY1017" fmla="*/ 62484 h 142875"/>
                <a:gd name="connsiteX1018" fmla="*/ 20669 w 142875"/>
                <a:gd name="connsiteY1018" fmla="*/ 62294 h 142875"/>
                <a:gd name="connsiteX1019" fmla="*/ 22289 w 142875"/>
                <a:gd name="connsiteY1019" fmla="*/ 62579 h 142875"/>
                <a:gd name="connsiteX1020" fmla="*/ 22765 w 142875"/>
                <a:gd name="connsiteY1020" fmla="*/ 63437 h 142875"/>
                <a:gd name="connsiteX1021" fmla="*/ 23432 w 142875"/>
                <a:gd name="connsiteY1021" fmla="*/ 63056 h 142875"/>
                <a:gd name="connsiteX1022" fmla="*/ 23336 w 142875"/>
                <a:gd name="connsiteY1022" fmla="*/ 62579 h 142875"/>
                <a:gd name="connsiteX1023" fmla="*/ 24194 w 142875"/>
                <a:gd name="connsiteY1023" fmla="*/ 62770 h 142875"/>
                <a:gd name="connsiteX1024" fmla="*/ 25622 w 142875"/>
                <a:gd name="connsiteY1024" fmla="*/ 63341 h 142875"/>
                <a:gd name="connsiteX1025" fmla="*/ 26003 w 142875"/>
                <a:gd name="connsiteY1025" fmla="*/ 63056 h 142875"/>
                <a:gd name="connsiteX1026" fmla="*/ 26099 w 142875"/>
                <a:gd name="connsiteY1026" fmla="*/ 63913 h 142875"/>
                <a:gd name="connsiteX1027" fmla="*/ 26670 w 142875"/>
                <a:gd name="connsiteY1027" fmla="*/ 65913 h 142875"/>
                <a:gd name="connsiteX1028" fmla="*/ 26289 w 142875"/>
                <a:gd name="connsiteY1028" fmla="*/ 66199 h 142875"/>
                <a:gd name="connsiteX1029" fmla="*/ 26765 w 142875"/>
                <a:gd name="connsiteY1029" fmla="*/ 66770 h 142875"/>
                <a:gd name="connsiteX1030" fmla="*/ 26289 w 142875"/>
                <a:gd name="connsiteY1030" fmla="*/ 66580 h 142875"/>
                <a:gd name="connsiteX1031" fmla="*/ 26956 w 142875"/>
                <a:gd name="connsiteY1031" fmla="*/ 67532 h 142875"/>
                <a:gd name="connsiteX1032" fmla="*/ 26670 w 142875"/>
                <a:gd name="connsiteY1032" fmla="*/ 67913 h 142875"/>
                <a:gd name="connsiteX1033" fmla="*/ 27146 w 142875"/>
                <a:gd name="connsiteY1033" fmla="*/ 68485 h 142875"/>
                <a:gd name="connsiteX1034" fmla="*/ 26480 w 142875"/>
                <a:gd name="connsiteY1034" fmla="*/ 68866 h 142875"/>
                <a:gd name="connsiteX1035" fmla="*/ 27146 w 142875"/>
                <a:gd name="connsiteY1035" fmla="*/ 69818 h 142875"/>
                <a:gd name="connsiteX1036" fmla="*/ 26670 w 142875"/>
                <a:gd name="connsiteY1036" fmla="*/ 69628 h 142875"/>
                <a:gd name="connsiteX1037" fmla="*/ 27242 w 142875"/>
                <a:gd name="connsiteY1037" fmla="*/ 70771 h 142875"/>
                <a:gd name="connsiteX1038" fmla="*/ 26861 w 142875"/>
                <a:gd name="connsiteY1038" fmla="*/ 70485 h 142875"/>
                <a:gd name="connsiteX1039" fmla="*/ 27623 w 142875"/>
                <a:gd name="connsiteY1039" fmla="*/ 71819 h 142875"/>
                <a:gd name="connsiteX1040" fmla="*/ 27146 w 142875"/>
                <a:gd name="connsiteY1040" fmla="*/ 71628 h 142875"/>
                <a:gd name="connsiteX1041" fmla="*/ 28385 w 142875"/>
                <a:gd name="connsiteY1041" fmla="*/ 72771 h 142875"/>
                <a:gd name="connsiteX1042" fmla="*/ 27051 w 142875"/>
                <a:gd name="connsiteY1042" fmla="*/ 73628 h 142875"/>
                <a:gd name="connsiteX1043" fmla="*/ 26956 w 142875"/>
                <a:gd name="connsiteY1043" fmla="*/ 74105 h 142875"/>
                <a:gd name="connsiteX1044" fmla="*/ 27718 w 142875"/>
                <a:gd name="connsiteY1044" fmla="*/ 74962 h 142875"/>
                <a:gd name="connsiteX1045" fmla="*/ 27337 w 142875"/>
                <a:gd name="connsiteY1045" fmla="*/ 75248 h 142875"/>
                <a:gd name="connsiteX1046" fmla="*/ 27718 w 142875"/>
                <a:gd name="connsiteY1046" fmla="*/ 76009 h 142875"/>
                <a:gd name="connsiteX1047" fmla="*/ 27146 w 142875"/>
                <a:gd name="connsiteY1047" fmla="*/ 76391 h 142875"/>
                <a:gd name="connsiteX1048" fmla="*/ 28004 w 142875"/>
                <a:gd name="connsiteY1048" fmla="*/ 77534 h 142875"/>
                <a:gd name="connsiteX1049" fmla="*/ 27527 w 142875"/>
                <a:gd name="connsiteY1049" fmla="*/ 77343 h 142875"/>
                <a:gd name="connsiteX1050" fmla="*/ 28004 w 142875"/>
                <a:gd name="connsiteY1050" fmla="*/ 78010 h 142875"/>
                <a:gd name="connsiteX1051" fmla="*/ 28289 w 142875"/>
                <a:gd name="connsiteY1051" fmla="*/ 79248 h 142875"/>
                <a:gd name="connsiteX1052" fmla="*/ 27908 w 142875"/>
                <a:gd name="connsiteY1052" fmla="*/ 79439 h 142875"/>
                <a:gd name="connsiteX1053" fmla="*/ 28861 w 142875"/>
                <a:gd name="connsiteY1053" fmla="*/ 81248 h 142875"/>
                <a:gd name="connsiteX1054" fmla="*/ 28575 w 142875"/>
                <a:gd name="connsiteY1054" fmla="*/ 80486 h 142875"/>
                <a:gd name="connsiteX1055" fmla="*/ 28289 w 142875"/>
                <a:gd name="connsiteY1055" fmla="*/ 81248 h 142875"/>
                <a:gd name="connsiteX1056" fmla="*/ 29147 w 142875"/>
                <a:gd name="connsiteY1056" fmla="*/ 82391 h 142875"/>
                <a:gd name="connsiteX1057" fmla="*/ 28670 w 142875"/>
                <a:gd name="connsiteY1057" fmla="*/ 82201 h 142875"/>
                <a:gd name="connsiteX1058" fmla="*/ 29623 w 142875"/>
                <a:gd name="connsiteY1058" fmla="*/ 83534 h 142875"/>
                <a:gd name="connsiteX1059" fmla="*/ 29242 w 142875"/>
                <a:gd name="connsiteY1059" fmla="*/ 83820 h 142875"/>
                <a:gd name="connsiteX1060" fmla="*/ 29909 w 142875"/>
                <a:gd name="connsiteY1060" fmla="*/ 84677 h 142875"/>
                <a:gd name="connsiteX1061" fmla="*/ 29432 w 142875"/>
                <a:gd name="connsiteY1061" fmla="*/ 84487 h 142875"/>
                <a:gd name="connsiteX1062" fmla="*/ 30099 w 142875"/>
                <a:gd name="connsiteY1062" fmla="*/ 85439 h 142875"/>
                <a:gd name="connsiteX1063" fmla="*/ 30004 w 142875"/>
                <a:gd name="connsiteY1063" fmla="*/ 86011 h 142875"/>
                <a:gd name="connsiteX1064" fmla="*/ 30575 w 142875"/>
                <a:gd name="connsiteY1064" fmla="*/ 87630 h 142875"/>
                <a:gd name="connsiteX1065" fmla="*/ 30385 w 142875"/>
                <a:gd name="connsiteY1065" fmla="*/ 87821 h 142875"/>
                <a:gd name="connsiteX1066" fmla="*/ 31147 w 142875"/>
                <a:gd name="connsiteY1066" fmla="*/ 88202 h 142875"/>
                <a:gd name="connsiteX1067" fmla="*/ 31052 w 142875"/>
                <a:gd name="connsiteY1067" fmla="*/ 88678 h 142875"/>
                <a:gd name="connsiteX1068" fmla="*/ 30671 w 142875"/>
                <a:gd name="connsiteY1068" fmla="*/ 88868 h 142875"/>
                <a:gd name="connsiteX1069" fmla="*/ 30861 w 142875"/>
                <a:gd name="connsiteY1069" fmla="*/ 89249 h 142875"/>
                <a:gd name="connsiteX1070" fmla="*/ 30290 w 142875"/>
                <a:gd name="connsiteY1070" fmla="*/ 89726 h 142875"/>
                <a:gd name="connsiteX1071" fmla="*/ 30766 w 142875"/>
                <a:gd name="connsiteY1071" fmla="*/ 90297 h 142875"/>
                <a:gd name="connsiteX1072" fmla="*/ 30385 w 142875"/>
                <a:gd name="connsiteY1072" fmla="*/ 90583 h 142875"/>
                <a:gd name="connsiteX1073" fmla="*/ 30766 w 142875"/>
                <a:gd name="connsiteY1073" fmla="*/ 91345 h 142875"/>
                <a:gd name="connsiteX1074" fmla="*/ 30385 w 142875"/>
                <a:gd name="connsiteY1074" fmla="*/ 91059 h 142875"/>
                <a:gd name="connsiteX1075" fmla="*/ 30099 w 142875"/>
                <a:gd name="connsiteY1075" fmla="*/ 92297 h 142875"/>
                <a:gd name="connsiteX1076" fmla="*/ 30385 w 142875"/>
                <a:gd name="connsiteY1076" fmla="*/ 92488 h 142875"/>
                <a:gd name="connsiteX1077" fmla="*/ 30004 w 142875"/>
                <a:gd name="connsiteY1077" fmla="*/ 92774 h 142875"/>
                <a:gd name="connsiteX1078" fmla="*/ 30194 w 142875"/>
                <a:gd name="connsiteY1078" fmla="*/ 93631 h 142875"/>
                <a:gd name="connsiteX1079" fmla="*/ 30956 w 142875"/>
                <a:gd name="connsiteY1079" fmla="*/ 93536 h 142875"/>
                <a:gd name="connsiteX1080" fmla="*/ 30766 w 142875"/>
                <a:gd name="connsiteY1080" fmla="*/ 93155 h 142875"/>
                <a:gd name="connsiteX1081" fmla="*/ 30575 w 142875"/>
                <a:gd name="connsiteY1081" fmla="*/ 94679 h 142875"/>
                <a:gd name="connsiteX1082" fmla="*/ 31528 w 142875"/>
                <a:gd name="connsiteY1082" fmla="*/ 95917 h 142875"/>
                <a:gd name="connsiteX1083" fmla="*/ 31147 w 142875"/>
                <a:gd name="connsiteY1083" fmla="*/ 96203 h 142875"/>
                <a:gd name="connsiteX1084" fmla="*/ 32004 w 142875"/>
                <a:gd name="connsiteY1084" fmla="*/ 98012 h 142875"/>
                <a:gd name="connsiteX1085" fmla="*/ 31909 w 142875"/>
                <a:gd name="connsiteY1085" fmla="*/ 98584 h 142875"/>
                <a:gd name="connsiteX1086" fmla="*/ 32576 w 142875"/>
                <a:gd name="connsiteY1086" fmla="*/ 99346 h 142875"/>
                <a:gd name="connsiteX1087" fmla="*/ 32576 w 142875"/>
                <a:gd name="connsiteY1087" fmla="*/ 100108 h 142875"/>
                <a:gd name="connsiteX1088" fmla="*/ 36957 w 142875"/>
                <a:gd name="connsiteY1088" fmla="*/ 106680 h 142875"/>
                <a:gd name="connsiteX1089" fmla="*/ 36576 w 142875"/>
                <a:gd name="connsiteY1089" fmla="*/ 106871 h 142875"/>
                <a:gd name="connsiteX1090" fmla="*/ 38862 w 142875"/>
                <a:gd name="connsiteY1090" fmla="*/ 110014 h 142875"/>
                <a:gd name="connsiteX1091" fmla="*/ 38957 w 142875"/>
                <a:gd name="connsiteY1091" fmla="*/ 110776 h 142875"/>
                <a:gd name="connsiteX1092" fmla="*/ 39719 w 142875"/>
                <a:gd name="connsiteY1092" fmla="*/ 111062 h 142875"/>
                <a:gd name="connsiteX1093" fmla="*/ 41148 w 142875"/>
                <a:gd name="connsiteY1093" fmla="*/ 113062 h 142875"/>
                <a:gd name="connsiteX1094" fmla="*/ 41529 w 142875"/>
                <a:gd name="connsiteY1094" fmla="*/ 113348 h 142875"/>
                <a:gd name="connsiteX1095" fmla="*/ 41720 w 142875"/>
                <a:gd name="connsiteY1095" fmla="*/ 114776 h 142875"/>
                <a:gd name="connsiteX1096" fmla="*/ 42577 w 142875"/>
                <a:gd name="connsiteY1096" fmla="*/ 115919 h 142875"/>
                <a:gd name="connsiteX1097" fmla="*/ 42482 w 142875"/>
                <a:gd name="connsiteY1097" fmla="*/ 115443 h 142875"/>
                <a:gd name="connsiteX1098" fmla="*/ 44768 w 142875"/>
                <a:gd name="connsiteY1098" fmla="*/ 118491 h 142875"/>
                <a:gd name="connsiteX1099" fmla="*/ 44387 w 142875"/>
                <a:gd name="connsiteY1099" fmla="*/ 118777 h 142875"/>
                <a:gd name="connsiteX1100" fmla="*/ 46196 w 142875"/>
                <a:gd name="connsiteY1100" fmla="*/ 121730 h 142875"/>
                <a:gd name="connsiteX1101" fmla="*/ 47149 w 142875"/>
                <a:gd name="connsiteY1101" fmla="*/ 122492 h 142875"/>
                <a:gd name="connsiteX1102" fmla="*/ 46482 w 142875"/>
                <a:gd name="connsiteY1102" fmla="*/ 122777 h 142875"/>
                <a:gd name="connsiteX1103" fmla="*/ 47435 w 142875"/>
                <a:gd name="connsiteY1103" fmla="*/ 122777 h 142875"/>
                <a:gd name="connsiteX1104" fmla="*/ 48578 w 142875"/>
                <a:gd name="connsiteY1104" fmla="*/ 124301 h 142875"/>
                <a:gd name="connsiteX1105" fmla="*/ 48101 w 142875"/>
                <a:gd name="connsiteY1105" fmla="*/ 124492 h 142875"/>
                <a:gd name="connsiteX1106" fmla="*/ 49530 w 142875"/>
                <a:gd name="connsiteY1106" fmla="*/ 125921 h 142875"/>
                <a:gd name="connsiteX1107" fmla="*/ 48578 w 142875"/>
                <a:gd name="connsiteY1107" fmla="*/ 124397 h 142875"/>
                <a:gd name="connsiteX1108" fmla="*/ 49721 w 142875"/>
                <a:gd name="connsiteY1108" fmla="*/ 126111 h 142875"/>
                <a:gd name="connsiteX1109" fmla="*/ 50102 w 142875"/>
                <a:gd name="connsiteY1109" fmla="*/ 125921 h 142875"/>
                <a:gd name="connsiteX1110" fmla="*/ 50578 w 142875"/>
                <a:gd name="connsiteY1110" fmla="*/ 126968 h 142875"/>
                <a:gd name="connsiteX1111" fmla="*/ 50483 w 142875"/>
                <a:gd name="connsiteY1111" fmla="*/ 126492 h 142875"/>
                <a:gd name="connsiteX1112" fmla="*/ 50197 w 142875"/>
                <a:gd name="connsiteY1112" fmla="*/ 127254 h 142875"/>
                <a:gd name="connsiteX1113" fmla="*/ 50578 w 142875"/>
                <a:gd name="connsiteY1113" fmla="*/ 127159 h 142875"/>
                <a:gd name="connsiteX1114" fmla="*/ 51816 w 142875"/>
                <a:gd name="connsiteY1114" fmla="*/ 128969 h 142875"/>
                <a:gd name="connsiteX1115" fmla="*/ 53054 w 142875"/>
                <a:gd name="connsiteY1115" fmla="*/ 130397 h 142875"/>
                <a:gd name="connsiteX1116" fmla="*/ 51530 w 142875"/>
                <a:gd name="connsiteY1116" fmla="*/ 128111 h 142875"/>
                <a:gd name="connsiteX1117" fmla="*/ 52388 w 142875"/>
                <a:gd name="connsiteY1117" fmla="*/ 129159 h 142875"/>
                <a:gd name="connsiteX1118" fmla="*/ 53340 w 142875"/>
                <a:gd name="connsiteY1118" fmla="*/ 130493 h 142875"/>
                <a:gd name="connsiteX1119" fmla="*/ 54102 w 142875"/>
                <a:gd name="connsiteY1119" fmla="*/ 130778 h 142875"/>
                <a:gd name="connsiteX1120" fmla="*/ 53721 w 142875"/>
                <a:gd name="connsiteY1120" fmla="*/ 131064 h 142875"/>
                <a:gd name="connsiteX1121" fmla="*/ 54864 w 142875"/>
                <a:gd name="connsiteY1121" fmla="*/ 131921 h 142875"/>
                <a:gd name="connsiteX1122" fmla="*/ 55626 w 142875"/>
                <a:gd name="connsiteY1122" fmla="*/ 133064 h 142875"/>
                <a:gd name="connsiteX1123" fmla="*/ 56102 w 142875"/>
                <a:gd name="connsiteY1123" fmla="*/ 132874 h 142875"/>
                <a:gd name="connsiteX1124" fmla="*/ 56864 w 142875"/>
                <a:gd name="connsiteY1124" fmla="*/ 133731 h 142875"/>
                <a:gd name="connsiteX1125" fmla="*/ 56864 w 142875"/>
                <a:gd name="connsiteY1125" fmla="*/ 133255 h 142875"/>
                <a:gd name="connsiteX1126" fmla="*/ 58293 w 142875"/>
                <a:gd name="connsiteY1126" fmla="*/ 135446 h 142875"/>
                <a:gd name="connsiteX1127" fmla="*/ 58103 w 142875"/>
                <a:gd name="connsiteY1127" fmla="*/ 135827 h 142875"/>
                <a:gd name="connsiteX1128" fmla="*/ 58293 w 142875"/>
                <a:gd name="connsiteY1128" fmla="*/ 136017 h 142875"/>
                <a:gd name="connsiteX1129" fmla="*/ 59722 w 142875"/>
                <a:gd name="connsiteY1129" fmla="*/ 135065 h 142875"/>
                <a:gd name="connsiteX1130" fmla="*/ 59341 w 142875"/>
                <a:gd name="connsiteY1130" fmla="*/ 135446 h 142875"/>
                <a:gd name="connsiteX1131" fmla="*/ 59627 w 142875"/>
                <a:gd name="connsiteY1131" fmla="*/ 135922 h 142875"/>
                <a:gd name="connsiteX1132" fmla="*/ 60103 w 142875"/>
                <a:gd name="connsiteY1132" fmla="*/ 135541 h 142875"/>
                <a:gd name="connsiteX1133" fmla="*/ 61341 w 142875"/>
                <a:gd name="connsiteY1133" fmla="*/ 135636 h 142875"/>
                <a:gd name="connsiteX1134" fmla="*/ 61341 w 142875"/>
                <a:gd name="connsiteY1134" fmla="*/ 135065 h 142875"/>
                <a:gd name="connsiteX1135" fmla="*/ 62008 w 142875"/>
                <a:gd name="connsiteY1135" fmla="*/ 134588 h 142875"/>
                <a:gd name="connsiteX1136" fmla="*/ 62103 w 142875"/>
                <a:gd name="connsiteY1136" fmla="*/ 134969 h 142875"/>
                <a:gd name="connsiteX1137" fmla="*/ 64199 w 142875"/>
                <a:gd name="connsiteY1137" fmla="*/ 135065 h 142875"/>
                <a:gd name="connsiteX1138" fmla="*/ 63341 w 142875"/>
                <a:gd name="connsiteY1138" fmla="*/ 134684 h 142875"/>
                <a:gd name="connsiteX1139" fmla="*/ 63913 w 142875"/>
                <a:gd name="connsiteY1139" fmla="*/ 134112 h 142875"/>
                <a:gd name="connsiteX1140" fmla="*/ 64294 w 142875"/>
                <a:gd name="connsiteY1140" fmla="*/ 134493 h 142875"/>
                <a:gd name="connsiteX1141" fmla="*/ 64675 w 142875"/>
                <a:gd name="connsiteY1141" fmla="*/ 133922 h 142875"/>
                <a:gd name="connsiteX1142" fmla="*/ 65342 w 142875"/>
                <a:gd name="connsiteY1142" fmla="*/ 131921 h 142875"/>
                <a:gd name="connsiteX1143" fmla="*/ 64580 w 142875"/>
                <a:gd name="connsiteY1143" fmla="*/ 129445 h 142875"/>
                <a:gd name="connsiteX1144" fmla="*/ 64008 w 142875"/>
                <a:gd name="connsiteY1144" fmla="*/ 128397 h 142875"/>
                <a:gd name="connsiteX1145" fmla="*/ 62198 w 142875"/>
                <a:gd name="connsiteY1145" fmla="*/ 126397 h 142875"/>
                <a:gd name="connsiteX1146" fmla="*/ 61532 w 142875"/>
                <a:gd name="connsiteY1146" fmla="*/ 124587 h 142875"/>
                <a:gd name="connsiteX1147" fmla="*/ 61436 w 142875"/>
                <a:gd name="connsiteY1147" fmla="*/ 123730 h 142875"/>
                <a:gd name="connsiteX1148" fmla="*/ 59531 w 142875"/>
                <a:gd name="connsiteY1148" fmla="*/ 120206 h 142875"/>
                <a:gd name="connsiteX1149" fmla="*/ 59150 w 142875"/>
                <a:gd name="connsiteY1149" fmla="*/ 118682 h 142875"/>
                <a:gd name="connsiteX1150" fmla="*/ 57245 w 142875"/>
                <a:gd name="connsiteY1150" fmla="*/ 114300 h 142875"/>
                <a:gd name="connsiteX1151" fmla="*/ 57245 w 142875"/>
                <a:gd name="connsiteY1151" fmla="*/ 113729 h 142875"/>
                <a:gd name="connsiteX1152" fmla="*/ 56674 w 142875"/>
                <a:gd name="connsiteY1152" fmla="*/ 112967 h 142875"/>
                <a:gd name="connsiteX1153" fmla="*/ 55817 w 142875"/>
                <a:gd name="connsiteY1153" fmla="*/ 110585 h 142875"/>
                <a:gd name="connsiteX1154" fmla="*/ 55055 w 142875"/>
                <a:gd name="connsiteY1154" fmla="*/ 108776 h 142875"/>
                <a:gd name="connsiteX1155" fmla="*/ 54388 w 142875"/>
                <a:gd name="connsiteY1155" fmla="*/ 107442 h 142875"/>
                <a:gd name="connsiteX1156" fmla="*/ 54007 w 142875"/>
                <a:gd name="connsiteY1156" fmla="*/ 107061 h 142875"/>
                <a:gd name="connsiteX1157" fmla="*/ 53531 w 142875"/>
                <a:gd name="connsiteY1157" fmla="*/ 104299 h 142875"/>
                <a:gd name="connsiteX1158" fmla="*/ 55340 w 142875"/>
                <a:gd name="connsiteY1158" fmla="*/ 103727 h 142875"/>
                <a:gd name="connsiteX1159" fmla="*/ 55912 w 142875"/>
                <a:gd name="connsiteY1159" fmla="*/ 103251 h 142875"/>
                <a:gd name="connsiteX1160" fmla="*/ 56198 w 142875"/>
                <a:gd name="connsiteY1160" fmla="*/ 103632 h 142875"/>
                <a:gd name="connsiteX1161" fmla="*/ 56960 w 142875"/>
                <a:gd name="connsiteY1161" fmla="*/ 103537 h 142875"/>
                <a:gd name="connsiteX1162" fmla="*/ 58579 w 142875"/>
                <a:gd name="connsiteY1162" fmla="*/ 103251 h 142875"/>
                <a:gd name="connsiteX1163" fmla="*/ 60103 w 142875"/>
                <a:gd name="connsiteY1163" fmla="*/ 102584 h 142875"/>
                <a:gd name="connsiteX1164" fmla="*/ 60389 w 142875"/>
                <a:gd name="connsiteY1164" fmla="*/ 102965 h 142875"/>
                <a:gd name="connsiteX1165" fmla="*/ 61532 w 142875"/>
                <a:gd name="connsiteY1165" fmla="*/ 102680 h 142875"/>
                <a:gd name="connsiteX1166" fmla="*/ 61722 w 142875"/>
                <a:gd name="connsiteY1166" fmla="*/ 102870 h 142875"/>
                <a:gd name="connsiteX1167" fmla="*/ 63818 w 142875"/>
                <a:gd name="connsiteY1167" fmla="*/ 102299 h 142875"/>
                <a:gd name="connsiteX1168" fmla="*/ 64199 w 142875"/>
                <a:gd name="connsiteY1168" fmla="*/ 102489 h 142875"/>
                <a:gd name="connsiteX1169" fmla="*/ 65151 w 142875"/>
                <a:gd name="connsiteY1169" fmla="*/ 102394 h 142875"/>
                <a:gd name="connsiteX1170" fmla="*/ 66008 w 142875"/>
                <a:gd name="connsiteY1170" fmla="*/ 101632 h 142875"/>
                <a:gd name="connsiteX1171" fmla="*/ 66294 w 142875"/>
                <a:gd name="connsiteY1171" fmla="*/ 102013 h 142875"/>
                <a:gd name="connsiteX1172" fmla="*/ 67151 w 142875"/>
                <a:gd name="connsiteY1172" fmla="*/ 101346 h 142875"/>
                <a:gd name="connsiteX1173" fmla="*/ 67437 w 142875"/>
                <a:gd name="connsiteY1173" fmla="*/ 101727 h 142875"/>
                <a:gd name="connsiteX1174" fmla="*/ 72485 w 142875"/>
                <a:gd name="connsiteY1174" fmla="*/ 98012 h 142875"/>
                <a:gd name="connsiteX1175" fmla="*/ 73057 w 142875"/>
                <a:gd name="connsiteY1175" fmla="*/ 98203 h 142875"/>
                <a:gd name="connsiteX1176" fmla="*/ 73438 w 142875"/>
                <a:gd name="connsiteY1176" fmla="*/ 97822 h 142875"/>
                <a:gd name="connsiteX1177" fmla="*/ 72962 w 142875"/>
                <a:gd name="connsiteY1177" fmla="*/ 97250 h 142875"/>
                <a:gd name="connsiteX1178" fmla="*/ 72295 w 142875"/>
                <a:gd name="connsiteY1178" fmla="*/ 97346 h 142875"/>
                <a:gd name="connsiteX1179" fmla="*/ 72866 w 142875"/>
                <a:gd name="connsiteY1179" fmla="*/ 96774 h 142875"/>
                <a:gd name="connsiteX1180" fmla="*/ 73914 w 142875"/>
                <a:gd name="connsiteY1180" fmla="*/ 98203 h 142875"/>
                <a:gd name="connsiteX1181" fmla="*/ 73533 w 142875"/>
                <a:gd name="connsiteY1181" fmla="*/ 98489 h 142875"/>
                <a:gd name="connsiteX1182" fmla="*/ 74009 w 142875"/>
                <a:gd name="connsiteY1182" fmla="*/ 99155 h 142875"/>
                <a:gd name="connsiteX1183" fmla="*/ 74486 w 142875"/>
                <a:gd name="connsiteY1183" fmla="*/ 98965 h 142875"/>
                <a:gd name="connsiteX1184" fmla="*/ 77153 w 142875"/>
                <a:gd name="connsiteY1184" fmla="*/ 102870 h 142875"/>
                <a:gd name="connsiteX1185" fmla="*/ 77819 w 142875"/>
                <a:gd name="connsiteY1185" fmla="*/ 102965 h 142875"/>
                <a:gd name="connsiteX1186" fmla="*/ 78677 w 142875"/>
                <a:gd name="connsiteY1186" fmla="*/ 103823 h 142875"/>
                <a:gd name="connsiteX1187" fmla="*/ 78581 w 142875"/>
                <a:gd name="connsiteY1187" fmla="*/ 103346 h 142875"/>
                <a:gd name="connsiteX1188" fmla="*/ 78962 w 142875"/>
                <a:gd name="connsiteY1188" fmla="*/ 104013 h 142875"/>
                <a:gd name="connsiteX1189" fmla="*/ 79439 w 142875"/>
                <a:gd name="connsiteY1189" fmla="*/ 103727 h 142875"/>
                <a:gd name="connsiteX1190" fmla="*/ 79534 w 142875"/>
                <a:gd name="connsiteY1190" fmla="*/ 104108 h 142875"/>
                <a:gd name="connsiteX1191" fmla="*/ 79915 w 142875"/>
                <a:gd name="connsiteY1191" fmla="*/ 103823 h 142875"/>
                <a:gd name="connsiteX1192" fmla="*/ 80105 w 142875"/>
                <a:gd name="connsiteY1192" fmla="*/ 104204 h 142875"/>
                <a:gd name="connsiteX1193" fmla="*/ 80486 w 142875"/>
                <a:gd name="connsiteY1193" fmla="*/ 103918 h 142875"/>
                <a:gd name="connsiteX1194" fmla="*/ 80772 w 142875"/>
                <a:gd name="connsiteY1194" fmla="*/ 104299 h 142875"/>
                <a:gd name="connsiteX1195" fmla="*/ 81248 w 142875"/>
                <a:gd name="connsiteY1195" fmla="*/ 103823 h 142875"/>
                <a:gd name="connsiteX1196" fmla="*/ 81534 w 142875"/>
                <a:gd name="connsiteY1196" fmla="*/ 104204 h 142875"/>
                <a:gd name="connsiteX1197" fmla="*/ 82772 w 142875"/>
                <a:gd name="connsiteY1197" fmla="*/ 103727 h 142875"/>
                <a:gd name="connsiteX1198" fmla="*/ 83630 w 142875"/>
                <a:gd name="connsiteY1198" fmla="*/ 104013 h 142875"/>
                <a:gd name="connsiteX1199" fmla="*/ 84106 w 142875"/>
                <a:gd name="connsiteY1199" fmla="*/ 103632 h 142875"/>
                <a:gd name="connsiteX1200" fmla="*/ 85249 w 142875"/>
                <a:gd name="connsiteY1200" fmla="*/ 103727 h 142875"/>
                <a:gd name="connsiteX1201" fmla="*/ 85725 w 142875"/>
                <a:gd name="connsiteY1201" fmla="*/ 103442 h 142875"/>
                <a:gd name="connsiteX1202" fmla="*/ 87725 w 142875"/>
                <a:gd name="connsiteY1202" fmla="*/ 103442 h 142875"/>
                <a:gd name="connsiteX1203" fmla="*/ 88106 w 142875"/>
                <a:gd name="connsiteY1203" fmla="*/ 103061 h 142875"/>
                <a:gd name="connsiteX1204" fmla="*/ 89345 w 142875"/>
                <a:gd name="connsiteY1204" fmla="*/ 102680 h 142875"/>
                <a:gd name="connsiteX1205" fmla="*/ 89630 w 142875"/>
                <a:gd name="connsiteY1205" fmla="*/ 103061 h 142875"/>
                <a:gd name="connsiteX1206" fmla="*/ 89916 w 142875"/>
                <a:gd name="connsiteY1206" fmla="*/ 102775 h 142875"/>
                <a:gd name="connsiteX1207" fmla="*/ 90202 w 142875"/>
                <a:gd name="connsiteY1207" fmla="*/ 103156 h 142875"/>
                <a:gd name="connsiteX1208" fmla="*/ 91345 w 142875"/>
                <a:gd name="connsiteY1208" fmla="*/ 102203 h 142875"/>
                <a:gd name="connsiteX1209" fmla="*/ 92297 w 142875"/>
                <a:gd name="connsiteY1209" fmla="*/ 102108 h 142875"/>
                <a:gd name="connsiteX1210" fmla="*/ 92488 w 142875"/>
                <a:gd name="connsiteY1210" fmla="*/ 101822 h 142875"/>
                <a:gd name="connsiteX1211" fmla="*/ 93440 w 142875"/>
                <a:gd name="connsiteY1211" fmla="*/ 101727 h 142875"/>
                <a:gd name="connsiteX1212" fmla="*/ 95631 w 142875"/>
                <a:gd name="connsiteY1212" fmla="*/ 100108 h 142875"/>
                <a:gd name="connsiteX1213" fmla="*/ 95822 w 142875"/>
                <a:gd name="connsiteY1213" fmla="*/ 100489 h 142875"/>
                <a:gd name="connsiteX1214" fmla="*/ 96774 w 142875"/>
                <a:gd name="connsiteY1214" fmla="*/ 99822 h 142875"/>
                <a:gd name="connsiteX1215" fmla="*/ 96584 w 142875"/>
                <a:gd name="connsiteY1215" fmla="*/ 99536 h 142875"/>
                <a:gd name="connsiteX1216" fmla="*/ 97346 w 142875"/>
                <a:gd name="connsiteY1216" fmla="*/ 98870 h 142875"/>
                <a:gd name="connsiteX1217" fmla="*/ 98965 w 142875"/>
                <a:gd name="connsiteY1217" fmla="*/ 98298 h 142875"/>
                <a:gd name="connsiteX1218" fmla="*/ 98679 w 142875"/>
                <a:gd name="connsiteY1218" fmla="*/ 98679 h 142875"/>
                <a:gd name="connsiteX1219" fmla="*/ 99441 w 142875"/>
                <a:gd name="connsiteY1219" fmla="*/ 98203 h 142875"/>
                <a:gd name="connsiteX1220" fmla="*/ 100394 w 142875"/>
                <a:gd name="connsiteY1220" fmla="*/ 98965 h 142875"/>
                <a:gd name="connsiteX1221" fmla="*/ 100679 w 142875"/>
                <a:gd name="connsiteY1221" fmla="*/ 98679 h 142875"/>
                <a:gd name="connsiteX1222" fmla="*/ 100965 w 142875"/>
                <a:gd name="connsiteY1222" fmla="*/ 99060 h 142875"/>
                <a:gd name="connsiteX1223" fmla="*/ 101251 w 142875"/>
                <a:gd name="connsiteY1223" fmla="*/ 98870 h 142875"/>
                <a:gd name="connsiteX1224" fmla="*/ 102203 w 142875"/>
                <a:gd name="connsiteY1224" fmla="*/ 99536 h 142875"/>
                <a:gd name="connsiteX1225" fmla="*/ 102584 w 142875"/>
                <a:gd name="connsiteY1225" fmla="*/ 99251 h 142875"/>
                <a:gd name="connsiteX1226" fmla="*/ 103918 w 142875"/>
                <a:gd name="connsiteY1226" fmla="*/ 100679 h 142875"/>
                <a:gd name="connsiteX1227" fmla="*/ 104489 w 142875"/>
                <a:gd name="connsiteY1227" fmla="*/ 100298 h 142875"/>
                <a:gd name="connsiteX1228" fmla="*/ 104299 w 142875"/>
                <a:gd name="connsiteY1228" fmla="*/ 99822 h 142875"/>
                <a:gd name="connsiteX1229" fmla="*/ 104870 w 142875"/>
                <a:gd name="connsiteY1229" fmla="*/ 100489 h 142875"/>
                <a:gd name="connsiteX1230" fmla="*/ 105156 w 142875"/>
                <a:gd name="connsiteY1230" fmla="*/ 100203 h 142875"/>
                <a:gd name="connsiteX1231" fmla="*/ 105823 w 142875"/>
                <a:gd name="connsiteY1231" fmla="*/ 100298 h 142875"/>
                <a:gd name="connsiteX1232" fmla="*/ 107156 w 142875"/>
                <a:gd name="connsiteY1232" fmla="*/ 101156 h 142875"/>
                <a:gd name="connsiteX1233" fmla="*/ 107537 w 142875"/>
                <a:gd name="connsiteY1233" fmla="*/ 100965 h 142875"/>
                <a:gd name="connsiteX1234" fmla="*/ 107347 w 142875"/>
                <a:gd name="connsiteY1234" fmla="*/ 102013 h 142875"/>
                <a:gd name="connsiteX1235" fmla="*/ 107728 w 142875"/>
                <a:gd name="connsiteY1235" fmla="*/ 101918 h 142875"/>
                <a:gd name="connsiteX1236" fmla="*/ 108871 w 142875"/>
                <a:gd name="connsiteY1236" fmla="*/ 102394 h 142875"/>
                <a:gd name="connsiteX1237" fmla="*/ 109823 w 142875"/>
                <a:gd name="connsiteY1237" fmla="*/ 101918 h 142875"/>
                <a:gd name="connsiteX1238" fmla="*/ 109442 w 142875"/>
                <a:gd name="connsiteY1238" fmla="*/ 102108 h 142875"/>
                <a:gd name="connsiteX1239" fmla="*/ 110585 w 142875"/>
                <a:gd name="connsiteY1239" fmla="*/ 102584 h 142875"/>
                <a:gd name="connsiteX1240" fmla="*/ 110395 w 142875"/>
                <a:gd name="connsiteY1240" fmla="*/ 102108 h 142875"/>
                <a:gd name="connsiteX1241" fmla="*/ 110871 w 142875"/>
                <a:gd name="connsiteY1241" fmla="*/ 102680 h 142875"/>
                <a:gd name="connsiteX1242" fmla="*/ 111252 w 142875"/>
                <a:gd name="connsiteY1242" fmla="*/ 102489 h 142875"/>
                <a:gd name="connsiteX1243" fmla="*/ 111443 w 142875"/>
                <a:gd name="connsiteY1243" fmla="*/ 102870 h 142875"/>
                <a:gd name="connsiteX1244" fmla="*/ 111728 w 142875"/>
                <a:gd name="connsiteY1244" fmla="*/ 102489 h 142875"/>
                <a:gd name="connsiteX1245" fmla="*/ 112014 w 142875"/>
                <a:gd name="connsiteY1245" fmla="*/ 102870 h 142875"/>
                <a:gd name="connsiteX1246" fmla="*/ 113157 w 142875"/>
                <a:gd name="connsiteY1246" fmla="*/ 102394 h 142875"/>
                <a:gd name="connsiteX1247" fmla="*/ 112395 w 142875"/>
                <a:gd name="connsiteY1247" fmla="*/ 102775 h 142875"/>
                <a:gd name="connsiteX1248" fmla="*/ 113062 w 142875"/>
                <a:gd name="connsiteY1248" fmla="*/ 103823 h 142875"/>
                <a:gd name="connsiteX1249" fmla="*/ 114205 w 142875"/>
                <a:gd name="connsiteY1249" fmla="*/ 103537 h 142875"/>
                <a:gd name="connsiteX1250" fmla="*/ 114586 w 142875"/>
                <a:gd name="connsiteY1250" fmla="*/ 103727 h 142875"/>
                <a:gd name="connsiteX1251" fmla="*/ 114681 w 142875"/>
                <a:gd name="connsiteY1251" fmla="*/ 102965 h 142875"/>
                <a:gd name="connsiteX1252" fmla="*/ 114395 w 142875"/>
                <a:gd name="connsiteY1252" fmla="*/ 102965 h 142875"/>
                <a:gd name="connsiteX1253" fmla="*/ 114681 w 142875"/>
                <a:gd name="connsiteY1253" fmla="*/ 102584 h 142875"/>
                <a:gd name="connsiteX1254" fmla="*/ 115729 w 142875"/>
                <a:gd name="connsiteY1254" fmla="*/ 104204 h 142875"/>
                <a:gd name="connsiteX1255" fmla="*/ 116396 w 142875"/>
                <a:gd name="connsiteY1255" fmla="*/ 104299 h 142875"/>
                <a:gd name="connsiteX1256" fmla="*/ 117634 w 142875"/>
                <a:gd name="connsiteY1256" fmla="*/ 103346 h 142875"/>
                <a:gd name="connsiteX1257" fmla="*/ 117824 w 142875"/>
                <a:gd name="connsiteY1257" fmla="*/ 104013 h 142875"/>
                <a:gd name="connsiteX1258" fmla="*/ 117062 w 142875"/>
                <a:gd name="connsiteY1258" fmla="*/ 104013 h 142875"/>
                <a:gd name="connsiteX1259" fmla="*/ 118015 w 142875"/>
                <a:gd name="connsiteY1259" fmla="*/ 104108 h 142875"/>
                <a:gd name="connsiteX1260" fmla="*/ 118205 w 142875"/>
                <a:gd name="connsiteY1260" fmla="*/ 104394 h 142875"/>
                <a:gd name="connsiteX1261" fmla="*/ 119348 w 142875"/>
                <a:gd name="connsiteY1261" fmla="*/ 103823 h 142875"/>
                <a:gd name="connsiteX1262" fmla="*/ 118967 w 142875"/>
                <a:gd name="connsiteY1262" fmla="*/ 104108 h 142875"/>
                <a:gd name="connsiteX1263" fmla="*/ 119634 w 142875"/>
                <a:gd name="connsiteY1263" fmla="*/ 104299 h 142875"/>
                <a:gd name="connsiteX1264" fmla="*/ 120206 w 142875"/>
                <a:gd name="connsiteY1264" fmla="*/ 103823 h 142875"/>
                <a:gd name="connsiteX1265" fmla="*/ 120396 w 142875"/>
                <a:gd name="connsiteY1265" fmla="*/ 104204 h 142875"/>
                <a:gd name="connsiteX1266" fmla="*/ 121063 w 142875"/>
                <a:gd name="connsiteY1266" fmla="*/ 103727 h 142875"/>
                <a:gd name="connsiteX1267" fmla="*/ 121444 w 142875"/>
                <a:gd name="connsiteY1267" fmla="*/ 103918 h 142875"/>
                <a:gd name="connsiteX1268" fmla="*/ 121253 w 142875"/>
                <a:gd name="connsiteY1268" fmla="*/ 103156 h 142875"/>
                <a:gd name="connsiteX1269" fmla="*/ 122015 w 142875"/>
                <a:gd name="connsiteY1269" fmla="*/ 104394 h 142875"/>
                <a:gd name="connsiteX1270" fmla="*/ 122682 w 142875"/>
                <a:gd name="connsiteY1270" fmla="*/ 104394 h 142875"/>
                <a:gd name="connsiteX1271" fmla="*/ 123920 w 142875"/>
                <a:gd name="connsiteY1271" fmla="*/ 103442 h 142875"/>
                <a:gd name="connsiteX1272" fmla="*/ 124301 w 142875"/>
                <a:gd name="connsiteY1272" fmla="*/ 103727 h 142875"/>
                <a:gd name="connsiteX1273" fmla="*/ 125635 w 142875"/>
                <a:gd name="connsiteY1273" fmla="*/ 102299 h 142875"/>
                <a:gd name="connsiteX1274" fmla="*/ 125444 w 142875"/>
                <a:gd name="connsiteY1274" fmla="*/ 102775 h 142875"/>
                <a:gd name="connsiteX1275" fmla="*/ 126778 w 142875"/>
                <a:gd name="connsiteY1275" fmla="*/ 101918 h 142875"/>
                <a:gd name="connsiteX1276" fmla="*/ 127730 w 142875"/>
                <a:gd name="connsiteY1276" fmla="*/ 99727 h 142875"/>
                <a:gd name="connsiteX1277" fmla="*/ 127826 w 142875"/>
                <a:gd name="connsiteY1277" fmla="*/ 99060 h 142875"/>
                <a:gd name="connsiteX1278" fmla="*/ 128302 w 142875"/>
                <a:gd name="connsiteY1278" fmla="*/ 98774 h 142875"/>
                <a:gd name="connsiteX1279" fmla="*/ 128492 w 142875"/>
                <a:gd name="connsiteY1279" fmla="*/ 97250 h 142875"/>
                <a:gd name="connsiteX1280" fmla="*/ 128111 w 142875"/>
                <a:gd name="connsiteY1280" fmla="*/ 96584 h 142875"/>
                <a:gd name="connsiteX1281" fmla="*/ 128397 w 142875"/>
                <a:gd name="connsiteY1281" fmla="*/ 96012 h 142875"/>
                <a:gd name="connsiteX1282" fmla="*/ 127921 w 142875"/>
                <a:gd name="connsiteY1282" fmla="*/ 96107 h 142875"/>
                <a:gd name="connsiteX1283" fmla="*/ 129159 w 142875"/>
                <a:gd name="connsiteY1283" fmla="*/ 93726 h 142875"/>
                <a:gd name="connsiteX1284" fmla="*/ 128778 w 142875"/>
                <a:gd name="connsiteY1284" fmla="*/ 93536 h 142875"/>
                <a:gd name="connsiteX1285" fmla="*/ 129254 w 142875"/>
                <a:gd name="connsiteY1285" fmla="*/ 93250 h 142875"/>
                <a:gd name="connsiteX1286" fmla="*/ 128588 w 142875"/>
                <a:gd name="connsiteY1286" fmla="*/ 91726 h 142875"/>
                <a:gd name="connsiteX1287" fmla="*/ 129731 w 142875"/>
                <a:gd name="connsiteY1287" fmla="*/ 90678 h 142875"/>
                <a:gd name="connsiteX1288" fmla="*/ 127826 w 142875"/>
                <a:gd name="connsiteY1288" fmla="*/ 90297 h 142875"/>
                <a:gd name="connsiteX1289" fmla="*/ 128683 w 142875"/>
                <a:gd name="connsiteY1289" fmla="*/ 88773 h 142875"/>
                <a:gd name="connsiteX1290" fmla="*/ 128207 w 142875"/>
                <a:gd name="connsiteY1290" fmla="*/ 88868 h 142875"/>
                <a:gd name="connsiteX1291" fmla="*/ 129159 w 142875"/>
                <a:gd name="connsiteY1291" fmla="*/ 88202 h 142875"/>
                <a:gd name="connsiteX1292" fmla="*/ 129254 w 142875"/>
                <a:gd name="connsiteY1292" fmla="*/ 88487 h 142875"/>
                <a:gd name="connsiteX1293" fmla="*/ 129445 w 142875"/>
                <a:gd name="connsiteY1293" fmla="*/ 87916 h 142875"/>
                <a:gd name="connsiteX1294" fmla="*/ 128207 w 142875"/>
                <a:gd name="connsiteY1294" fmla="*/ 86392 h 142875"/>
                <a:gd name="connsiteX1295" fmla="*/ 128588 w 142875"/>
                <a:gd name="connsiteY1295" fmla="*/ 86106 h 142875"/>
                <a:gd name="connsiteX1296" fmla="*/ 128397 w 142875"/>
                <a:gd name="connsiteY1296" fmla="*/ 85820 h 142875"/>
                <a:gd name="connsiteX1297" fmla="*/ 128302 w 142875"/>
                <a:gd name="connsiteY1297" fmla="*/ 83820 h 142875"/>
                <a:gd name="connsiteX1298" fmla="*/ 127826 w 142875"/>
                <a:gd name="connsiteY1298" fmla="*/ 84392 h 142875"/>
                <a:gd name="connsiteX1299" fmla="*/ 127064 w 142875"/>
                <a:gd name="connsiteY1299" fmla="*/ 84106 h 142875"/>
                <a:gd name="connsiteX1300" fmla="*/ 127826 w 142875"/>
                <a:gd name="connsiteY1300" fmla="*/ 83058 h 142875"/>
                <a:gd name="connsiteX1301" fmla="*/ 126968 w 142875"/>
                <a:gd name="connsiteY1301" fmla="*/ 82582 h 142875"/>
                <a:gd name="connsiteX1302" fmla="*/ 126873 w 142875"/>
                <a:gd name="connsiteY1302" fmla="*/ 81248 h 142875"/>
                <a:gd name="connsiteX1303" fmla="*/ 127064 w 142875"/>
                <a:gd name="connsiteY1303" fmla="*/ 81534 h 142875"/>
                <a:gd name="connsiteX1304" fmla="*/ 128016 w 142875"/>
                <a:gd name="connsiteY1304" fmla="*/ 81915 h 142875"/>
                <a:gd name="connsiteX1305" fmla="*/ 127159 w 142875"/>
                <a:gd name="connsiteY1305" fmla="*/ 81058 h 142875"/>
                <a:gd name="connsiteX1306" fmla="*/ 127540 w 142875"/>
                <a:gd name="connsiteY1306" fmla="*/ 80867 h 142875"/>
                <a:gd name="connsiteX1307" fmla="*/ 127349 w 142875"/>
                <a:gd name="connsiteY1307" fmla="*/ 80296 h 142875"/>
                <a:gd name="connsiteX1308" fmla="*/ 130969 w 142875"/>
                <a:gd name="connsiteY1308" fmla="*/ 78200 h 142875"/>
                <a:gd name="connsiteX1309" fmla="*/ 131636 w 142875"/>
                <a:gd name="connsiteY1309" fmla="*/ 78772 h 142875"/>
                <a:gd name="connsiteX1310" fmla="*/ 131921 w 142875"/>
                <a:gd name="connsiteY1310" fmla="*/ 78010 h 142875"/>
                <a:gd name="connsiteX1311" fmla="*/ 132969 w 142875"/>
                <a:gd name="connsiteY1311" fmla="*/ 77343 h 142875"/>
                <a:gd name="connsiteX1312" fmla="*/ 132779 w 142875"/>
                <a:gd name="connsiteY1312" fmla="*/ 76962 h 142875"/>
                <a:gd name="connsiteX1313" fmla="*/ 134303 w 142875"/>
                <a:gd name="connsiteY1313" fmla="*/ 75914 h 142875"/>
                <a:gd name="connsiteX1314" fmla="*/ 133445 w 142875"/>
                <a:gd name="connsiteY1314" fmla="*/ 76676 h 142875"/>
                <a:gd name="connsiteX1315" fmla="*/ 134303 w 142875"/>
                <a:gd name="connsiteY1315" fmla="*/ 77248 h 142875"/>
                <a:gd name="connsiteX1316" fmla="*/ 134684 w 142875"/>
                <a:gd name="connsiteY1316" fmla="*/ 75914 h 142875"/>
                <a:gd name="connsiteX1317" fmla="*/ 135350 w 142875"/>
                <a:gd name="connsiteY1317" fmla="*/ 76867 h 142875"/>
                <a:gd name="connsiteX1318" fmla="*/ 135922 w 142875"/>
                <a:gd name="connsiteY1318" fmla="*/ 76391 h 142875"/>
                <a:gd name="connsiteX1319" fmla="*/ 138684 w 142875"/>
                <a:gd name="connsiteY1319" fmla="*/ 74962 h 142875"/>
                <a:gd name="connsiteX1320" fmla="*/ 138017 w 142875"/>
                <a:gd name="connsiteY1320" fmla="*/ 72866 h 142875"/>
                <a:gd name="connsiteX1321" fmla="*/ 138875 w 142875"/>
                <a:gd name="connsiteY1321" fmla="*/ 72676 h 142875"/>
                <a:gd name="connsiteX1322" fmla="*/ 139446 w 142875"/>
                <a:gd name="connsiteY1322" fmla="*/ 73533 h 142875"/>
                <a:gd name="connsiteX1323" fmla="*/ 140589 w 142875"/>
                <a:gd name="connsiteY1323" fmla="*/ 73628 h 142875"/>
                <a:gd name="connsiteX1324" fmla="*/ 140494 w 142875"/>
                <a:gd name="connsiteY1324" fmla="*/ 73057 h 142875"/>
                <a:gd name="connsiteX1325" fmla="*/ 139160 w 142875"/>
                <a:gd name="connsiteY1325" fmla="*/ 72009 h 142875"/>
                <a:gd name="connsiteX1326" fmla="*/ 139160 w 142875"/>
                <a:gd name="connsiteY1326" fmla="*/ 72009 h 142875"/>
                <a:gd name="connsiteX1327" fmla="*/ 141256 w 142875"/>
                <a:gd name="connsiteY1327" fmla="*/ 69533 h 142875"/>
                <a:gd name="connsiteX1328" fmla="*/ 141161 w 142875"/>
                <a:gd name="connsiteY1328" fmla="*/ 70199 h 142875"/>
                <a:gd name="connsiteX1329" fmla="*/ 141256 w 142875"/>
                <a:gd name="connsiteY1329" fmla="*/ 69533 h 142875"/>
                <a:gd name="connsiteX1330" fmla="*/ 141256 w 142875"/>
                <a:gd name="connsiteY1330" fmla="*/ 69533 h 142875"/>
                <a:gd name="connsiteX1331" fmla="*/ 54578 w 142875"/>
                <a:gd name="connsiteY1331" fmla="*/ 132874 h 142875"/>
                <a:gd name="connsiteX1332" fmla="*/ 55340 w 142875"/>
                <a:gd name="connsiteY1332" fmla="*/ 132493 h 142875"/>
                <a:gd name="connsiteX1333" fmla="*/ 54674 w 142875"/>
                <a:gd name="connsiteY1333" fmla="*/ 132969 h 142875"/>
                <a:gd name="connsiteX1334" fmla="*/ 54578 w 142875"/>
                <a:gd name="connsiteY1334" fmla="*/ 132874 h 142875"/>
                <a:gd name="connsiteX1335" fmla="*/ 54578 w 142875"/>
                <a:gd name="connsiteY1335" fmla="*/ 132874 h 142875"/>
                <a:gd name="connsiteX1336" fmla="*/ 94107 w 142875"/>
                <a:gd name="connsiteY1336" fmla="*/ 100775 h 142875"/>
                <a:gd name="connsiteX1337" fmla="*/ 93917 w 142875"/>
                <a:gd name="connsiteY1337" fmla="*/ 100584 h 142875"/>
                <a:gd name="connsiteX1338" fmla="*/ 94107 w 142875"/>
                <a:gd name="connsiteY1338" fmla="*/ 100775 h 142875"/>
                <a:gd name="connsiteX1339" fmla="*/ 94107 w 142875"/>
                <a:gd name="connsiteY1339" fmla="*/ 100775 h 142875"/>
                <a:gd name="connsiteX1340" fmla="*/ 88011 w 142875"/>
                <a:gd name="connsiteY1340" fmla="*/ 88678 h 142875"/>
                <a:gd name="connsiteX1341" fmla="*/ 88106 w 142875"/>
                <a:gd name="connsiteY1341" fmla="*/ 88868 h 142875"/>
                <a:gd name="connsiteX1342" fmla="*/ 88202 w 142875"/>
                <a:gd name="connsiteY1342" fmla="*/ 88773 h 142875"/>
                <a:gd name="connsiteX1343" fmla="*/ 88106 w 142875"/>
                <a:gd name="connsiteY1343" fmla="*/ 88583 h 142875"/>
                <a:gd name="connsiteX1344" fmla="*/ 88011 w 142875"/>
                <a:gd name="connsiteY1344" fmla="*/ 88678 h 142875"/>
                <a:gd name="connsiteX1345" fmla="*/ 88011 w 142875"/>
                <a:gd name="connsiteY1345" fmla="*/ 88678 h 142875"/>
                <a:gd name="connsiteX1346" fmla="*/ 97917 w 142875"/>
                <a:gd name="connsiteY1346" fmla="*/ 78962 h 142875"/>
                <a:gd name="connsiteX1347" fmla="*/ 98298 w 142875"/>
                <a:gd name="connsiteY1347" fmla="*/ 78677 h 142875"/>
                <a:gd name="connsiteX1348" fmla="*/ 98012 w 142875"/>
                <a:gd name="connsiteY1348" fmla="*/ 79058 h 142875"/>
                <a:gd name="connsiteX1349" fmla="*/ 97917 w 142875"/>
                <a:gd name="connsiteY1349" fmla="*/ 78962 h 142875"/>
                <a:gd name="connsiteX1350" fmla="*/ 97917 w 142875"/>
                <a:gd name="connsiteY1350" fmla="*/ 78962 h 142875"/>
                <a:gd name="connsiteX1351" fmla="*/ 98679 w 142875"/>
                <a:gd name="connsiteY1351" fmla="*/ 77438 h 142875"/>
                <a:gd name="connsiteX1352" fmla="*/ 99060 w 142875"/>
                <a:gd name="connsiteY1352" fmla="*/ 77724 h 142875"/>
                <a:gd name="connsiteX1353" fmla="*/ 98679 w 142875"/>
                <a:gd name="connsiteY1353" fmla="*/ 77438 h 142875"/>
                <a:gd name="connsiteX1354" fmla="*/ 98679 w 142875"/>
                <a:gd name="connsiteY1354" fmla="*/ 77438 h 142875"/>
                <a:gd name="connsiteX1355" fmla="*/ 59912 w 142875"/>
                <a:gd name="connsiteY1355" fmla="*/ 93631 h 142875"/>
                <a:gd name="connsiteX1356" fmla="*/ 60103 w 142875"/>
                <a:gd name="connsiteY1356" fmla="*/ 93821 h 142875"/>
                <a:gd name="connsiteX1357" fmla="*/ 59817 w 142875"/>
                <a:gd name="connsiteY1357" fmla="*/ 93726 h 142875"/>
                <a:gd name="connsiteX1358" fmla="*/ 59912 w 142875"/>
                <a:gd name="connsiteY1358" fmla="*/ 93631 h 142875"/>
                <a:gd name="connsiteX1359" fmla="*/ 59912 w 142875"/>
                <a:gd name="connsiteY1359" fmla="*/ 93631 h 142875"/>
                <a:gd name="connsiteX1360" fmla="*/ 51149 w 142875"/>
                <a:gd name="connsiteY1360" fmla="*/ 100108 h 142875"/>
                <a:gd name="connsiteX1361" fmla="*/ 51435 w 142875"/>
                <a:gd name="connsiteY1361" fmla="*/ 100489 h 142875"/>
                <a:gd name="connsiteX1362" fmla="*/ 51149 w 142875"/>
                <a:gd name="connsiteY1362" fmla="*/ 100108 h 142875"/>
                <a:gd name="connsiteX1363" fmla="*/ 51149 w 142875"/>
                <a:gd name="connsiteY1363" fmla="*/ 100108 h 142875"/>
                <a:gd name="connsiteX1364" fmla="*/ 131445 w 142875"/>
                <a:gd name="connsiteY1364" fmla="*/ 37719 h 142875"/>
                <a:gd name="connsiteX1365" fmla="*/ 130683 w 142875"/>
                <a:gd name="connsiteY1365" fmla="*/ 37624 h 142875"/>
                <a:gd name="connsiteX1366" fmla="*/ 131445 w 142875"/>
                <a:gd name="connsiteY1366" fmla="*/ 37719 h 142875"/>
                <a:gd name="connsiteX1367" fmla="*/ 131445 w 142875"/>
                <a:gd name="connsiteY1367" fmla="*/ 37719 h 142875"/>
                <a:gd name="connsiteX1368" fmla="*/ 35052 w 142875"/>
                <a:gd name="connsiteY1368" fmla="*/ 104204 h 142875"/>
                <a:gd name="connsiteX1369" fmla="*/ 35243 w 142875"/>
                <a:gd name="connsiteY1369" fmla="*/ 104204 h 142875"/>
                <a:gd name="connsiteX1370" fmla="*/ 35243 w 142875"/>
                <a:gd name="connsiteY1370" fmla="*/ 104394 h 142875"/>
                <a:gd name="connsiteX1371" fmla="*/ 35052 w 142875"/>
                <a:gd name="connsiteY1371" fmla="*/ 104394 h 142875"/>
                <a:gd name="connsiteX1372" fmla="*/ 35052 w 142875"/>
                <a:gd name="connsiteY1372" fmla="*/ 104204 h 142875"/>
                <a:gd name="connsiteX1373" fmla="*/ 35052 w 142875"/>
                <a:gd name="connsiteY1373" fmla="*/ 104204 h 142875"/>
                <a:gd name="connsiteX1374" fmla="*/ 99822 w 142875"/>
                <a:gd name="connsiteY1374" fmla="*/ 56197 h 142875"/>
                <a:gd name="connsiteX1375" fmla="*/ 99441 w 142875"/>
                <a:gd name="connsiteY1375" fmla="*/ 55817 h 142875"/>
                <a:gd name="connsiteX1376" fmla="*/ 99822 w 142875"/>
                <a:gd name="connsiteY1376" fmla="*/ 56197 h 142875"/>
                <a:gd name="connsiteX1377" fmla="*/ 99822 w 142875"/>
                <a:gd name="connsiteY1377" fmla="*/ 56197 h 142875"/>
                <a:gd name="connsiteX1378" fmla="*/ 96774 w 142875"/>
                <a:gd name="connsiteY1378" fmla="*/ 57722 h 142875"/>
                <a:gd name="connsiteX1379" fmla="*/ 96107 w 142875"/>
                <a:gd name="connsiteY1379" fmla="*/ 57722 h 142875"/>
                <a:gd name="connsiteX1380" fmla="*/ 96107 w 142875"/>
                <a:gd name="connsiteY1380" fmla="*/ 58293 h 142875"/>
                <a:gd name="connsiteX1381" fmla="*/ 97250 w 142875"/>
                <a:gd name="connsiteY1381" fmla="*/ 58484 h 142875"/>
                <a:gd name="connsiteX1382" fmla="*/ 96774 w 142875"/>
                <a:gd name="connsiteY1382" fmla="*/ 57722 h 142875"/>
                <a:gd name="connsiteX1383" fmla="*/ 96774 w 142875"/>
                <a:gd name="connsiteY1383" fmla="*/ 57722 h 142875"/>
                <a:gd name="connsiteX1384" fmla="*/ 100870 w 142875"/>
                <a:gd name="connsiteY1384" fmla="*/ 54197 h 142875"/>
                <a:gd name="connsiteX1385" fmla="*/ 100965 w 142875"/>
                <a:gd name="connsiteY1385" fmla="*/ 54578 h 142875"/>
                <a:gd name="connsiteX1386" fmla="*/ 100870 w 142875"/>
                <a:gd name="connsiteY1386" fmla="*/ 54197 h 142875"/>
                <a:gd name="connsiteX1387" fmla="*/ 100870 w 142875"/>
                <a:gd name="connsiteY1387" fmla="*/ 54197 h 142875"/>
                <a:gd name="connsiteX1388" fmla="*/ 70580 w 142875"/>
                <a:gd name="connsiteY1388" fmla="*/ 67437 h 142875"/>
                <a:gd name="connsiteX1389" fmla="*/ 70676 w 142875"/>
                <a:gd name="connsiteY1389" fmla="*/ 67532 h 142875"/>
                <a:gd name="connsiteX1390" fmla="*/ 70485 w 142875"/>
                <a:gd name="connsiteY1390" fmla="*/ 67723 h 142875"/>
                <a:gd name="connsiteX1391" fmla="*/ 70390 w 142875"/>
                <a:gd name="connsiteY1391" fmla="*/ 67532 h 142875"/>
                <a:gd name="connsiteX1392" fmla="*/ 70580 w 142875"/>
                <a:gd name="connsiteY1392" fmla="*/ 67437 h 142875"/>
                <a:gd name="connsiteX1393" fmla="*/ 70580 w 142875"/>
                <a:gd name="connsiteY1393" fmla="*/ 67437 h 142875"/>
                <a:gd name="connsiteX1394" fmla="*/ 76581 w 142875"/>
                <a:gd name="connsiteY1394" fmla="*/ 56007 h 142875"/>
                <a:gd name="connsiteX1395" fmla="*/ 76391 w 142875"/>
                <a:gd name="connsiteY1395" fmla="*/ 56007 h 142875"/>
                <a:gd name="connsiteX1396" fmla="*/ 76581 w 142875"/>
                <a:gd name="connsiteY1396" fmla="*/ 56007 h 142875"/>
                <a:gd name="connsiteX1397" fmla="*/ 76581 w 142875"/>
                <a:gd name="connsiteY1397" fmla="*/ 56007 h 142875"/>
                <a:gd name="connsiteX1398" fmla="*/ 67913 w 142875"/>
                <a:gd name="connsiteY1398" fmla="*/ 50959 h 142875"/>
                <a:gd name="connsiteX1399" fmla="*/ 67818 w 142875"/>
                <a:gd name="connsiteY1399" fmla="*/ 51245 h 142875"/>
                <a:gd name="connsiteX1400" fmla="*/ 67818 w 142875"/>
                <a:gd name="connsiteY1400" fmla="*/ 51054 h 142875"/>
                <a:gd name="connsiteX1401" fmla="*/ 67913 w 142875"/>
                <a:gd name="connsiteY1401" fmla="*/ 50959 h 142875"/>
                <a:gd name="connsiteX1402" fmla="*/ 67913 w 142875"/>
                <a:gd name="connsiteY1402" fmla="*/ 50959 h 142875"/>
                <a:gd name="connsiteX1403" fmla="*/ 68199 w 142875"/>
                <a:gd name="connsiteY1403" fmla="*/ 48006 h 142875"/>
                <a:gd name="connsiteX1404" fmla="*/ 68294 w 142875"/>
                <a:gd name="connsiteY1404" fmla="*/ 48292 h 142875"/>
                <a:gd name="connsiteX1405" fmla="*/ 68199 w 142875"/>
                <a:gd name="connsiteY1405" fmla="*/ 48387 h 142875"/>
                <a:gd name="connsiteX1406" fmla="*/ 68009 w 142875"/>
                <a:gd name="connsiteY1406" fmla="*/ 48197 h 142875"/>
                <a:gd name="connsiteX1407" fmla="*/ 68199 w 142875"/>
                <a:gd name="connsiteY1407" fmla="*/ 48006 h 142875"/>
                <a:gd name="connsiteX1408" fmla="*/ 68199 w 142875"/>
                <a:gd name="connsiteY1408" fmla="*/ 48006 h 142875"/>
                <a:gd name="connsiteX1409" fmla="*/ 76295 w 142875"/>
                <a:gd name="connsiteY1409" fmla="*/ 40196 h 142875"/>
                <a:gd name="connsiteX1410" fmla="*/ 75629 w 142875"/>
                <a:gd name="connsiteY1410" fmla="*/ 40672 h 142875"/>
                <a:gd name="connsiteX1411" fmla="*/ 76295 w 142875"/>
                <a:gd name="connsiteY1411" fmla="*/ 40196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</a:cxnLst>
              <a:rect l="l" t="t" r="r" b="b"/>
              <a:pathLst>
                <a:path w="142875" h="142875" fill="norm" stroke="1" extrusionOk="0">
                  <a:moveTo>
                    <a:pt x="138875" y="71819"/>
                  </a:moveTo>
                  <a:cubicBezTo>
                    <a:pt x="138875" y="71628"/>
                    <a:pt x="139160" y="71533"/>
                    <a:pt x="139351" y="71342"/>
                  </a:cubicBezTo>
                  <a:cubicBezTo>
                    <a:pt x="139256" y="71533"/>
                    <a:pt x="139065" y="72200"/>
                    <a:pt x="138875" y="71819"/>
                  </a:cubicBezTo>
                  <a:lnTo>
                    <a:pt x="138875" y="71819"/>
                  </a:lnTo>
                  <a:close/>
                  <a:moveTo>
                    <a:pt x="136684" y="75152"/>
                  </a:moveTo>
                  <a:cubicBezTo>
                    <a:pt x="136970" y="75057"/>
                    <a:pt x="137160" y="74962"/>
                    <a:pt x="137255" y="74771"/>
                  </a:cubicBezTo>
                  <a:cubicBezTo>
                    <a:pt x="137636" y="74962"/>
                    <a:pt x="136874" y="75438"/>
                    <a:pt x="136684" y="75152"/>
                  </a:cubicBezTo>
                  <a:lnTo>
                    <a:pt x="136684" y="75152"/>
                  </a:lnTo>
                  <a:close/>
                  <a:moveTo>
                    <a:pt x="131064" y="76867"/>
                  </a:moveTo>
                  <a:cubicBezTo>
                    <a:pt x="131159" y="76772"/>
                    <a:pt x="131255" y="76867"/>
                    <a:pt x="131350" y="76772"/>
                  </a:cubicBezTo>
                  <a:cubicBezTo>
                    <a:pt x="131540" y="76962"/>
                    <a:pt x="131350" y="77057"/>
                    <a:pt x="131540" y="77248"/>
                  </a:cubicBezTo>
                  <a:cubicBezTo>
                    <a:pt x="131350" y="77438"/>
                    <a:pt x="131064" y="77057"/>
                    <a:pt x="131064" y="76867"/>
                  </a:cubicBezTo>
                  <a:lnTo>
                    <a:pt x="131064" y="76867"/>
                  </a:lnTo>
                  <a:close/>
                  <a:moveTo>
                    <a:pt x="130778" y="76772"/>
                  </a:moveTo>
                  <a:cubicBezTo>
                    <a:pt x="130778" y="77153"/>
                    <a:pt x="131255" y="76772"/>
                    <a:pt x="130778" y="76772"/>
                  </a:cubicBezTo>
                  <a:lnTo>
                    <a:pt x="130778" y="76772"/>
                  </a:lnTo>
                  <a:close/>
                  <a:moveTo>
                    <a:pt x="130493" y="77534"/>
                  </a:moveTo>
                  <a:cubicBezTo>
                    <a:pt x="130683" y="77438"/>
                    <a:pt x="131159" y="77534"/>
                    <a:pt x="130969" y="77248"/>
                  </a:cubicBezTo>
                  <a:cubicBezTo>
                    <a:pt x="130588" y="77343"/>
                    <a:pt x="129540" y="78010"/>
                    <a:pt x="129540" y="78296"/>
                  </a:cubicBezTo>
                  <a:cubicBezTo>
                    <a:pt x="129731" y="78200"/>
                    <a:pt x="130112" y="77724"/>
                    <a:pt x="130493" y="77534"/>
                  </a:cubicBezTo>
                  <a:lnTo>
                    <a:pt x="130493" y="77534"/>
                  </a:lnTo>
                  <a:close/>
                  <a:moveTo>
                    <a:pt x="127921" y="92869"/>
                  </a:moveTo>
                  <a:cubicBezTo>
                    <a:pt x="128111" y="93059"/>
                    <a:pt x="128111" y="93155"/>
                    <a:pt x="128111" y="93250"/>
                  </a:cubicBezTo>
                  <a:cubicBezTo>
                    <a:pt x="127826" y="93440"/>
                    <a:pt x="127540" y="93536"/>
                    <a:pt x="127349" y="93250"/>
                  </a:cubicBezTo>
                  <a:cubicBezTo>
                    <a:pt x="127445" y="93059"/>
                    <a:pt x="127730" y="92774"/>
                    <a:pt x="127921" y="92869"/>
                  </a:cubicBezTo>
                  <a:lnTo>
                    <a:pt x="127921" y="92869"/>
                  </a:lnTo>
                  <a:close/>
                  <a:moveTo>
                    <a:pt x="124016" y="102584"/>
                  </a:moveTo>
                  <a:cubicBezTo>
                    <a:pt x="124016" y="102584"/>
                    <a:pt x="123920" y="102489"/>
                    <a:pt x="123920" y="102489"/>
                  </a:cubicBezTo>
                  <a:cubicBezTo>
                    <a:pt x="124016" y="102489"/>
                    <a:pt x="124016" y="102394"/>
                    <a:pt x="124111" y="102394"/>
                  </a:cubicBezTo>
                  <a:cubicBezTo>
                    <a:pt x="124111" y="102394"/>
                    <a:pt x="124206" y="102489"/>
                    <a:pt x="124206" y="102489"/>
                  </a:cubicBezTo>
                  <a:cubicBezTo>
                    <a:pt x="124111" y="102584"/>
                    <a:pt x="124111" y="102584"/>
                    <a:pt x="124016" y="102584"/>
                  </a:cubicBezTo>
                  <a:lnTo>
                    <a:pt x="124016" y="102584"/>
                  </a:lnTo>
                  <a:close/>
                  <a:moveTo>
                    <a:pt x="123063" y="102870"/>
                  </a:moveTo>
                  <a:cubicBezTo>
                    <a:pt x="122873" y="102680"/>
                    <a:pt x="123635" y="102108"/>
                    <a:pt x="123825" y="102489"/>
                  </a:cubicBezTo>
                  <a:cubicBezTo>
                    <a:pt x="123444" y="102680"/>
                    <a:pt x="123349" y="102489"/>
                    <a:pt x="123063" y="102870"/>
                  </a:cubicBezTo>
                  <a:lnTo>
                    <a:pt x="123063" y="102870"/>
                  </a:lnTo>
                  <a:close/>
                  <a:moveTo>
                    <a:pt x="119253" y="103156"/>
                  </a:moveTo>
                  <a:cubicBezTo>
                    <a:pt x="119158" y="103156"/>
                    <a:pt x="119158" y="103061"/>
                    <a:pt x="119158" y="103061"/>
                  </a:cubicBezTo>
                  <a:cubicBezTo>
                    <a:pt x="119253" y="103061"/>
                    <a:pt x="119348" y="103061"/>
                    <a:pt x="119444" y="102965"/>
                  </a:cubicBezTo>
                  <a:cubicBezTo>
                    <a:pt x="119444" y="103156"/>
                    <a:pt x="119444" y="103156"/>
                    <a:pt x="119253" y="103156"/>
                  </a:cubicBezTo>
                  <a:lnTo>
                    <a:pt x="119253" y="103156"/>
                  </a:lnTo>
                  <a:close/>
                  <a:moveTo>
                    <a:pt x="117253" y="96774"/>
                  </a:moveTo>
                  <a:cubicBezTo>
                    <a:pt x="117348" y="96679"/>
                    <a:pt x="117443" y="96774"/>
                    <a:pt x="117539" y="96679"/>
                  </a:cubicBezTo>
                  <a:cubicBezTo>
                    <a:pt x="117729" y="96869"/>
                    <a:pt x="117253" y="97060"/>
                    <a:pt x="117253" y="96774"/>
                  </a:cubicBezTo>
                  <a:lnTo>
                    <a:pt x="117253" y="96774"/>
                  </a:lnTo>
                  <a:close/>
                  <a:moveTo>
                    <a:pt x="116681" y="94964"/>
                  </a:moveTo>
                  <a:cubicBezTo>
                    <a:pt x="116967" y="94679"/>
                    <a:pt x="117158" y="94774"/>
                    <a:pt x="117443" y="94583"/>
                  </a:cubicBezTo>
                  <a:cubicBezTo>
                    <a:pt x="117539" y="94202"/>
                    <a:pt x="117443" y="93821"/>
                    <a:pt x="117062" y="93345"/>
                  </a:cubicBezTo>
                  <a:cubicBezTo>
                    <a:pt x="117062" y="93059"/>
                    <a:pt x="117253" y="92774"/>
                    <a:pt x="116872" y="92488"/>
                  </a:cubicBezTo>
                  <a:cubicBezTo>
                    <a:pt x="117062" y="92297"/>
                    <a:pt x="117158" y="92393"/>
                    <a:pt x="117253" y="92202"/>
                  </a:cubicBezTo>
                  <a:cubicBezTo>
                    <a:pt x="116967" y="92012"/>
                    <a:pt x="116777" y="91726"/>
                    <a:pt x="116491" y="91345"/>
                  </a:cubicBezTo>
                  <a:cubicBezTo>
                    <a:pt x="116586" y="91250"/>
                    <a:pt x="116777" y="91154"/>
                    <a:pt x="116872" y="91059"/>
                  </a:cubicBezTo>
                  <a:cubicBezTo>
                    <a:pt x="116396" y="90869"/>
                    <a:pt x="116872" y="90488"/>
                    <a:pt x="116586" y="90107"/>
                  </a:cubicBezTo>
                  <a:cubicBezTo>
                    <a:pt x="116300" y="89821"/>
                    <a:pt x="116110" y="89249"/>
                    <a:pt x="115729" y="89154"/>
                  </a:cubicBezTo>
                  <a:cubicBezTo>
                    <a:pt x="115729" y="88773"/>
                    <a:pt x="115634" y="88106"/>
                    <a:pt x="115348" y="87821"/>
                  </a:cubicBezTo>
                  <a:cubicBezTo>
                    <a:pt x="115443" y="87725"/>
                    <a:pt x="115634" y="87630"/>
                    <a:pt x="115729" y="87725"/>
                  </a:cubicBezTo>
                  <a:cubicBezTo>
                    <a:pt x="115348" y="87249"/>
                    <a:pt x="114967" y="86678"/>
                    <a:pt x="114586" y="86201"/>
                  </a:cubicBezTo>
                  <a:cubicBezTo>
                    <a:pt x="114205" y="86487"/>
                    <a:pt x="113538" y="86868"/>
                    <a:pt x="113348" y="87249"/>
                  </a:cubicBezTo>
                  <a:cubicBezTo>
                    <a:pt x="113538" y="87154"/>
                    <a:pt x="113633" y="87535"/>
                    <a:pt x="113443" y="87630"/>
                  </a:cubicBezTo>
                  <a:cubicBezTo>
                    <a:pt x="113252" y="87725"/>
                    <a:pt x="113062" y="87440"/>
                    <a:pt x="113062" y="87344"/>
                  </a:cubicBezTo>
                  <a:cubicBezTo>
                    <a:pt x="112871" y="87630"/>
                    <a:pt x="112871" y="87440"/>
                    <a:pt x="112586" y="87725"/>
                  </a:cubicBezTo>
                  <a:cubicBezTo>
                    <a:pt x="112300" y="87440"/>
                    <a:pt x="111919" y="87344"/>
                    <a:pt x="111633" y="87059"/>
                  </a:cubicBezTo>
                  <a:cubicBezTo>
                    <a:pt x="111252" y="87535"/>
                    <a:pt x="111157" y="88202"/>
                    <a:pt x="111347" y="88583"/>
                  </a:cubicBezTo>
                  <a:cubicBezTo>
                    <a:pt x="111252" y="88487"/>
                    <a:pt x="111157" y="88487"/>
                    <a:pt x="111062" y="88392"/>
                  </a:cubicBezTo>
                  <a:cubicBezTo>
                    <a:pt x="110395" y="88868"/>
                    <a:pt x="109728" y="89345"/>
                    <a:pt x="109061" y="89821"/>
                  </a:cubicBezTo>
                  <a:cubicBezTo>
                    <a:pt x="108776" y="89916"/>
                    <a:pt x="108585" y="89630"/>
                    <a:pt x="108299" y="89821"/>
                  </a:cubicBezTo>
                  <a:cubicBezTo>
                    <a:pt x="108014" y="90297"/>
                    <a:pt x="107633" y="91154"/>
                    <a:pt x="106871" y="91345"/>
                  </a:cubicBezTo>
                  <a:cubicBezTo>
                    <a:pt x="106585" y="91059"/>
                    <a:pt x="106394" y="90202"/>
                    <a:pt x="105918" y="90678"/>
                  </a:cubicBezTo>
                  <a:cubicBezTo>
                    <a:pt x="105823" y="90964"/>
                    <a:pt x="106299" y="90583"/>
                    <a:pt x="106204" y="90964"/>
                  </a:cubicBezTo>
                  <a:cubicBezTo>
                    <a:pt x="106109" y="91059"/>
                    <a:pt x="105918" y="91154"/>
                    <a:pt x="105823" y="91250"/>
                  </a:cubicBezTo>
                  <a:cubicBezTo>
                    <a:pt x="105537" y="91154"/>
                    <a:pt x="105632" y="91059"/>
                    <a:pt x="105537" y="90869"/>
                  </a:cubicBezTo>
                  <a:cubicBezTo>
                    <a:pt x="105251" y="91059"/>
                    <a:pt x="104870" y="91345"/>
                    <a:pt x="104585" y="91535"/>
                  </a:cubicBezTo>
                  <a:cubicBezTo>
                    <a:pt x="104585" y="91726"/>
                    <a:pt x="105061" y="91726"/>
                    <a:pt x="104870" y="91916"/>
                  </a:cubicBezTo>
                  <a:cubicBezTo>
                    <a:pt x="104013" y="92107"/>
                    <a:pt x="104108" y="93059"/>
                    <a:pt x="103537" y="93345"/>
                  </a:cubicBezTo>
                  <a:cubicBezTo>
                    <a:pt x="103442" y="93536"/>
                    <a:pt x="103632" y="93726"/>
                    <a:pt x="103442" y="93821"/>
                  </a:cubicBezTo>
                  <a:cubicBezTo>
                    <a:pt x="102489" y="94679"/>
                    <a:pt x="101537" y="94679"/>
                    <a:pt x="100965" y="95631"/>
                  </a:cubicBezTo>
                  <a:cubicBezTo>
                    <a:pt x="100679" y="95726"/>
                    <a:pt x="100394" y="95631"/>
                    <a:pt x="100203" y="95155"/>
                  </a:cubicBezTo>
                  <a:cubicBezTo>
                    <a:pt x="99060" y="96298"/>
                    <a:pt x="101441" y="96869"/>
                    <a:pt x="102108" y="97155"/>
                  </a:cubicBezTo>
                  <a:cubicBezTo>
                    <a:pt x="102203" y="97250"/>
                    <a:pt x="102299" y="97346"/>
                    <a:pt x="102299" y="97441"/>
                  </a:cubicBezTo>
                  <a:cubicBezTo>
                    <a:pt x="103727" y="97631"/>
                    <a:pt x="105251" y="97441"/>
                    <a:pt x="106585" y="98393"/>
                  </a:cubicBezTo>
                  <a:cubicBezTo>
                    <a:pt x="107061" y="98298"/>
                    <a:pt x="107537" y="98393"/>
                    <a:pt x="107918" y="98489"/>
                  </a:cubicBezTo>
                  <a:cubicBezTo>
                    <a:pt x="108014" y="98203"/>
                    <a:pt x="108871" y="98298"/>
                    <a:pt x="108776" y="98584"/>
                  </a:cubicBezTo>
                  <a:cubicBezTo>
                    <a:pt x="109061" y="98393"/>
                    <a:pt x="109347" y="98012"/>
                    <a:pt x="109538" y="98298"/>
                  </a:cubicBezTo>
                  <a:cubicBezTo>
                    <a:pt x="109823" y="98489"/>
                    <a:pt x="109633" y="98679"/>
                    <a:pt x="109823" y="98870"/>
                  </a:cubicBezTo>
                  <a:cubicBezTo>
                    <a:pt x="110300" y="98298"/>
                    <a:pt x="110585" y="98870"/>
                    <a:pt x="111062" y="98679"/>
                  </a:cubicBezTo>
                  <a:cubicBezTo>
                    <a:pt x="111347" y="98393"/>
                    <a:pt x="111443" y="98108"/>
                    <a:pt x="111919" y="97822"/>
                  </a:cubicBezTo>
                  <a:cubicBezTo>
                    <a:pt x="112490" y="97917"/>
                    <a:pt x="112871" y="97441"/>
                    <a:pt x="113252" y="97536"/>
                  </a:cubicBezTo>
                  <a:cubicBezTo>
                    <a:pt x="113443" y="97822"/>
                    <a:pt x="113538" y="98584"/>
                    <a:pt x="113919" y="98298"/>
                  </a:cubicBezTo>
                  <a:cubicBezTo>
                    <a:pt x="114110" y="97917"/>
                    <a:pt x="113252" y="98012"/>
                    <a:pt x="113443" y="97631"/>
                  </a:cubicBezTo>
                  <a:cubicBezTo>
                    <a:pt x="113729" y="97536"/>
                    <a:pt x="114014" y="97631"/>
                    <a:pt x="114300" y="97727"/>
                  </a:cubicBezTo>
                  <a:cubicBezTo>
                    <a:pt x="114300" y="97822"/>
                    <a:pt x="114300" y="97917"/>
                    <a:pt x="114395" y="98108"/>
                  </a:cubicBezTo>
                  <a:cubicBezTo>
                    <a:pt x="114300" y="98203"/>
                    <a:pt x="113919" y="98108"/>
                    <a:pt x="114205" y="98393"/>
                  </a:cubicBezTo>
                  <a:cubicBezTo>
                    <a:pt x="115253" y="98203"/>
                    <a:pt x="114967" y="97250"/>
                    <a:pt x="115919" y="96869"/>
                  </a:cubicBezTo>
                  <a:cubicBezTo>
                    <a:pt x="115919" y="96488"/>
                    <a:pt x="115919" y="96203"/>
                    <a:pt x="116491" y="96012"/>
                  </a:cubicBezTo>
                  <a:cubicBezTo>
                    <a:pt x="116586" y="95822"/>
                    <a:pt x="116205" y="95536"/>
                    <a:pt x="116586" y="95345"/>
                  </a:cubicBezTo>
                  <a:cubicBezTo>
                    <a:pt x="116967" y="95631"/>
                    <a:pt x="116586" y="96107"/>
                    <a:pt x="116967" y="96107"/>
                  </a:cubicBezTo>
                  <a:cubicBezTo>
                    <a:pt x="117158" y="95631"/>
                    <a:pt x="117253" y="95345"/>
                    <a:pt x="116681" y="94964"/>
                  </a:cubicBezTo>
                  <a:lnTo>
                    <a:pt x="116681" y="94964"/>
                  </a:lnTo>
                  <a:close/>
                  <a:moveTo>
                    <a:pt x="115919" y="103346"/>
                  </a:moveTo>
                  <a:cubicBezTo>
                    <a:pt x="115919" y="103251"/>
                    <a:pt x="115824" y="103251"/>
                    <a:pt x="115824" y="103156"/>
                  </a:cubicBezTo>
                  <a:cubicBezTo>
                    <a:pt x="115919" y="103156"/>
                    <a:pt x="116015" y="103061"/>
                    <a:pt x="116015" y="102965"/>
                  </a:cubicBezTo>
                  <a:cubicBezTo>
                    <a:pt x="116015" y="103061"/>
                    <a:pt x="116110" y="103061"/>
                    <a:pt x="116110" y="103156"/>
                  </a:cubicBezTo>
                  <a:cubicBezTo>
                    <a:pt x="116110" y="103251"/>
                    <a:pt x="116015" y="103251"/>
                    <a:pt x="115919" y="103346"/>
                  </a:cubicBezTo>
                  <a:lnTo>
                    <a:pt x="115919" y="103346"/>
                  </a:lnTo>
                  <a:close/>
                  <a:moveTo>
                    <a:pt x="113443" y="102394"/>
                  </a:moveTo>
                  <a:cubicBezTo>
                    <a:pt x="113252" y="102108"/>
                    <a:pt x="113062" y="101822"/>
                    <a:pt x="112871" y="101727"/>
                  </a:cubicBezTo>
                  <a:cubicBezTo>
                    <a:pt x="112967" y="101632"/>
                    <a:pt x="113062" y="101537"/>
                    <a:pt x="113157" y="101537"/>
                  </a:cubicBezTo>
                  <a:cubicBezTo>
                    <a:pt x="113157" y="101727"/>
                    <a:pt x="113633" y="102108"/>
                    <a:pt x="113443" y="102394"/>
                  </a:cubicBezTo>
                  <a:lnTo>
                    <a:pt x="113443" y="102394"/>
                  </a:lnTo>
                  <a:close/>
                  <a:moveTo>
                    <a:pt x="108490" y="99060"/>
                  </a:moveTo>
                  <a:cubicBezTo>
                    <a:pt x="108395" y="98965"/>
                    <a:pt x="108490" y="98870"/>
                    <a:pt x="108299" y="98679"/>
                  </a:cubicBezTo>
                  <a:cubicBezTo>
                    <a:pt x="108490" y="98489"/>
                    <a:pt x="108680" y="98679"/>
                    <a:pt x="108871" y="98584"/>
                  </a:cubicBezTo>
                  <a:cubicBezTo>
                    <a:pt x="108871" y="98870"/>
                    <a:pt x="108680" y="99155"/>
                    <a:pt x="108490" y="99060"/>
                  </a:cubicBezTo>
                  <a:lnTo>
                    <a:pt x="108490" y="99060"/>
                  </a:lnTo>
                  <a:close/>
                  <a:moveTo>
                    <a:pt x="107633" y="100203"/>
                  </a:moveTo>
                  <a:cubicBezTo>
                    <a:pt x="107918" y="100013"/>
                    <a:pt x="108395" y="100870"/>
                    <a:pt x="108395" y="101060"/>
                  </a:cubicBezTo>
                  <a:cubicBezTo>
                    <a:pt x="108014" y="101251"/>
                    <a:pt x="107918" y="100489"/>
                    <a:pt x="107633" y="100203"/>
                  </a:cubicBezTo>
                  <a:lnTo>
                    <a:pt x="107633" y="100203"/>
                  </a:lnTo>
                  <a:close/>
                  <a:moveTo>
                    <a:pt x="103632" y="99155"/>
                  </a:moveTo>
                  <a:cubicBezTo>
                    <a:pt x="103537" y="99060"/>
                    <a:pt x="103537" y="99060"/>
                    <a:pt x="103442" y="98965"/>
                  </a:cubicBezTo>
                  <a:cubicBezTo>
                    <a:pt x="103632" y="98679"/>
                    <a:pt x="103918" y="99155"/>
                    <a:pt x="103632" y="99155"/>
                  </a:cubicBezTo>
                  <a:lnTo>
                    <a:pt x="103632" y="99155"/>
                  </a:lnTo>
                  <a:close/>
                  <a:moveTo>
                    <a:pt x="96869" y="77438"/>
                  </a:moveTo>
                  <a:cubicBezTo>
                    <a:pt x="96965" y="77343"/>
                    <a:pt x="97060" y="77248"/>
                    <a:pt x="97155" y="77248"/>
                  </a:cubicBezTo>
                  <a:cubicBezTo>
                    <a:pt x="97441" y="77438"/>
                    <a:pt x="97060" y="77724"/>
                    <a:pt x="96869" y="77438"/>
                  </a:cubicBezTo>
                  <a:lnTo>
                    <a:pt x="96869" y="77438"/>
                  </a:lnTo>
                  <a:close/>
                  <a:moveTo>
                    <a:pt x="100584" y="82106"/>
                  </a:moveTo>
                  <a:cubicBezTo>
                    <a:pt x="101060" y="81629"/>
                    <a:pt x="101441" y="81725"/>
                    <a:pt x="101822" y="81629"/>
                  </a:cubicBezTo>
                  <a:cubicBezTo>
                    <a:pt x="101918" y="81534"/>
                    <a:pt x="101918" y="81344"/>
                    <a:pt x="102108" y="81248"/>
                  </a:cubicBezTo>
                  <a:cubicBezTo>
                    <a:pt x="102870" y="80963"/>
                    <a:pt x="103537" y="81058"/>
                    <a:pt x="104299" y="80296"/>
                  </a:cubicBezTo>
                  <a:cubicBezTo>
                    <a:pt x="104489" y="80296"/>
                    <a:pt x="104680" y="80391"/>
                    <a:pt x="104966" y="80296"/>
                  </a:cubicBezTo>
                  <a:cubicBezTo>
                    <a:pt x="106204" y="78772"/>
                    <a:pt x="107918" y="78677"/>
                    <a:pt x="109442" y="77438"/>
                  </a:cubicBezTo>
                  <a:cubicBezTo>
                    <a:pt x="109633" y="77343"/>
                    <a:pt x="109919" y="77438"/>
                    <a:pt x="110109" y="77248"/>
                  </a:cubicBezTo>
                  <a:cubicBezTo>
                    <a:pt x="110109" y="77153"/>
                    <a:pt x="110204" y="76962"/>
                    <a:pt x="110395" y="76867"/>
                  </a:cubicBezTo>
                  <a:cubicBezTo>
                    <a:pt x="110776" y="76772"/>
                    <a:pt x="111062" y="76676"/>
                    <a:pt x="111347" y="76676"/>
                  </a:cubicBezTo>
                  <a:cubicBezTo>
                    <a:pt x="111157" y="76009"/>
                    <a:pt x="111062" y="75533"/>
                    <a:pt x="110395" y="74962"/>
                  </a:cubicBezTo>
                  <a:cubicBezTo>
                    <a:pt x="110395" y="74771"/>
                    <a:pt x="110585" y="74867"/>
                    <a:pt x="110776" y="74676"/>
                  </a:cubicBezTo>
                  <a:cubicBezTo>
                    <a:pt x="110585" y="74295"/>
                    <a:pt x="110395" y="74390"/>
                    <a:pt x="110204" y="74009"/>
                  </a:cubicBezTo>
                  <a:cubicBezTo>
                    <a:pt x="110490" y="73724"/>
                    <a:pt x="110681" y="73819"/>
                    <a:pt x="110966" y="73628"/>
                  </a:cubicBezTo>
                  <a:cubicBezTo>
                    <a:pt x="110585" y="72771"/>
                    <a:pt x="110109" y="73152"/>
                    <a:pt x="109633" y="72676"/>
                  </a:cubicBezTo>
                  <a:cubicBezTo>
                    <a:pt x="109633" y="72485"/>
                    <a:pt x="109823" y="72581"/>
                    <a:pt x="110014" y="72390"/>
                  </a:cubicBezTo>
                  <a:cubicBezTo>
                    <a:pt x="109538" y="72009"/>
                    <a:pt x="110014" y="71914"/>
                    <a:pt x="110109" y="71723"/>
                  </a:cubicBezTo>
                  <a:cubicBezTo>
                    <a:pt x="109823" y="71533"/>
                    <a:pt x="109633" y="71247"/>
                    <a:pt x="109347" y="70866"/>
                  </a:cubicBezTo>
                  <a:cubicBezTo>
                    <a:pt x="109157" y="70866"/>
                    <a:pt x="109252" y="71247"/>
                    <a:pt x="109061" y="71057"/>
                  </a:cubicBezTo>
                  <a:cubicBezTo>
                    <a:pt x="108871" y="71057"/>
                    <a:pt x="108966" y="70866"/>
                    <a:pt x="108776" y="70676"/>
                  </a:cubicBezTo>
                  <a:cubicBezTo>
                    <a:pt x="108871" y="70580"/>
                    <a:pt x="108966" y="70676"/>
                    <a:pt x="109157" y="70485"/>
                  </a:cubicBezTo>
                  <a:cubicBezTo>
                    <a:pt x="108776" y="70009"/>
                    <a:pt x="108395" y="69437"/>
                    <a:pt x="108014" y="68961"/>
                  </a:cubicBezTo>
                  <a:cubicBezTo>
                    <a:pt x="108490" y="68294"/>
                    <a:pt x="107442" y="67723"/>
                    <a:pt x="106966" y="66866"/>
                  </a:cubicBezTo>
                  <a:cubicBezTo>
                    <a:pt x="107061" y="66770"/>
                    <a:pt x="107156" y="66675"/>
                    <a:pt x="107347" y="66580"/>
                  </a:cubicBezTo>
                  <a:cubicBezTo>
                    <a:pt x="106204" y="65913"/>
                    <a:pt x="106585" y="64675"/>
                    <a:pt x="105823" y="64103"/>
                  </a:cubicBezTo>
                  <a:cubicBezTo>
                    <a:pt x="106013" y="63722"/>
                    <a:pt x="105632" y="62675"/>
                    <a:pt x="105061" y="62579"/>
                  </a:cubicBezTo>
                  <a:cubicBezTo>
                    <a:pt x="104870" y="62770"/>
                    <a:pt x="105537" y="62770"/>
                    <a:pt x="105251" y="62960"/>
                  </a:cubicBezTo>
                  <a:cubicBezTo>
                    <a:pt x="104870" y="62960"/>
                    <a:pt x="104299" y="62960"/>
                    <a:pt x="104204" y="62294"/>
                  </a:cubicBezTo>
                  <a:cubicBezTo>
                    <a:pt x="103918" y="62198"/>
                    <a:pt x="103537" y="62579"/>
                    <a:pt x="103156" y="62865"/>
                  </a:cubicBezTo>
                  <a:cubicBezTo>
                    <a:pt x="102013" y="62103"/>
                    <a:pt x="102680" y="63818"/>
                    <a:pt x="101918" y="64294"/>
                  </a:cubicBezTo>
                  <a:cubicBezTo>
                    <a:pt x="102203" y="64675"/>
                    <a:pt x="102108" y="64865"/>
                    <a:pt x="101822" y="65056"/>
                  </a:cubicBezTo>
                  <a:cubicBezTo>
                    <a:pt x="102013" y="64960"/>
                    <a:pt x="102203" y="65246"/>
                    <a:pt x="102013" y="65342"/>
                  </a:cubicBezTo>
                  <a:cubicBezTo>
                    <a:pt x="101822" y="65627"/>
                    <a:pt x="101537" y="65437"/>
                    <a:pt x="101537" y="65246"/>
                  </a:cubicBezTo>
                  <a:cubicBezTo>
                    <a:pt x="101346" y="65437"/>
                    <a:pt x="101156" y="65532"/>
                    <a:pt x="101060" y="65342"/>
                  </a:cubicBezTo>
                  <a:cubicBezTo>
                    <a:pt x="100965" y="65056"/>
                    <a:pt x="100679" y="64484"/>
                    <a:pt x="100394" y="64389"/>
                  </a:cubicBezTo>
                  <a:cubicBezTo>
                    <a:pt x="100298" y="64484"/>
                    <a:pt x="100108" y="64580"/>
                    <a:pt x="100013" y="64675"/>
                  </a:cubicBezTo>
                  <a:cubicBezTo>
                    <a:pt x="100394" y="65532"/>
                    <a:pt x="100679" y="66866"/>
                    <a:pt x="99251" y="67247"/>
                  </a:cubicBezTo>
                  <a:cubicBezTo>
                    <a:pt x="99060" y="67628"/>
                    <a:pt x="99251" y="67913"/>
                    <a:pt x="99346" y="68199"/>
                  </a:cubicBezTo>
                  <a:cubicBezTo>
                    <a:pt x="99155" y="68390"/>
                    <a:pt x="98965" y="68485"/>
                    <a:pt x="98774" y="68675"/>
                  </a:cubicBezTo>
                  <a:cubicBezTo>
                    <a:pt x="98679" y="68485"/>
                    <a:pt x="98584" y="68390"/>
                    <a:pt x="98489" y="68294"/>
                  </a:cubicBezTo>
                  <a:cubicBezTo>
                    <a:pt x="98012" y="68485"/>
                    <a:pt x="98393" y="68961"/>
                    <a:pt x="98012" y="69247"/>
                  </a:cubicBezTo>
                  <a:cubicBezTo>
                    <a:pt x="97631" y="69533"/>
                    <a:pt x="97250" y="69628"/>
                    <a:pt x="97155" y="69914"/>
                  </a:cubicBezTo>
                  <a:cubicBezTo>
                    <a:pt x="97631" y="70866"/>
                    <a:pt x="96679" y="71628"/>
                    <a:pt x="97060" y="72485"/>
                  </a:cubicBezTo>
                  <a:cubicBezTo>
                    <a:pt x="96965" y="72676"/>
                    <a:pt x="96774" y="72866"/>
                    <a:pt x="96774" y="73057"/>
                  </a:cubicBezTo>
                  <a:cubicBezTo>
                    <a:pt x="96965" y="73438"/>
                    <a:pt x="97631" y="73724"/>
                    <a:pt x="97346" y="74200"/>
                  </a:cubicBezTo>
                  <a:cubicBezTo>
                    <a:pt x="97060" y="74486"/>
                    <a:pt x="96965" y="74295"/>
                    <a:pt x="96679" y="74390"/>
                  </a:cubicBezTo>
                  <a:cubicBezTo>
                    <a:pt x="96679" y="74676"/>
                    <a:pt x="96584" y="74867"/>
                    <a:pt x="96965" y="75248"/>
                  </a:cubicBezTo>
                  <a:cubicBezTo>
                    <a:pt x="96869" y="75724"/>
                    <a:pt x="96774" y="76200"/>
                    <a:pt x="96774" y="76676"/>
                  </a:cubicBezTo>
                  <a:cubicBezTo>
                    <a:pt x="96965" y="76962"/>
                    <a:pt x="97250" y="76676"/>
                    <a:pt x="97441" y="77153"/>
                  </a:cubicBezTo>
                  <a:cubicBezTo>
                    <a:pt x="96584" y="77438"/>
                    <a:pt x="96584" y="78105"/>
                    <a:pt x="96679" y="78772"/>
                  </a:cubicBezTo>
                  <a:cubicBezTo>
                    <a:pt x="96965" y="78772"/>
                    <a:pt x="97155" y="78962"/>
                    <a:pt x="97441" y="79153"/>
                  </a:cubicBezTo>
                  <a:cubicBezTo>
                    <a:pt x="97250" y="79343"/>
                    <a:pt x="97250" y="79439"/>
                    <a:pt x="97155" y="79629"/>
                  </a:cubicBezTo>
                  <a:cubicBezTo>
                    <a:pt x="97631" y="80486"/>
                    <a:pt x="98298" y="79820"/>
                    <a:pt x="98870" y="80486"/>
                  </a:cubicBezTo>
                  <a:cubicBezTo>
                    <a:pt x="99060" y="80391"/>
                    <a:pt x="99060" y="80010"/>
                    <a:pt x="99251" y="80201"/>
                  </a:cubicBezTo>
                  <a:cubicBezTo>
                    <a:pt x="99060" y="80391"/>
                    <a:pt x="99155" y="80677"/>
                    <a:pt x="99060" y="80867"/>
                  </a:cubicBezTo>
                  <a:cubicBezTo>
                    <a:pt x="98870" y="80867"/>
                    <a:pt x="98584" y="81058"/>
                    <a:pt x="98393" y="81248"/>
                  </a:cubicBezTo>
                  <a:cubicBezTo>
                    <a:pt x="98489" y="81629"/>
                    <a:pt x="98774" y="81915"/>
                    <a:pt x="99060" y="82296"/>
                  </a:cubicBezTo>
                  <a:cubicBezTo>
                    <a:pt x="99822" y="82010"/>
                    <a:pt x="100203" y="82010"/>
                    <a:pt x="100584" y="82106"/>
                  </a:cubicBezTo>
                  <a:lnTo>
                    <a:pt x="100584" y="82106"/>
                  </a:lnTo>
                  <a:close/>
                  <a:moveTo>
                    <a:pt x="96203" y="98774"/>
                  </a:moveTo>
                  <a:cubicBezTo>
                    <a:pt x="95822" y="99346"/>
                    <a:pt x="95345" y="99251"/>
                    <a:pt x="96203" y="98774"/>
                  </a:cubicBezTo>
                  <a:lnTo>
                    <a:pt x="96203" y="98774"/>
                  </a:lnTo>
                  <a:close/>
                  <a:moveTo>
                    <a:pt x="97917" y="58293"/>
                  </a:moveTo>
                  <a:cubicBezTo>
                    <a:pt x="97727" y="58388"/>
                    <a:pt x="97536" y="58484"/>
                    <a:pt x="97346" y="58484"/>
                  </a:cubicBezTo>
                  <a:cubicBezTo>
                    <a:pt x="97250" y="59150"/>
                    <a:pt x="96584" y="59817"/>
                    <a:pt x="95726" y="60389"/>
                  </a:cubicBezTo>
                  <a:cubicBezTo>
                    <a:pt x="95536" y="60293"/>
                    <a:pt x="95250" y="60198"/>
                    <a:pt x="95060" y="59817"/>
                  </a:cubicBezTo>
                  <a:cubicBezTo>
                    <a:pt x="94774" y="59722"/>
                    <a:pt x="94393" y="59912"/>
                    <a:pt x="94012" y="59627"/>
                  </a:cubicBezTo>
                  <a:cubicBezTo>
                    <a:pt x="94107" y="59150"/>
                    <a:pt x="94202" y="58579"/>
                    <a:pt x="94107" y="58103"/>
                  </a:cubicBezTo>
                  <a:cubicBezTo>
                    <a:pt x="93250" y="57341"/>
                    <a:pt x="93536" y="56293"/>
                    <a:pt x="93250" y="55435"/>
                  </a:cubicBezTo>
                  <a:cubicBezTo>
                    <a:pt x="92869" y="54959"/>
                    <a:pt x="92488" y="54388"/>
                    <a:pt x="92393" y="54007"/>
                  </a:cubicBezTo>
                  <a:cubicBezTo>
                    <a:pt x="91631" y="53721"/>
                    <a:pt x="91059" y="52007"/>
                    <a:pt x="90297" y="51911"/>
                  </a:cubicBezTo>
                  <a:cubicBezTo>
                    <a:pt x="90202" y="51721"/>
                    <a:pt x="90297" y="51626"/>
                    <a:pt x="90011" y="51435"/>
                  </a:cubicBezTo>
                  <a:cubicBezTo>
                    <a:pt x="89535" y="51245"/>
                    <a:pt x="88868" y="50578"/>
                    <a:pt x="88678" y="49911"/>
                  </a:cubicBezTo>
                  <a:cubicBezTo>
                    <a:pt x="88392" y="49721"/>
                    <a:pt x="88106" y="49721"/>
                    <a:pt x="87821" y="49530"/>
                  </a:cubicBezTo>
                  <a:cubicBezTo>
                    <a:pt x="87249" y="48482"/>
                    <a:pt x="86201" y="48578"/>
                    <a:pt x="85916" y="47339"/>
                  </a:cubicBezTo>
                  <a:cubicBezTo>
                    <a:pt x="86487" y="46863"/>
                    <a:pt x="87059" y="46958"/>
                    <a:pt x="87630" y="46387"/>
                  </a:cubicBezTo>
                  <a:cubicBezTo>
                    <a:pt x="87725" y="46196"/>
                    <a:pt x="87535" y="45910"/>
                    <a:pt x="87535" y="45720"/>
                  </a:cubicBezTo>
                  <a:cubicBezTo>
                    <a:pt x="88106" y="45244"/>
                    <a:pt x="88678" y="44958"/>
                    <a:pt x="89154" y="44768"/>
                  </a:cubicBezTo>
                  <a:cubicBezTo>
                    <a:pt x="89440" y="44196"/>
                    <a:pt x="89154" y="43625"/>
                    <a:pt x="89440" y="42958"/>
                  </a:cubicBezTo>
                  <a:cubicBezTo>
                    <a:pt x="89726" y="42196"/>
                    <a:pt x="90773" y="41815"/>
                    <a:pt x="90964" y="40958"/>
                  </a:cubicBezTo>
                  <a:cubicBezTo>
                    <a:pt x="90869" y="40481"/>
                    <a:pt x="90488" y="40481"/>
                    <a:pt x="90583" y="40100"/>
                  </a:cubicBezTo>
                  <a:cubicBezTo>
                    <a:pt x="91059" y="40100"/>
                    <a:pt x="91821" y="39719"/>
                    <a:pt x="91821" y="39148"/>
                  </a:cubicBezTo>
                  <a:cubicBezTo>
                    <a:pt x="92583" y="38767"/>
                    <a:pt x="93440" y="40005"/>
                    <a:pt x="93440" y="40672"/>
                  </a:cubicBezTo>
                  <a:cubicBezTo>
                    <a:pt x="93917" y="41339"/>
                    <a:pt x="94393" y="42005"/>
                    <a:pt x="94869" y="42672"/>
                  </a:cubicBezTo>
                  <a:cubicBezTo>
                    <a:pt x="94964" y="42958"/>
                    <a:pt x="95250" y="42672"/>
                    <a:pt x="95441" y="42863"/>
                  </a:cubicBezTo>
                  <a:cubicBezTo>
                    <a:pt x="95250" y="43625"/>
                    <a:pt x="96298" y="44768"/>
                    <a:pt x="96965" y="45339"/>
                  </a:cubicBezTo>
                  <a:cubicBezTo>
                    <a:pt x="96869" y="45815"/>
                    <a:pt x="97155" y="46672"/>
                    <a:pt x="97822" y="47054"/>
                  </a:cubicBezTo>
                  <a:cubicBezTo>
                    <a:pt x="97536" y="48006"/>
                    <a:pt x="98965" y="49149"/>
                    <a:pt x="99536" y="50197"/>
                  </a:cubicBezTo>
                  <a:cubicBezTo>
                    <a:pt x="99155" y="50483"/>
                    <a:pt x="99441" y="49625"/>
                    <a:pt x="99060" y="50102"/>
                  </a:cubicBezTo>
                  <a:cubicBezTo>
                    <a:pt x="99346" y="50673"/>
                    <a:pt x="100013" y="51245"/>
                    <a:pt x="100394" y="51911"/>
                  </a:cubicBezTo>
                  <a:cubicBezTo>
                    <a:pt x="100489" y="52102"/>
                    <a:pt x="100394" y="52388"/>
                    <a:pt x="100584" y="52673"/>
                  </a:cubicBezTo>
                  <a:cubicBezTo>
                    <a:pt x="100775" y="53150"/>
                    <a:pt x="100965" y="53150"/>
                    <a:pt x="100775" y="53626"/>
                  </a:cubicBezTo>
                  <a:cubicBezTo>
                    <a:pt x="100965" y="53912"/>
                    <a:pt x="101156" y="53912"/>
                    <a:pt x="101251" y="54197"/>
                  </a:cubicBezTo>
                  <a:cubicBezTo>
                    <a:pt x="101060" y="54388"/>
                    <a:pt x="100870" y="54578"/>
                    <a:pt x="100679" y="54483"/>
                  </a:cubicBezTo>
                  <a:cubicBezTo>
                    <a:pt x="100394" y="54578"/>
                    <a:pt x="100870" y="54769"/>
                    <a:pt x="100775" y="54959"/>
                  </a:cubicBezTo>
                  <a:cubicBezTo>
                    <a:pt x="100775" y="55055"/>
                    <a:pt x="100489" y="55150"/>
                    <a:pt x="100489" y="55150"/>
                  </a:cubicBezTo>
                  <a:cubicBezTo>
                    <a:pt x="100298" y="55435"/>
                    <a:pt x="100584" y="55721"/>
                    <a:pt x="100394" y="55721"/>
                  </a:cubicBezTo>
                  <a:cubicBezTo>
                    <a:pt x="99917" y="55912"/>
                    <a:pt x="99346" y="56388"/>
                    <a:pt x="98870" y="56769"/>
                  </a:cubicBezTo>
                  <a:cubicBezTo>
                    <a:pt x="98774" y="56483"/>
                    <a:pt x="98774" y="56483"/>
                    <a:pt x="98584" y="56483"/>
                  </a:cubicBezTo>
                  <a:cubicBezTo>
                    <a:pt x="98203" y="56769"/>
                    <a:pt x="98679" y="56864"/>
                    <a:pt x="98679" y="57055"/>
                  </a:cubicBezTo>
                  <a:cubicBezTo>
                    <a:pt x="98012" y="57531"/>
                    <a:pt x="97917" y="57912"/>
                    <a:pt x="97917" y="58293"/>
                  </a:cubicBezTo>
                  <a:lnTo>
                    <a:pt x="97917" y="58293"/>
                  </a:lnTo>
                  <a:close/>
                  <a:moveTo>
                    <a:pt x="86678" y="70009"/>
                  </a:moveTo>
                  <a:cubicBezTo>
                    <a:pt x="86582" y="69818"/>
                    <a:pt x="86773" y="70009"/>
                    <a:pt x="86868" y="70104"/>
                  </a:cubicBezTo>
                  <a:cubicBezTo>
                    <a:pt x="86963" y="70199"/>
                    <a:pt x="86773" y="70104"/>
                    <a:pt x="86678" y="70009"/>
                  </a:cubicBezTo>
                  <a:lnTo>
                    <a:pt x="86678" y="70009"/>
                  </a:lnTo>
                  <a:close/>
                  <a:moveTo>
                    <a:pt x="90392" y="87630"/>
                  </a:moveTo>
                  <a:cubicBezTo>
                    <a:pt x="89821" y="88202"/>
                    <a:pt x="89154" y="88964"/>
                    <a:pt x="88392" y="88868"/>
                  </a:cubicBezTo>
                  <a:cubicBezTo>
                    <a:pt x="88202" y="89154"/>
                    <a:pt x="88011" y="89535"/>
                    <a:pt x="87535" y="89726"/>
                  </a:cubicBezTo>
                  <a:cubicBezTo>
                    <a:pt x="87440" y="89821"/>
                    <a:pt x="87249" y="89726"/>
                    <a:pt x="87154" y="89821"/>
                  </a:cubicBezTo>
                  <a:cubicBezTo>
                    <a:pt x="86487" y="90202"/>
                    <a:pt x="85916" y="90964"/>
                    <a:pt x="85249" y="91059"/>
                  </a:cubicBezTo>
                  <a:cubicBezTo>
                    <a:pt x="85058" y="91440"/>
                    <a:pt x="84773" y="91726"/>
                    <a:pt x="84487" y="91821"/>
                  </a:cubicBezTo>
                  <a:cubicBezTo>
                    <a:pt x="84201" y="92012"/>
                    <a:pt x="83820" y="91821"/>
                    <a:pt x="83439" y="92012"/>
                  </a:cubicBezTo>
                  <a:cubicBezTo>
                    <a:pt x="82868" y="92297"/>
                    <a:pt x="82772" y="93250"/>
                    <a:pt x="81820" y="93440"/>
                  </a:cubicBezTo>
                  <a:cubicBezTo>
                    <a:pt x="81725" y="93059"/>
                    <a:pt x="81534" y="92678"/>
                    <a:pt x="81153" y="92202"/>
                  </a:cubicBezTo>
                  <a:cubicBezTo>
                    <a:pt x="81915" y="91345"/>
                    <a:pt x="82106" y="90488"/>
                    <a:pt x="81534" y="89535"/>
                  </a:cubicBezTo>
                  <a:cubicBezTo>
                    <a:pt x="81820" y="89345"/>
                    <a:pt x="81725" y="88868"/>
                    <a:pt x="82106" y="88868"/>
                  </a:cubicBezTo>
                  <a:cubicBezTo>
                    <a:pt x="82296" y="88487"/>
                    <a:pt x="82010" y="88011"/>
                    <a:pt x="82582" y="87725"/>
                  </a:cubicBezTo>
                  <a:cubicBezTo>
                    <a:pt x="82772" y="87725"/>
                    <a:pt x="82868" y="88011"/>
                    <a:pt x="83058" y="88202"/>
                  </a:cubicBezTo>
                  <a:cubicBezTo>
                    <a:pt x="83534" y="87916"/>
                    <a:pt x="83344" y="87630"/>
                    <a:pt x="83439" y="87344"/>
                  </a:cubicBezTo>
                  <a:cubicBezTo>
                    <a:pt x="84773" y="86582"/>
                    <a:pt x="84963" y="86201"/>
                    <a:pt x="84392" y="85058"/>
                  </a:cubicBezTo>
                  <a:cubicBezTo>
                    <a:pt x="85249" y="84296"/>
                    <a:pt x="85820" y="85058"/>
                    <a:pt x="86678" y="84106"/>
                  </a:cubicBezTo>
                  <a:cubicBezTo>
                    <a:pt x="86773" y="83630"/>
                    <a:pt x="86678" y="83153"/>
                    <a:pt x="86963" y="82677"/>
                  </a:cubicBezTo>
                  <a:cubicBezTo>
                    <a:pt x="87535" y="82772"/>
                    <a:pt x="88773" y="81915"/>
                    <a:pt x="88773" y="81344"/>
                  </a:cubicBezTo>
                  <a:cubicBezTo>
                    <a:pt x="89059" y="81248"/>
                    <a:pt x="89345" y="81439"/>
                    <a:pt x="89630" y="81058"/>
                  </a:cubicBezTo>
                  <a:cubicBezTo>
                    <a:pt x="89535" y="80867"/>
                    <a:pt x="89345" y="80963"/>
                    <a:pt x="89249" y="80772"/>
                  </a:cubicBezTo>
                  <a:cubicBezTo>
                    <a:pt x="89249" y="80772"/>
                    <a:pt x="89345" y="80677"/>
                    <a:pt x="89440" y="80677"/>
                  </a:cubicBezTo>
                  <a:cubicBezTo>
                    <a:pt x="90011" y="80582"/>
                    <a:pt x="90011" y="81534"/>
                    <a:pt x="90297" y="81725"/>
                  </a:cubicBezTo>
                  <a:cubicBezTo>
                    <a:pt x="90583" y="82010"/>
                    <a:pt x="90869" y="82010"/>
                    <a:pt x="91250" y="81725"/>
                  </a:cubicBezTo>
                  <a:cubicBezTo>
                    <a:pt x="91535" y="82296"/>
                    <a:pt x="91631" y="81820"/>
                    <a:pt x="91916" y="81820"/>
                  </a:cubicBezTo>
                  <a:cubicBezTo>
                    <a:pt x="92202" y="82106"/>
                    <a:pt x="92012" y="82296"/>
                    <a:pt x="92107" y="82487"/>
                  </a:cubicBezTo>
                  <a:cubicBezTo>
                    <a:pt x="91726" y="82868"/>
                    <a:pt x="91535" y="82391"/>
                    <a:pt x="91250" y="82677"/>
                  </a:cubicBezTo>
                  <a:cubicBezTo>
                    <a:pt x="91059" y="82963"/>
                    <a:pt x="91345" y="82868"/>
                    <a:pt x="91440" y="83058"/>
                  </a:cubicBezTo>
                  <a:cubicBezTo>
                    <a:pt x="91345" y="83439"/>
                    <a:pt x="91345" y="83820"/>
                    <a:pt x="91250" y="84106"/>
                  </a:cubicBezTo>
                  <a:cubicBezTo>
                    <a:pt x="91440" y="84392"/>
                    <a:pt x="91726" y="84773"/>
                    <a:pt x="91916" y="84963"/>
                  </a:cubicBezTo>
                  <a:cubicBezTo>
                    <a:pt x="91535" y="85630"/>
                    <a:pt x="91916" y="86392"/>
                    <a:pt x="92393" y="87154"/>
                  </a:cubicBezTo>
                  <a:cubicBezTo>
                    <a:pt x="91726" y="87344"/>
                    <a:pt x="91059" y="87630"/>
                    <a:pt x="90392" y="87630"/>
                  </a:cubicBezTo>
                  <a:lnTo>
                    <a:pt x="90392" y="87630"/>
                  </a:lnTo>
                  <a:close/>
                  <a:moveTo>
                    <a:pt x="85058" y="69914"/>
                  </a:moveTo>
                  <a:cubicBezTo>
                    <a:pt x="85154" y="69914"/>
                    <a:pt x="85154" y="69818"/>
                    <a:pt x="85249" y="69818"/>
                  </a:cubicBezTo>
                  <a:cubicBezTo>
                    <a:pt x="85439" y="69914"/>
                    <a:pt x="85249" y="70009"/>
                    <a:pt x="85154" y="70104"/>
                  </a:cubicBezTo>
                  <a:cubicBezTo>
                    <a:pt x="85058" y="70104"/>
                    <a:pt x="85154" y="70009"/>
                    <a:pt x="85058" y="69914"/>
                  </a:cubicBezTo>
                  <a:lnTo>
                    <a:pt x="85058" y="69914"/>
                  </a:lnTo>
                  <a:close/>
                  <a:moveTo>
                    <a:pt x="85154" y="70199"/>
                  </a:moveTo>
                  <a:cubicBezTo>
                    <a:pt x="85154" y="70295"/>
                    <a:pt x="85249" y="70295"/>
                    <a:pt x="85249" y="70390"/>
                  </a:cubicBezTo>
                  <a:cubicBezTo>
                    <a:pt x="85249" y="70390"/>
                    <a:pt x="85154" y="70485"/>
                    <a:pt x="85154" y="70485"/>
                  </a:cubicBezTo>
                  <a:cubicBezTo>
                    <a:pt x="85154" y="70485"/>
                    <a:pt x="85058" y="70390"/>
                    <a:pt x="85058" y="70390"/>
                  </a:cubicBezTo>
                  <a:cubicBezTo>
                    <a:pt x="85058" y="70295"/>
                    <a:pt x="85154" y="70199"/>
                    <a:pt x="85154" y="70199"/>
                  </a:cubicBezTo>
                  <a:lnTo>
                    <a:pt x="85154" y="70199"/>
                  </a:lnTo>
                  <a:close/>
                  <a:moveTo>
                    <a:pt x="81725" y="72581"/>
                  </a:moveTo>
                  <a:cubicBezTo>
                    <a:pt x="83058" y="71723"/>
                    <a:pt x="83725" y="71247"/>
                    <a:pt x="84963" y="70199"/>
                  </a:cubicBezTo>
                  <a:cubicBezTo>
                    <a:pt x="84392" y="69723"/>
                    <a:pt x="85725" y="69533"/>
                    <a:pt x="85725" y="69056"/>
                  </a:cubicBezTo>
                  <a:cubicBezTo>
                    <a:pt x="85535" y="69152"/>
                    <a:pt x="85535" y="68771"/>
                    <a:pt x="85535" y="68771"/>
                  </a:cubicBezTo>
                  <a:cubicBezTo>
                    <a:pt x="85725" y="68771"/>
                    <a:pt x="85820" y="68675"/>
                    <a:pt x="86011" y="68580"/>
                  </a:cubicBezTo>
                  <a:cubicBezTo>
                    <a:pt x="86201" y="68771"/>
                    <a:pt x="86011" y="68866"/>
                    <a:pt x="86201" y="68961"/>
                  </a:cubicBezTo>
                  <a:cubicBezTo>
                    <a:pt x="86487" y="68675"/>
                    <a:pt x="86201" y="68675"/>
                    <a:pt x="86106" y="68485"/>
                  </a:cubicBezTo>
                  <a:cubicBezTo>
                    <a:pt x="86201" y="68294"/>
                    <a:pt x="86392" y="68009"/>
                    <a:pt x="86582" y="67818"/>
                  </a:cubicBezTo>
                  <a:cubicBezTo>
                    <a:pt x="85916" y="67056"/>
                    <a:pt x="86963" y="66580"/>
                    <a:pt x="86011" y="65818"/>
                  </a:cubicBezTo>
                  <a:cubicBezTo>
                    <a:pt x="86106" y="65723"/>
                    <a:pt x="86201" y="65627"/>
                    <a:pt x="86392" y="65532"/>
                  </a:cubicBezTo>
                  <a:cubicBezTo>
                    <a:pt x="86201" y="65246"/>
                    <a:pt x="86011" y="65246"/>
                    <a:pt x="85820" y="64960"/>
                  </a:cubicBezTo>
                  <a:cubicBezTo>
                    <a:pt x="86011" y="64770"/>
                    <a:pt x="86106" y="64865"/>
                    <a:pt x="86201" y="64770"/>
                  </a:cubicBezTo>
                  <a:cubicBezTo>
                    <a:pt x="85344" y="64198"/>
                    <a:pt x="85630" y="63437"/>
                    <a:pt x="85344" y="62960"/>
                  </a:cubicBezTo>
                  <a:cubicBezTo>
                    <a:pt x="85439" y="62865"/>
                    <a:pt x="85535" y="62960"/>
                    <a:pt x="85725" y="62770"/>
                  </a:cubicBezTo>
                  <a:cubicBezTo>
                    <a:pt x="85535" y="62484"/>
                    <a:pt x="85249" y="62294"/>
                    <a:pt x="85249" y="62103"/>
                  </a:cubicBezTo>
                  <a:cubicBezTo>
                    <a:pt x="85344" y="62008"/>
                    <a:pt x="85439" y="62103"/>
                    <a:pt x="85630" y="62008"/>
                  </a:cubicBezTo>
                  <a:cubicBezTo>
                    <a:pt x="85439" y="61817"/>
                    <a:pt x="85344" y="61532"/>
                    <a:pt x="85154" y="61341"/>
                  </a:cubicBezTo>
                  <a:cubicBezTo>
                    <a:pt x="85249" y="61246"/>
                    <a:pt x="85344" y="61151"/>
                    <a:pt x="85535" y="61055"/>
                  </a:cubicBezTo>
                  <a:cubicBezTo>
                    <a:pt x="85154" y="60865"/>
                    <a:pt x="84868" y="60293"/>
                    <a:pt x="84582" y="59817"/>
                  </a:cubicBezTo>
                  <a:cubicBezTo>
                    <a:pt x="84963" y="59627"/>
                    <a:pt x="84963" y="59627"/>
                    <a:pt x="84677" y="59341"/>
                  </a:cubicBezTo>
                  <a:cubicBezTo>
                    <a:pt x="84773" y="59246"/>
                    <a:pt x="84963" y="59150"/>
                    <a:pt x="85058" y="59055"/>
                  </a:cubicBezTo>
                  <a:cubicBezTo>
                    <a:pt x="84868" y="58865"/>
                    <a:pt x="84582" y="58674"/>
                    <a:pt x="84392" y="58293"/>
                  </a:cubicBezTo>
                  <a:cubicBezTo>
                    <a:pt x="84487" y="57912"/>
                    <a:pt x="84487" y="57531"/>
                    <a:pt x="84201" y="57245"/>
                  </a:cubicBezTo>
                  <a:cubicBezTo>
                    <a:pt x="84677" y="56959"/>
                    <a:pt x="83725" y="56388"/>
                    <a:pt x="84296" y="56102"/>
                  </a:cubicBezTo>
                  <a:cubicBezTo>
                    <a:pt x="83820" y="55435"/>
                    <a:pt x="83820" y="54864"/>
                    <a:pt x="84011" y="54293"/>
                  </a:cubicBezTo>
                  <a:cubicBezTo>
                    <a:pt x="83820" y="54102"/>
                    <a:pt x="83630" y="54102"/>
                    <a:pt x="83534" y="53721"/>
                  </a:cubicBezTo>
                  <a:cubicBezTo>
                    <a:pt x="83630" y="53626"/>
                    <a:pt x="83725" y="53531"/>
                    <a:pt x="83915" y="53435"/>
                  </a:cubicBezTo>
                  <a:cubicBezTo>
                    <a:pt x="83058" y="52959"/>
                    <a:pt x="83915" y="52197"/>
                    <a:pt x="83058" y="51816"/>
                  </a:cubicBezTo>
                  <a:cubicBezTo>
                    <a:pt x="83058" y="51626"/>
                    <a:pt x="83058" y="51435"/>
                    <a:pt x="83249" y="51245"/>
                  </a:cubicBezTo>
                  <a:cubicBezTo>
                    <a:pt x="83058" y="50864"/>
                    <a:pt x="82582" y="50387"/>
                    <a:pt x="82487" y="50197"/>
                  </a:cubicBezTo>
                  <a:cubicBezTo>
                    <a:pt x="82582" y="50102"/>
                    <a:pt x="82677" y="50197"/>
                    <a:pt x="82868" y="50102"/>
                  </a:cubicBezTo>
                  <a:cubicBezTo>
                    <a:pt x="82296" y="49340"/>
                    <a:pt x="81725" y="48292"/>
                    <a:pt x="81058" y="48387"/>
                  </a:cubicBezTo>
                  <a:cubicBezTo>
                    <a:pt x="79915" y="49149"/>
                    <a:pt x="79343" y="48959"/>
                    <a:pt x="78296" y="49149"/>
                  </a:cubicBezTo>
                  <a:cubicBezTo>
                    <a:pt x="78010" y="49340"/>
                    <a:pt x="77724" y="49530"/>
                    <a:pt x="77629" y="49721"/>
                  </a:cubicBezTo>
                  <a:cubicBezTo>
                    <a:pt x="77438" y="49721"/>
                    <a:pt x="77248" y="49721"/>
                    <a:pt x="77057" y="49625"/>
                  </a:cubicBezTo>
                  <a:cubicBezTo>
                    <a:pt x="75629" y="50197"/>
                    <a:pt x="74962" y="50959"/>
                    <a:pt x="75914" y="52007"/>
                  </a:cubicBezTo>
                  <a:cubicBezTo>
                    <a:pt x="75438" y="52769"/>
                    <a:pt x="75724" y="53816"/>
                    <a:pt x="76295" y="54388"/>
                  </a:cubicBezTo>
                  <a:cubicBezTo>
                    <a:pt x="75152" y="54102"/>
                    <a:pt x="75248" y="54959"/>
                    <a:pt x="74581" y="55150"/>
                  </a:cubicBezTo>
                  <a:cubicBezTo>
                    <a:pt x="74486" y="55626"/>
                    <a:pt x="74295" y="56007"/>
                    <a:pt x="74867" y="56579"/>
                  </a:cubicBezTo>
                  <a:cubicBezTo>
                    <a:pt x="75343" y="56483"/>
                    <a:pt x="75914" y="56293"/>
                    <a:pt x="76391" y="56388"/>
                  </a:cubicBezTo>
                  <a:cubicBezTo>
                    <a:pt x="76295" y="56579"/>
                    <a:pt x="76200" y="56769"/>
                    <a:pt x="75914" y="56959"/>
                  </a:cubicBezTo>
                  <a:cubicBezTo>
                    <a:pt x="75724" y="57626"/>
                    <a:pt x="76391" y="58293"/>
                    <a:pt x="76676" y="58960"/>
                  </a:cubicBezTo>
                  <a:cubicBezTo>
                    <a:pt x="76295" y="59055"/>
                    <a:pt x="76295" y="59341"/>
                    <a:pt x="75914" y="59341"/>
                  </a:cubicBezTo>
                  <a:cubicBezTo>
                    <a:pt x="75724" y="59150"/>
                    <a:pt x="75533" y="58960"/>
                    <a:pt x="75343" y="58865"/>
                  </a:cubicBezTo>
                  <a:cubicBezTo>
                    <a:pt x="75248" y="58960"/>
                    <a:pt x="75057" y="59055"/>
                    <a:pt x="74962" y="59150"/>
                  </a:cubicBezTo>
                  <a:cubicBezTo>
                    <a:pt x="75057" y="60579"/>
                    <a:pt x="76486" y="60008"/>
                    <a:pt x="77057" y="61246"/>
                  </a:cubicBezTo>
                  <a:cubicBezTo>
                    <a:pt x="76867" y="61913"/>
                    <a:pt x="77629" y="62675"/>
                    <a:pt x="76772" y="63151"/>
                  </a:cubicBezTo>
                  <a:cubicBezTo>
                    <a:pt x="77343" y="63818"/>
                    <a:pt x="77534" y="64580"/>
                    <a:pt x="76772" y="64865"/>
                  </a:cubicBezTo>
                  <a:cubicBezTo>
                    <a:pt x="76867" y="65532"/>
                    <a:pt x="76486" y="66008"/>
                    <a:pt x="76295" y="66580"/>
                  </a:cubicBezTo>
                  <a:cubicBezTo>
                    <a:pt x="76391" y="66770"/>
                    <a:pt x="76676" y="66580"/>
                    <a:pt x="76772" y="66770"/>
                  </a:cubicBezTo>
                  <a:cubicBezTo>
                    <a:pt x="77343" y="66484"/>
                    <a:pt x="77248" y="66008"/>
                    <a:pt x="77534" y="65723"/>
                  </a:cubicBezTo>
                  <a:cubicBezTo>
                    <a:pt x="77724" y="65627"/>
                    <a:pt x="77915" y="65723"/>
                    <a:pt x="78105" y="65913"/>
                  </a:cubicBezTo>
                  <a:cubicBezTo>
                    <a:pt x="78105" y="66580"/>
                    <a:pt x="78200" y="67247"/>
                    <a:pt x="77819" y="67818"/>
                  </a:cubicBezTo>
                  <a:cubicBezTo>
                    <a:pt x="77915" y="68199"/>
                    <a:pt x="78105" y="68580"/>
                    <a:pt x="78391" y="68961"/>
                  </a:cubicBezTo>
                  <a:cubicBezTo>
                    <a:pt x="78296" y="69056"/>
                    <a:pt x="78200" y="68961"/>
                    <a:pt x="78010" y="69056"/>
                  </a:cubicBezTo>
                  <a:cubicBezTo>
                    <a:pt x="78677" y="69533"/>
                    <a:pt x="77534" y="69628"/>
                    <a:pt x="78200" y="70009"/>
                  </a:cubicBezTo>
                  <a:cubicBezTo>
                    <a:pt x="78105" y="70104"/>
                    <a:pt x="78010" y="70104"/>
                    <a:pt x="77819" y="70104"/>
                  </a:cubicBezTo>
                  <a:cubicBezTo>
                    <a:pt x="78010" y="70295"/>
                    <a:pt x="78105" y="70580"/>
                    <a:pt x="78296" y="70771"/>
                  </a:cubicBezTo>
                  <a:cubicBezTo>
                    <a:pt x="78296" y="71057"/>
                    <a:pt x="78105" y="70866"/>
                    <a:pt x="77915" y="71057"/>
                  </a:cubicBezTo>
                  <a:cubicBezTo>
                    <a:pt x="78581" y="71628"/>
                    <a:pt x="78296" y="72104"/>
                    <a:pt x="78962" y="72771"/>
                  </a:cubicBezTo>
                  <a:cubicBezTo>
                    <a:pt x="78581" y="73057"/>
                    <a:pt x="79058" y="73533"/>
                    <a:pt x="79343" y="73914"/>
                  </a:cubicBezTo>
                  <a:cubicBezTo>
                    <a:pt x="80010" y="73819"/>
                    <a:pt x="80677" y="73628"/>
                    <a:pt x="81248" y="73628"/>
                  </a:cubicBezTo>
                  <a:cubicBezTo>
                    <a:pt x="81629" y="73247"/>
                    <a:pt x="81439" y="72866"/>
                    <a:pt x="81725" y="72581"/>
                  </a:cubicBezTo>
                  <a:lnTo>
                    <a:pt x="81725" y="72581"/>
                  </a:lnTo>
                  <a:close/>
                  <a:moveTo>
                    <a:pt x="77438" y="70104"/>
                  </a:moveTo>
                  <a:cubicBezTo>
                    <a:pt x="77343" y="70009"/>
                    <a:pt x="77153" y="69914"/>
                    <a:pt x="77057" y="69818"/>
                  </a:cubicBezTo>
                  <a:cubicBezTo>
                    <a:pt x="77248" y="69628"/>
                    <a:pt x="77343" y="69628"/>
                    <a:pt x="77438" y="69628"/>
                  </a:cubicBezTo>
                  <a:cubicBezTo>
                    <a:pt x="77724" y="69723"/>
                    <a:pt x="77629" y="69914"/>
                    <a:pt x="77438" y="70104"/>
                  </a:cubicBezTo>
                  <a:lnTo>
                    <a:pt x="77438" y="70104"/>
                  </a:lnTo>
                  <a:close/>
                  <a:moveTo>
                    <a:pt x="72390" y="96869"/>
                  </a:moveTo>
                  <a:cubicBezTo>
                    <a:pt x="72485" y="97060"/>
                    <a:pt x="72295" y="97155"/>
                    <a:pt x="72104" y="97155"/>
                  </a:cubicBezTo>
                  <a:cubicBezTo>
                    <a:pt x="72104" y="96965"/>
                    <a:pt x="72200" y="96774"/>
                    <a:pt x="72390" y="96869"/>
                  </a:cubicBezTo>
                  <a:lnTo>
                    <a:pt x="72390" y="96869"/>
                  </a:lnTo>
                  <a:close/>
                  <a:moveTo>
                    <a:pt x="72581" y="81153"/>
                  </a:moveTo>
                  <a:cubicBezTo>
                    <a:pt x="72581" y="81058"/>
                    <a:pt x="72485" y="80963"/>
                    <a:pt x="72390" y="80963"/>
                  </a:cubicBezTo>
                  <a:cubicBezTo>
                    <a:pt x="72581" y="80677"/>
                    <a:pt x="72866" y="81058"/>
                    <a:pt x="72581" y="81153"/>
                  </a:cubicBezTo>
                  <a:lnTo>
                    <a:pt x="72581" y="81153"/>
                  </a:lnTo>
                  <a:close/>
                  <a:moveTo>
                    <a:pt x="104680" y="62294"/>
                  </a:moveTo>
                  <a:cubicBezTo>
                    <a:pt x="104775" y="62389"/>
                    <a:pt x="104870" y="62484"/>
                    <a:pt x="104870" y="62579"/>
                  </a:cubicBezTo>
                  <a:cubicBezTo>
                    <a:pt x="104680" y="62770"/>
                    <a:pt x="104585" y="62579"/>
                    <a:pt x="104394" y="62389"/>
                  </a:cubicBezTo>
                  <a:cubicBezTo>
                    <a:pt x="104585" y="62389"/>
                    <a:pt x="104680" y="62389"/>
                    <a:pt x="104680" y="62294"/>
                  </a:cubicBezTo>
                  <a:lnTo>
                    <a:pt x="104680" y="62294"/>
                  </a:lnTo>
                  <a:close/>
                  <a:moveTo>
                    <a:pt x="109633" y="67151"/>
                  </a:moveTo>
                  <a:cubicBezTo>
                    <a:pt x="109728" y="67342"/>
                    <a:pt x="109728" y="67723"/>
                    <a:pt x="109442" y="67723"/>
                  </a:cubicBezTo>
                  <a:cubicBezTo>
                    <a:pt x="109347" y="67437"/>
                    <a:pt x="109347" y="67247"/>
                    <a:pt x="109633" y="67151"/>
                  </a:cubicBezTo>
                  <a:lnTo>
                    <a:pt x="109633" y="67151"/>
                  </a:lnTo>
                  <a:close/>
                  <a:moveTo>
                    <a:pt x="119825" y="47911"/>
                  </a:moveTo>
                  <a:cubicBezTo>
                    <a:pt x="120206" y="47720"/>
                    <a:pt x="120682" y="47530"/>
                    <a:pt x="121063" y="47816"/>
                  </a:cubicBezTo>
                  <a:cubicBezTo>
                    <a:pt x="120682" y="48197"/>
                    <a:pt x="120682" y="48673"/>
                    <a:pt x="120777" y="49149"/>
                  </a:cubicBezTo>
                  <a:cubicBezTo>
                    <a:pt x="119920" y="49721"/>
                    <a:pt x="119444" y="48197"/>
                    <a:pt x="118682" y="48006"/>
                  </a:cubicBezTo>
                  <a:cubicBezTo>
                    <a:pt x="119063" y="47816"/>
                    <a:pt x="119539" y="47530"/>
                    <a:pt x="119825" y="47911"/>
                  </a:cubicBezTo>
                  <a:lnTo>
                    <a:pt x="119825" y="47911"/>
                  </a:lnTo>
                  <a:close/>
                  <a:moveTo>
                    <a:pt x="121730" y="42767"/>
                  </a:moveTo>
                  <a:cubicBezTo>
                    <a:pt x="121539" y="42482"/>
                    <a:pt x="121253" y="43148"/>
                    <a:pt x="121063" y="42863"/>
                  </a:cubicBezTo>
                  <a:cubicBezTo>
                    <a:pt x="121444" y="42672"/>
                    <a:pt x="121634" y="42482"/>
                    <a:pt x="121349" y="42196"/>
                  </a:cubicBezTo>
                  <a:cubicBezTo>
                    <a:pt x="121634" y="42101"/>
                    <a:pt x="121730" y="42767"/>
                    <a:pt x="122111" y="43053"/>
                  </a:cubicBezTo>
                  <a:cubicBezTo>
                    <a:pt x="122111" y="43529"/>
                    <a:pt x="121825" y="43720"/>
                    <a:pt x="121349" y="44101"/>
                  </a:cubicBezTo>
                  <a:cubicBezTo>
                    <a:pt x="121063" y="43910"/>
                    <a:pt x="120872" y="43815"/>
                    <a:pt x="120872" y="43434"/>
                  </a:cubicBezTo>
                  <a:cubicBezTo>
                    <a:pt x="121253" y="43148"/>
                    <a:pt x="121444" y="43053"/>
                    <a:pt x="121730" y="42767"/>
                  </a:cubicBezTo>
                  <a:lnTo>
                    <a:pt x="121730" y="42767"/>
                  </a:lnTo>
                  <a:close/>
                  <a:moveTo>
                    <a:pt x="122777" y="38862"/>
                  </a:moveTo>
                  <a:cubicBezTo>
                    <a:pt x="122873" y="38957"/>
                    <a:pt x="122968" y="39053"/>
                    <a:pt x="122968" y="39148"/>
                  </a:cubicBezTo>
                  <a:cubicBezTo>
                    <a:pt x="122777" y="39338"/>
                    <a:pt x="122682" y="39243"/>
                    <a:pt x="122492" y="39053"/>
                  </a:cubicBezTo>
                  <a:cubicBezTo>
                    <a:pt x="122587" y="38957"/>
                    <a:pt x="122682" y="38957"/>
                    <a:pt x="122777" y="38862"/>
                  </a:cubicBezTo>
                  <a:lnTo>
                    <a:pt x="122777" y="38862"/>
                  </a:lnTo>
                  <a:close/>
                  <a:moveTo>
                    <a:pt x="123349" y="38100"/>
                  </a:moveTo>
                  <a:cubicBezTo>
                    <a:pt x="123444" y="38195"/>
                    <a:pt x="123349" y="38291"/>
                    <a:pt x="123444" y="38386"/>
                  </a:cubicBezTo>
                  <a:cubicBezTo>
                    <a:pt x="123444" y="38481"/>
                    <a:pt x="123349" y="38481"/>
                    <a:pt x="123254" y="38481"/>
                  </a:cubicBezTo>
                  <a:cubicBezTo>
                    <a:pt x="123254" y="38386"/>
                    <a:pt x="123158" y="38291"/>
                    <a:pt x="123063" y="38291"/>
                  </a:cubicBezTo>
                  <a:cubicBezTo>
                    <a:pt x="123158" y="38195"/>
                    <a:pt x="123254" y="38195"/>
                    <a:pt x="123349" y="38100"/>
                  </a:cubicBezTo>
                  <a:lnTo>
                    <a:pt x="123349" y="38100"/>
                  </a:lnTo>
                  <a:close/>
                  <a:moveTo>
                    <a:pt x="123539" y="39243"/>
                  </a:moveTo>
                  <a:cubicBezTo>
                    <a:pt x="123444" y="39338"/>
                    <a:pt x="123349" y="39338"/>
                    <a:pt x="123158" y="39338"/>
                  </a:cubicBezTo>
                  <a:cubicBezTo>
                    <a:pt x="122968" y="39148"/>
                    <a:pt x="123158" y="38957"/>
                    <a:pt x="123063" y="38767"/>
                  </a:cubicBezTo>
                  <a:cubicBezTo>
                    <a:pt x="123254" y="38767"/>
                    <a:pt x="123539" y="38957"/>
                    <a:pt x="123539" y="39243"/>
                  </a:cubicBezTo>
                  <a:lnTo>
                    <a:pt x="123539" y="39243"/>
                  </a:lnTo>
                  <a:close/>
                  <a:moveTo>
                    <a:pt x="68961" y="85154"/>
                  </a:moveTo>
                  <a:cubicBezTo>
                    <a:pt x="68961" y="84963"/>
                    <a:pt x="69152" y="84677"/>
                    <a:pt x="69342" y="84773"/>
                  </a:cubicBezTo>
                  <a:cubicBezTo>
                    <a:pt x="69437" y="84963"/>
                    <a:pt x="69152" y="85058"/>
                    <a:pt x="68961" y="85154"/>
                  </a:cubicBezTo>
                  <a:lnTo>
                    <a:pt x="68961" y="85154"/>
                  </a:lnTo>
                  <a:close/>
                  <a:moveTo>
                    <a:pt x="53435" y="106775"/>
                  </a:moveTo>
                  <a:cubicBezTo>
                    <a:pt x="53435" y="106966"/>
                    <a:pt x="53245" y="107061"/>
                    <a:pt x="53150" y="107156"/>
                  </a:cubicBezTo>
                  <a:cubicBezTo>
                    <a:pt x="53054" y="106966"/>
                    <a:pt x="53245" y="106871"/>
                    <a:pt x="53435" y="106775"/>
                  </a:cubicBezTo>
                  <a:lnTo>
                    <a:pt x="53435" y="106775"/>
                  </a:lnTo>
                  <a:close/>
                  <a:moveTo>
                    <a:pt x="58674" y="134588"/>
                  </a:moveTo>
                  <a:cubicBezTo>
                    <a:pt x="58865" y="134588"/>
                    <a:pt x="58579" y="135160"/>
                    <a:pt x="58484" y="134779"/>
                  </a:cubicBezTo>
                  <a:cubicBezTo>
                    <a:pt x="58484" y="134779"/>
                    <a:pt x="58579" y="134588"/>
                    <a:pt x="58674" y="134588"/>
                  </a:cubicBezTo>
                  <a:lnTo>
                    <a:pt x="58674" y="134588"/>
                  </a:lnTo>
                  <a:close/>
                  <a:moveTo>
                    <a:pt x="60293" y="133541"/>
                  </a:moveTo>
                  <a:cubicBezTo>
                    <a:pt x="60579" y="133922"/>
                    <a:pt x="60008" y="133826"/>
                    <a:pt x="59912" y="134207"/>
                  </a:cubicBezTo>
                  <a:cubicBezTo>
                    <a:pt x="59817" y="134207"/>
                    <a:pt x="59722" y="134207"/>
                    <a:pt x="59627" y="134017"/>
                  </a:cubicBezTo>
                  <a:cubicBezTo>
                    <a:pt x="59722" y="133826"/>
                    <a:pt x="60008" y="133636"/>
                    <a:pt x="60293" y="133541"/>
                  </a:cubicBezTo>
                  <a:lnTo>
                    <a:pt x="60293" y="133541"/>
                  </a:lnTo>
                  <a:close/>
                  <a:moveTo>
                    <a:pt x="61055" y="134112"/>
                  </a:moveTo>
                  <a:cubicBezTo>
                    <a:pt x="61055" y="133922"/>
                    <a:pt x="60770" y="133445"/>
                    <a:pt x="60579" y="133731"/>
                  </a:cubicBezTo>
                  <a:cubicBezTo>
                    <a:pt x="60674" y="133922"/>
                    <a:pt x="60770" y="134303"/>
                    <a:pt x="61055" y="134112"/>
                  </a:cubicBezTo>
                  <a:lnTo>
                    <a:pt x="61055" y="134112"/>
                  </a:lnTo>
                  <a:close/>
                  <a:moveTo>
                    <a:pt x="61627" y="134112"/>
                  </a:moveTo>
                  <a:cubicBezTo>
                    <a:pt x="61627" y="134112"/>
                    <a:pt x="61532" y="134207"/>
                    <a:pt x="61436" y="134207"/>
                  </a:cubicBezTo>
                  <a:cubicBezTo>
                    <a:pt x="61436" y="134112"/>
                    <a:pt x="61341" y="134112"/>
                    <a:pt x="61341" y="134207"/>
                  </a:cubicBezTo>
                  <a:cubicBezTo>
                    <a:pt x="61151" y="134112"/>
                    <a:pt x="61532" y="133922"/>
                    <a:pt x="61627" y="134112"/>
                  </a:cubicBezTo>
                  <a:lnTo>
                    <a:pt x="61627" y="134112"/>
                  </a:lnTo>
                  <a:close/>
                  <a:moveTo>
                    <a:pt x="62579" y="134017"/>
                  </a:moveTo>
                  <a:cubicBezTo>
                    <a:pt x="62389" y="134112"/>
                    <a:pt x="62294" y="134207"/>
                    <a:pt x="62103" y="134017"/>
                  </a:cubicBezTo>
                  <a:cubicBezTo>
                    <a:pt x="62294" y="133826"/>
                    <a:pt x="62389" y="133826"/>
                    <a:pt x="62579" y="134017"/>
                  </a:cubicBezTo>
                  <a:lnTo>
                    <a:pt x="62579" y="134017"/>
                  </a:lnTo>
                  <a:close/>
                  <a:moveTo>
                    <a:pt x="53150" y="106680"/>
                  </a:moveTo>
                  <a:cubicBezTo>
                    <a:pt x="52673" y="106394"/>
                    <a:pt x="51816" y="105251"/>
                    <a:pt x="52769" y="105156"/>
                  </a:cubicBezTo>
                  <a:cubicBezTo>
                    <a:pt x="52769" y="105823"/>
                    <a:pt x="53435" y="106109"/>
                    <a:pt x="53150" y="106680"/>
                  </a:cubicBezTo>
                  <a:lnTo>
                    <a:pt x="53150" y="106680"/>
                  </a:lnTo>
                  <a:close/>
                  <a:moveTo>
                    <a:pt x="36957" y="106585"/>
                  </a:moveTo>
                  <a:cubicBezTo>
                    <a:pt x="37338" y="106871"/>
                    <a:pt x="38005" y="107823"/>
                    <a:pt x="38195" y="108109"/>
                  </a:cubicBezTo>
                  <a:cubicBezTo>
                    <a:pt x="37910" y="108109"/>
                    <a:pt x="37529" y="107061"/>
                    <a:pt x="36957" y="106585"/>
                  </a:cubicBezTo>
                  <a:lnTo>
                    <a:pt x="36957" y="106585"/>
                  </a:lnTo>
                  <a:close/>
                  <a:moveTo>
                    <a:pt x="28956" y="81534"/>
                  </a:moveTo>
                  <a:cubicBezTo>
                    <a:pt x="28861" y="81439"/>
                    <a:pt x="28956" y="81344"/>
                    <a:pt x="28861" y="81248"/>
                  </a:cubicBezTo>
                  <a:cubicBezTo>
                    <a:pt x="28956" y="81248"/>
                    <a:pt x="28956" y="81153"/>
                    <a:pt x="29051" y="81153"/>
                  </a:cubicBezTo>
                  <a:cubicBezTo>
                    <a:pt x="29147" y="81248"/>
                    <a:pt x="29051" y="81344"/>
                    <a:pt x="29147" y="81439"/>
                  </a:cubicBezTo>
                  <a:cubicBezTo>
                    <a:pt x="29051" y="81439"/>
                    <a:pt x="28956" y="81439"/>
                    <a:pt x="28956" y="81534"/>
                  </a:cubicBezTo>
                  <a:lnTo>
                    <a:pt x="28956" y="81534"/>
                  </a:lnTo>
                  <a:close/>
                  <a:moveTo>
                    <a:pt x="28480" y="79439"/>
                  </a:moveTo>
                  <a:cubicBezTo>
                    <a:pt x="28385" y="79343"/>
                    <a:pt x="28385" y="79343"/>
                    <a:pt x="28289" y="79248"/>
                  </a:cubicBezTo>
                  <a:cubicBezTo>
                    <a:pt x="28480" y="78962"/>
                    <a:pt x="28766" y="79439"/>
                    <a:pt x="28480" y="79439"/>
                  </a:cubicBezTo>
                  <a:lnTo>
                    <a:pt x="28480" y="79439"/>
                  </a:lnTo>
                  <a:close/>
                  <a:moveTo>
                    <a:pt x="27527" y="73914"/>
                  </a:moveTo>
                  <a:cubicBezTo>
                    <a:pt x="27432" y="73819"/>
                    <a:pt x="27432" y="73724"/>
                    <a:pt x="27432" y="73533"/>
                  </a:cubicBezTo>
                  <a:cubicBezTo>
                    <a:pt x="27623" y="73343"/>
                    <a:pt x="27813" y="73819"/>
                    <a:pt x="28099" y="73533"/>
                  </a:cubicBezTo>
                  <a:cubicBezTo>
                    <a:pt x="28099" y="73819"/>
                    <a:pt x="27623" y="73628"/>
                    <a:pt x="27527" y="73914"/>
                  </a:cubicBezTo>
                  <a:lnTo>
                    <a:pt x="27527" y="73914"/>
                  </a:lnTo>
                  <a:close/>
                  <a:moveTo>
                    <a:pt x="27623" y="76391"/>
                  </a:moveTo>
                  <a:cubicBezTo>
                    <a:pt x="27623" y="76391"/>
                    <a:pt x="27527" y="76295"/>
                    <a:pt x="27527" y="76295"/>
                  </a:cubicBezTo>
                  <a:cubicBezTo>
                    <a:pt x="27623" y="76295"/>
                    <a:pt x="27623" y="76200"/>
                    <a:pt x="27718" y="76200"/>
                  </a:cubicBezTo>
                  <a:cubicBezTo>
                    <a:pt x="27813" y="76295"/>
                    <a:pt x="27813" y="76295"/>
                    <a:pt x="27813" y="76391"/>
                  </a:cubicBezTo>
                  <a:cubicBezTo>
                    <a:pt x="27718" y="76295"/>
                    <a:pt x="27623" y="76295"/>
                    <a:pt x="27623" y="76391"/>
                  </a:cubicBezTo>
                  <a:lnTo>
                    <a:pt x="27623" y="76391"/>
                  </a:lnTo>
                  <a:close/>
                  <a:moveTo>
                    <a:pt x="27623" y="74390"/>
                  </a:moveTo>
                  <a:cubicBezTo>
                    <a:pt x="27908" y="74295"/>
                    <a:pt x="27623" y="73914"/>
                    <a:pt x="27432" y="74200"/>
                  </a:cubicBezTo>
                  <a:cubicBezTo>
                    <a:pt x="27527" y="74295"/>
                    <a:pt x="27527" y="74390"/>
                    <a:pt x="27623" y="74390"/>
                  </a:cubicBezTo>
                  <a:lnTo>
                    <a:pt x="27623" y="74390"/>
                  </a:lnTo>
                  <a:close/>
                  <a:moveTo>
                    <a:pt x="26861" y="68866"/>
                  </a:moveTo>
                  <a:cubicBezTo>
                    <a:pt x="26861" y="68771"/>
                    <a:pt x="26765" y="68771"/>
                    <a:pt x="26765" y="68771"/>
                  </a:cubicBezTo>
                  <a:cubicBezTo>
                    <a:pt x="26861" y="68675"/>
                    <a:pt x="26861" y="68675"/>
                    <a:pt x="26956" y="68675"/>
                  </a:cubicBezTo>
                  <a:cubicBezTo>
                    <a:pt x="27051" y="68675"/>
                    <a:pt x="27051" y="68771"/>
                    <a:pt x="27051" y="68771"/>
                  </a:cubicBezTo>
                  <a:cubicBezTo>
                    <a:pt x="26956" y="68771"/>
                    <a:pt x="26861" y="68866"/>
                    <a:pt x="26861" y="68866"/>
                  </a:cubicBezTo>
                  <a:lnTo>
                    <a:pt x="26861" y="68866"/>
                  </a:lnTo>
                  <a:close/>
                  <a:moveTo>
                    <a:pt x="22384" y="62198"/>
                  </a:moveTo>
                  <a:cubicBezTo>
                    <a:pt x="22574" y="61913"/>
                    <a:pt x="22670" y="62389"/>
                    <a:pt x="22860" y="62484"/>
                  </a:cubicBezTo>
                  <a:cubicBezTo>
                    <a:pt x="22670" y="62579"/>
                    <a:pt x="22384" y="62389"/>
                    <a:pt x="22384" y="62198"/>
                  </a:cubicBezTo>
                  <a:lnTo>
                    <a:pt x="22384" y="62198"/>
                  </a:lnTo>
                  <a:close/>
                  <a:moveTo>
                    <a:pt x="72295" y="75152"/>
                  </a:moveTo>
                  <a:cubicBezTo>
                    <a:pt x="72104" y="75057"/>
                    <a:pt x="72390" y="74962"/>
                    <a:pt x="72295" y="74867"/>
                  </a:cubicBezTo>
                  <a:cubicBezTo>
                    <a:pt x="72390" y="74771"/>
                    <a:pt x="72485" y="74962"/>
                    <a:pt x="72485" y="75057"/>
                  </a:cubicBezTo>
                  <a:cubicBezTo>
                    <a:pt x="72485" y="75057"/>
                    <a:pt x="72390" y="75152"/>
                    <a:pt x="72295" y="75152"/>
                  </a:cubicBezTo>
                  <a:lnTo>
                    <a:pt x="72295" y="75152"/>
                  </a:lnTo>
                  <a:close/>
                  <a:moveTo>
                    <a:pt x="71628" y="76581"/>
                  </a:moveTo>
                  <a:cubicBezTo>
                    <a:pt x="71819" y="76581"/>
                    <a:pt x="72009" y="76676"/>
                    <a:pt x="72009" y="76867"/>
                  </a:cubicBezTo>
                  <a:cubicBezTo>
                    <a:pt x="71723" y="77057"/>
                    <a:pt x="71723" y="76772"/>
                    <a:pt x="71628" y="76581"/>
                  </a:cubicBezTo>
                  <a:lnTo>
                    <a:pt x="71628" y="76581"/>
                  </a:lnTo>
                  <a:close/>
                  <a:moveTo>
                    <a:pt x="72009" y="69723"/>
                  </a:moveTo>
                  <a:cubicBezTo>
                    <a:pt x="71819" y="69533"/>
                    <a:pt x="71819" y="69437"/>
                    <a:pt x="71819" y="69342"/>
                  </a:cubicBezTo>
                  <a:cubicBezTo>
                    <a:pt x="72009" y="69152"/>
                    <a:pt x="72200" y="69342"/>
                    <a:pt x="72295" y="69533"/>
                  </a:cubicBezTo>
                  <a:cubicBezTo>
                    <a:pt x="72200" y="69628"/>
                    <a:pt x="72104" y="69628"/>
                    <a:pt x="72009" y="69723"/>
                  </a:cubicBezTo>
                  <a:lnTo>
                    <a:pt x="72009" y="69723"/>
                  </a:lnTo>
                  <a:close/>
                  <a:moveTo>
                    <a:pt x="71819" y="70104"/>
                  </a:moveTo>
                  <a:cubicBezTo>
                    <a:pt x="71819" y="70009"/>
                    <a:pt x="71914" y="69914"/>
                    <a:pt x="72104" y="69818"/>
                  </a:cubicBezTo>
                  <a:cubicBezTo>
                    <a:pt x="72390" y="70009"/>
                    <a:pt x="72009" y="70485"/>
                    <a:pt x="71819" y="70104"/>
                  </a:cubicBezTo>
                  <a:lnTo>
                    <a:pt x="71819" y="70104"/>
                  </a:lnTo>
                  <a:close/>
                  <a:moveTo>
                    <a:pt x="71438" y="71057"/>
                  </a:moveTo>
                  <a:cubicBezTo>
                    <a:pt x="71819" y="70676"/>
                    <a:pt x="72200" y="70771"/>
                    <a:pt x="72104" y="70390"/>
                  </a:cubicBezTo>
                  <a:cubicBezTo>
                    <a:pt x="71723" y="70390"/>
                    <a:pt x="71438" y="70866"/>
                    <a:pt x="71438" y="71057"/>
                  </a:cubicBezTo>
                  <a:lnTo>
                    <a:pt x="71438" y="71057"/>
                  </a:lnTo>
                  <a:close/>
                  <a:moveTo>
                    <a:pt x="71533" y="69437"/>
                  </a:moveTo>
                  <a:cubicBezTo>
                    <a:pt x="71533" y="69342"/>
                    <a:pt x="71438" y="69437"/>
                    <a:pt x="71438" y="69437"/>
                  </a:cubicBezTo>
                  <a:cubicBezTo>
                    <a:pt x="71342" y="69342"/>
                    <a:pt x="71723" y="69056"/>
                    <a:pt x="71723" y="69342"/>
                  </a:cubicBezTo>
                  <a:cubicBezTo>
                    <a:pt x="71628" y="69342"/>
                    <a:pt x="71628" y="69342"/>
                    <a:pt x="71533" y="69437"/>
                  </a:cubicBezTo>
                  <a:lnTo>
                    <a:pt x="71533" y="69437"/>
                  </a:lnTo>
                  <a:close/>
                  <a:moveTo>
                    <a:pt x="73914" y="40481"/>
                  </a:moveTo>
                  <a:cubicBezTo>
                    <a:pt x="73914" y="40577"/>
                    <a:pt x="74009" y="40577"/>
                    <a:pt x="74009" y="40672"/>
                  </a:cubicBezTo>
                  <a:cubicBezTo>
                    <a:pt x="73914" y="40672"/>
                    <a:pt x="73914" y="40767"/>
                    <a:pt x="73914" y="40767"/>
                  </a:cubicBezTo>
                  <a:cubicBezTo>
                    <a:pt x="73914" y="40672"/>
                    <a:pt x="73819" y="40672"/>
                    <a:pt x="73819" y="40577"/>
                  </a:cubicBezTo>
                  <a:cubicBezTo>
                    <a:pt x="73819" y="40481"/>
                    <a:pt x="73819" y="40481"/>
                    <a:pt x="73914" y="40481"/>
                  </a:cubicBezTo>
                  <a:lnTo>
                    <a:pt x="73914" y="40481"/>
                  </a:lnTo>
                  <a:close/>
                  <a:moveTo>
                    <a:pt x="70485" y="64008"/>
                  </a:moveTo>
                  <a:cubicBezTo>
                    <a:pt x="70866" y="64008"/>
                    <a:pt x="70390" y="64389"/>
                    <a:pt x="70485" y="64008"/>
                  </a:cubicBezTo>
                  <a:lnTo>
                    <a:pt x="70485" y="64008"/>
                  </a:lnTo>
                  <a:close/>
                  <a:moveTo>
                    <a:pt x="70104" y="61817"/>
                  </a:moveTo>
                  <a:cubicBezTo>
                    <a:pt x="70390" y="61627"/>
                    <a:pt x="70580" y="61341"/>
                    <a:pt x="70771" y="61627"/>
                  </a:cubicBezTo>
                  <a:cubicBezTo>
                    <a:pt x="70580" y="61817"/>
                    <a:pt x="70295" y="62103"/>
                    <a:pt x="70104" y="61817"/>
                  </a:cubicBezTo>
                  <a:lnTo>
                    <a:pt x="70104" y="61817"/>
                  </a:lnTo>
                  <a:close/>
                  <a:moveTo>
                    <a:pt x="69723" y="58579"/>
                  </a:moveTo>
                  <a:cubicBezTo>
                    <a:pt x="69914" y="58579"/>
                    <a:pt x="70199" y="58769"/>
                    <a:pt x="70104" y="58960"/>
                  </a:cubicBezTo>
                  <a:cubicBezTo>
                    <a:pt x="69818" y="59055"/>
                    <a:pt x="69818" y="58674"/>
                    <a:pt x="69723" y="58579"/>
                  </a:cubicBezTo>
                  <a:lnTo>
                    <a:pt x="69723" y="58579"/>
                  </a:lnTo>
                  <a:close/>
                  <a:moveTo>
                    <a:pt x="69056" y="57150"/>
                  </a:moveTo>
                  <a:cubicBezTo>
                    <a:pt x="69152" y="57055"/>
                    <a:pt x="69247" y="57150"/>
                    <a:pt x="69342" y="57055"/>
                  </a:cubicBezTo>
                  <a:cubicBezTo>
                    <a:pt x="69437" y="57531"/>
                    <a:pt x="69914" y="57722"/>
                    <a:pt x="69914" y="58103"/>
                  </a:cubicBezTo>
                  <a:cubicBezTo>
                    <a:pt x="69533" y="58388"/>
                    <a:pt x="69342" y="57436"/>
                    <a:pt x="69056" y="57150"/>
                  </a:cubicBezTo>
                  <a:lnTo>
                    <a:pt x="69056" y="57150"/>
                  </a:lnTo>
                  <a:close/>
                  <a:moveTo>
                    <a:pt x="69152" y="54007"/>
                  </a:moveTo>
                  <a:cubicBezTo>
                    <a:pt x="69247" y="53912"/>
                    <a:pt x="69342" y="53912"/>
                    <a:pt x="69342" y="53816"/>
                  </a:cubicBezTo>
                  <a:cubicBezTo>
                    <a:pt x="69533" y="53912"/>
                    <a:pt x="69437" y="54007"/>
                    <a:pt x="69533" y="54197"/>
                  </a:cubicBezTo>
                  <a:cubicBezTo>
                    <a:pt x="69342" y="54293"/>
                    <a:pt x="69247" y="54197"/>
                    <a:pt x="69152" y="54007"/>
                  </a:cubicBezTo>
                  <a:lnTo>
                    <a:pt x="69152" y="54007"/>
                  </a:lnTo>
                  <a:close/>
                  <a:moveTo>
                    <a:pt x="68771" y="51435"/>
                  </a:moveTo>
                  <a:cubicBezTo>
                    <a:pt x="68961" y="51149"/>
                    <a:pt x="69342" y="51816"/>
                    <a:pt x="69247" y="52007"/>
                  </a:cubicBezTo>
                  <a:cubicBezTo>
                    <a:pt x="68961" y="52292"/>
                    <a:pt x="69056" y="51626"/>
                    <a:pt x="68771" y="51435"/>
                  </a:cubicBezTo>
                  <a:lnTo>
                    <a:pt x="68771" y="51435"/>
                  </a:lnTo>
                  <a:close/>
                  <a:moveTo>
                    <a:pt x="68580" y="45815"/>
                  </a:moveTo>
                  <a:cubicBezTo>
                    <a:pt x="68866" y="45530"/>
                    <a:pt x="68961" y="45720"/>
                    <a:pt x="69152" y="45910"/>
                  </a:cubicBezTo>
                  <a:cubicBezTo>
                    <a:pt x="69056" y="46006"/>
                    <a:pt x="68961" y="46101"/>
                    <a:pt x="68771" y="46196"/>
                  </a:cubicBezTo>
                  <a:cubicBezTo>
                    <a:pt x="68675" y="46006"/>
                    <a:pt x="68675" y="45910"/>
                    <a:pt x="68580" y="45815"/>
                  </a:cubicBezTo>
                  <a:lnTo>
                    <a:pt x="68580" y="45815"/>
                  </a:lnTo>
                  <a:close/>
                  <a:moveTo>
                    <a:pt x="68104" y="50483"/>
                  </a:moveTo>
                  <a:cubicBezTo>
                    <a:pt x="68009" y="50102"/>
                    <a:pt x="68104" y="49816"/>
                    <a:pt x="67723" y="49435"/>
                  </a:cubicBezTo>
                  <a:cubicBezTo>
                    <a:pt x="67723" y="49244"/>
                    <a:pt x="68485" y="50197"/>
                    <a:pt x="68485" y="50292"/>
                  </a:cubicBezTo>
                  <a:cubicBezTo>
                    <a:pt x="68390" y="50292"/>
                    <a:pt x="68199" y="50387"/>
                    <a:pt x="68104" y="50483"/>
                  </a:cubicBezTo>
                  <a:lnTo>
                    <a:pt x="68104" y="50483"/>
                  </a:lnTo>
                  <a:close/>
                  <a:moveTo>
                    <a:pt x="69342" y="50006"/>
                  </a:moveTo>
                  <a:cubicBezTo>
                    <a:pt x="69152" y="50102"/>
                    <a:pt x="68961" y="49911"/>
                    <a:pt x="68866" y="49816"/>
                  </a:cubicBezTo>
                  <a:cubicBezTo>
                    <a:pt x="69056" y="49625"/>
                    <a:pt x="69247" y="49816"/>
                    <a:pt x="69342" y="50006"/>
                  </a:cubicBezTo>
                  <a:lnTo>
                    <a:pt x="69342" y="50006"/>
                  </a:lnTo>
                  <a:close/>
                  <a:moveTo>
                    <a:pt x="67723" y="43625"/>
                  </a:moveTo>
                  <a:cubicBezTo>
                    <a:pt x="67723" y="43434"/>
                    <a:pt x="67723" y="43339"/>
                    <a:pt x="67628" y="43244"/>
                  </a:cubicBezTo>
                  <a:cubicBezTo>
                    <a:pt x="68104" y="43053"/>
                    <a:pt x="67913" y="43148"/>
                    <a:pt x="68199" y="42767"/>
                  </a:cubicBezTo>
                  <a:cubicBezTo>
                    <a:pt x="68390" y="42958"/>
                    <a:pt x="68390" y="42863"/>
                    <a:pt x="68485" y="43148"/>
                  </a:cubicBezTo>
                  <a:cubicBezTo>
                    <a:pt x="68294" y="43339"/>
                    <a:pt x="68009" y="43339"/>
                    <a:pt x="67723" y="43625"/>
                  </a:cubicBezTo>
                  <a:lnTo>
                    <a:pt x="67723" y="43625"/>
                  </a:lnTo>
                  <a:close/>
                  <a:moveTo>
                    <a:pt x="67913" y="42672"/>
                  </a:moveTo>
                  <a:cubicBezTo>
                    <a:pt x="67818" y="42672"/>
                    <a:pt x="67818" y="42767"/>
                    <a:pt x="67723" y="42767"/>
                  </a:cubicBezTo>
                  <a:cubicBezTo>
                    <a:pt x="67818" y="42767"/>
                    <a:pt x="67818" y="42863"/>
                    <a:pt x="67818" y="42958"/>
                  </a:cubicBezTo>
                  <a:cubicBezTo>
                    <a:pt x="67818" y="42958"/>
                    <a:pt x="67913" y="42863"/>
                    <a:pt x="68009" y="42863"/>
                  </a:cubicBezTo>
                  <a:cubicBezTo>
                    <a:pt x="67913" y="42767"/>
                    <a:pt x="67913" y="42767"/>
                    <a:pt x="67913" y="42672"/>
                  </a:cubicBezTo>
                  <a:lnTo>
                    <a:pt x="67913" y="42672"/>
                  </a:lnTo>
                  <a:close/>
                  <a:moveTo>
                    <a:pt x="65818" y="41720"/>
                  </a:moveTo>
                  <a:cubicBezTo>
                    <a:pt x="65818" y="41624"/>
                    <a:pt x="65818" y="41624"/>
                    <a:pt x="65818" y="41529"/>
                  </a:cubicBezTo>
                  <a:cubicBezTo>
                    <a:pt x="65913" y="41529"/>
                    <a:pt x="65913" y="41434"/>
                    <a:pt x="66008" y="41434"/>
                  </a:cubicBezTo>
                  <a:cubicBezTo>
                    <a:pt x="66104" y="41529"/>
                    <a:pt x="65913" y="41624"/>
                    <a:pt x="65818" y="41720"/>
                  </a:cubicBezTo>
                  <a:lnTo>
                    <a:pt x="65818" y="41720"/>
                  </a:lnTo>
                  <a:close/>
                  <a:moveTo>
                    <a:pt x="63818" y="33814"/>
                  </a:moveTo>
                  <a:cubicBezTo>
                    <a:pt x="63722" y="33719"/>
                    <a:pt x="63722" y="33623"/>
                    <a:pt x="63627" y="33623"/>
                  </a:cubicBezTo>
                  <a:cubicBezTo>
                    <a:pt x="63818" y="33338"/>
                    <a:pt x="64103" y="33719"/>
                    <a:pt x="63818" y="33814"/>
                  </a:cubicBezTo>
                  <a:lnTo>
                    <a:pt x="63818" y="33814"/>
                  </a:lnTo>
                  <a:close/>
                  <a:moveTo>
                    <a:pt x="43434" y="35147"/>
                  </a:moveTo>
                  <a:cubicBezTo>
                    <a:pt x="43434" y="35052"/>
                    <a:pt x="43434" y="35052"/>
                    <a:pt x="43434" y="34957"/>
                  </a:cubicBezTo>
                  <a:cubicBezTo>
                    <a:pt x="43434" y="34862"/>
                    <a:pt x="43529" y="34862"/>
                    <a:pt x="43625" y="34862"/>
                  </a:cubicBezTo>
                  <a:cubicBezTo>
                    <a:pt x="43720" y="34957"/>
                    <a:pt x="43529" y="35052"/>
                    <a:pt x="43434" y="35147"/>
                  </a:cubicBezTo>
                  <a:lnTo>
                    <a:pt x="43434" y="35147"/>
                  </a:lnTo>
                  <a:close/>
                  <a:moveTo>
                    <a:pt x="36671" y="14573"/>
                  </a:moveTo>
                  <a:cubicBezTo>
                    <a:pt x="36481" y="14383"/>
                    <a:pt x="36767" y="14192"/>
                    <a:pt x="36671" y="14002"/>
                  </a:cubicBezTo>
                  <a:cubicBezTo>
                    <a:pt x="36862" y="13811"/>
                    <a:pt x="36957" y="14097"/>
                    <a:pt x="37148" y="14192"/>
                  </a:cubicBezTo>
                  <a:cubicBezTo>
                    <a:pt x="36957" y="14383"/>
                    <a:pt x="36767" y="14478"/>
                    <a:pt x="36671" y="14573"/>
                  </a:cubicBezTo>
                  <a:lnTo>
                    <a:pt x="36671" y="14573"/>
                  </a:lnTo>
                  <a:close/>
                  <a:moveTo>
                    <a:pt x="128397" y="36957"/>
                  </a:moveTo>
                  <a:cubicBezTo>
                    <a:pt x="128111" y="37147"/>
                    <a:pt x="128111" y="36957"/>
                    <a:pt x="128016" y="36671"/>
                  </a:cubicBezTo>
                  <a:cubicBezTo>
                    <a:pt x="128111" y="36767"/>
                    <a:pt x="128302" y="36862"/>
                    <a:pt x="128397" y="36957"/>
                  </a:cubicBezTo>
                  <a:lnTo>
                    <a:pt x="128397" y="36957"/>
                  </a:lnTo>
                  <a:close/>
                  <a:moveTo>
                    <a:pt x="128778" y="40196"/>
                  </a:moveTo>
                  <a:cubicBezTo>
                    <a:pt x="128683" y="40196"/>
                    <a:pt x="128778" y="40291"/>
                    <a:pt x="128778" y="40291"/>
                  </a:cubicBezTo>
                  <a:cubicBezTo>
                    <a:pt x="128683" y="40386"/>
                    <a:pt x="128588" y="40196"/>
                    <a:pt x="128588" y="40100"/>
                  </a:cubicBezTo>
                  <a:cubicBezTo>
                    <a:pt x="128683" y="40005"/>
                    <a:pt x="128683" y="40100"/>
                    <a:pt x="128778" y="40196"/>
                  </a:cubicBezTo>
                  <a:lnTo>
                    <a:pt x="128778" y="40196"/>
                  </a:lnTo>
                  <a:close/>
                  <a:moveTo>
                    <a:pt x="139160" y="72009"/>
                  </a:moveTo>
                  <a:cubicBezTo>
                    <a:pt x="139351" y="71533"/>
                    <a:pt x="140208" y="71342"/>
                    <a:pt x="140399" y="71057"/>
                  </a:cubicBezTo>
                  <a:cubicBezTo>
                    <a:pt x="140303" y="70961"/>
                    <a:pt x="140208" y="70866"/>
                    <a:pt x="140113" y="70771"/>
                  </a:cubicBezTo>
                  <a:cubicBezTo>
                    <a:pt x="139827" y="70676"/>
                    <a:pt x="139541" y="71533"/>
                    <a:pt x="139256" y="70961"/>
                  </a:cubicBezTo>
                  <a:cubicBezTo>
                    <a:pt x="139637" y="70390"/>
                    <a:pt x="139637" y="69628"/>
                    <a:pt x="139922" y="69056"/>
                  </a:cubicBezTo>
                  <a:cubicBezTo>
                    <a:pt x="140208" y="68961"/>
                    <a:pt x="141161" y="68580"/>
                    <a:pt x="140589" y="68104"/>
                  </a:cubicBezTo>
                  <a:cubicBezTo>
                    <a:pt x="140303" y="68199"/>
                    <a:pt x="140208" y="68390"/>
                    <a:pt x="140018" y="68675"/>
                  </a:cubicBezTo>
                  <a:cubicBezTo>
                    <a:pt x="139732" y="68009"/>
                    <a:pt x="139256" y="68580"/>
                    <a:pt x="138970" y="68294"/>
                  </a:cubicBezTo>
                  <a:cubicBezTo>
                    <a:pt x="138970" y="67723"/>
                    <a:pt x="139256" y="67342"/>
                    <a:pt x="139065" y="66770"/>
                  </a:cubicBezTo>
                  <a:cubicBezTo>
                    <a:pt x="138779" y="66866"/>
                    <a:pt x="138398" y="67247"/>
                    <a:pt x="138113" y="66866"/>
                  </a:cubicBezTo>
                  <a:cubicBezTo>
                    <a:pt x="137922" y="66484"/>
                    <a:pt x="138398" y="66199"/>
                    <a:pt x="137922" y="65818"/>
                  </a:cubicBezTo>
                  <a:cubicBezTo>
                    <a:pt x="137351" y="66104"/>
                    <a:pt x="136589" y="67247"/>
                    <a:pt x="135922" y="66961"/>
                  </a:cubicBezTo>
                  <a:cubicBezTo>
                    <a:pt x="135541" y="66294"/>
                    <a:pt x="135065" y="66675"/>
                    <a:pt x="134588" y="66389"/>
                  </a:cubicBezTo>
                  <a:cubicBezTo>
                    <a:pt x="134303" y="66580"/>
                    <a:pt x="134112" y="66770"/>
                    <a:pt x="133826" y="66961"/>
                  </a:cubicBezTo>
                  <a:cubicBezTo>
                    <a:pt x="133826" y="67151"/>
                    <a:pt x="133826" y="67247"/>
                    <a:pt x="133826" y="67437"/>
                  </a:cubicBezTo>
                  <a:cubicBezTo>
                    <a:pt x="133636" y="67628"/>
                    <a:pt x="133350" y="67723"/>
                    <a:pt x="133160" y="67913"/>
                  </a:cubicBezTo>
                  <a:cubicBezTo>
                    <a:pt x="132874" y="67723"/>
                    <a:pt x="132588" y="67437"/>
                    <a:pt x="132207" y="67437"/>
                  </a:cubicBezTo>
                  <a:cubicBezTo>
                    <a:pt x="131540" y="68199"/>
                    <a:pt x="130969" y="67723"/>
                    <a:pt x="130493" y="67437"/>
                  </a:cubicBezTo>
                  <a:cubicBezTo>
                    <a:pt x="130016" y="67818"/>
                    <a:pt x="129254" y="67913"/>
                    <a:pt x="128969" y="68104"/>
                  </a:cubicBezTo>
                  <a:cubicBezTo>
                    <a:pt x="128873" y="68104"/>
                    <a:pt x="128778" y="68294"/>
                    <a:pt x="128683" y="68294"/>
                  </a:cubicBezTo>
                  <a:cubicBezTo>
                    <a:pt x="128111" y="68485"/>
                    <a:pt x="127445" y="68294"/>
                    <a:pt x="127349" y="68961"/>
                  </a:cubicBezTo>
                  <a:cubicBezTo>
                    <a:pt x="127540" y="69152"/>
                    <a:pt x="127921" y="68771"/>
                    <a:pt x="128111" y="69247"/>
                  </a:cubicBezTo>
                  <a:cubicBezTo>
                    <a:pt x="127730" y="68961"/>
                    <a:pt x="127349" y="69437"/>
                    <a:pt x="126873" y="69533"/>
                  </a:cubicBezTo>
                  <a:cubicBezTo>
                    <a:pt x="126968" y="69818"/>
                    <a:pt x="127254" y="69533"/>
                    <a:pt x="127349" y="69818"/>
                  </a:cubicBezTo>
                  <a:cubicBezTo>
                    <a:pt x="127254" y="69914"/>
                    <a:pt x="127349" y="69914"/>
                    <a:pt x="127254" y="70009"/>
                  </a:cubicBezTo>
                  <a:cubicBezTo>
                    <a:pt x="126873" y="70295"/>
                    <a:pt x="126492" y="69914"/>
                    <a:pt x="126016" y="70485"/>
                  </a:cubicBezTo>
                  <a:cubicBezTo>
                    <a:pt x="125540" y="70199"/>
                    <a:pt x="124968" y="70295"/>
                    <a:pt x="124397" y="70771"/>
                  </a:cubicBezTo>
                  <a:cubicBezTo>
                    <a:pt x="123730" y="70580"/>
                    <a:pt x="123825" y="69818"/>
                    <a:pt x="124206" y="69342"/>
                  </a:cubicBezTo>
                  <a:cubicBezTo>
                    <a:pt x="123920" y="68961"/>
                    <a:pt x="123730" y="68675"/>
                    <a:pt x="123444" y="68294"/>
                  </a:cubicBezTo>
                  <a:cubicBezTo>
                    <a:pt x="123730" y="68009"/>
                    <a:pt x="123444" y="67628"/>
                    <a:pt x="123539" y="67342"/>
                  </a:cubicBezTo>
                  <a:cubicBezTo>
                    <a:pt x="122777" y="66866"/>
                    <a:pt x="122968" y="65818"/>
                    <a:pt x="122396" y="65342"/>
                  </a:cubicBezTo>
                  <a:cubicBezTo>
                    <a:pt x="122682" y="64580"/>
                    <a:pt x="122206" y="63056"/>
                    <a:pt x="121253" y="62389"/>
                  </a:cubicBezTo>
                  <a:cubicBezTo>
                    <a:pt x="121158" y="62103"/>
                    <a:pt x="121253" y="61817"/>
                    <a:pt x="121730" y="61627"/>
                  </a:cubicBezTo>
                  <a:cubicBezTo>
                    <a:pt x="121730" y="61817"/>
                    <a:pt x="121634" y="62008"/>
                    <a:pt x="121920" y="62008"/>
                  </a:cubicBezTo>
                  <a:cubicBezTo>
                    <a:pt x="122015" y="61913"/>
                    <a:pt x="122111" y="61913"/>
                    <a:pt x="122206" y="61817"/>
                  </a:cubicBezTo>
                  <a:cubicBezTo>
                    <a:pt x="121825" y="61436"/>
                    <a:pt x="122206" y="61151"/>
                    <a:pt x="121920" y="60674"/>
                  </a:cubicBezTo>
                  <a:cubicBezTo>
                    <a:pt x="121539" y="60579"/>
                    <a:pt x="121158" y="60579"/>
                    <a:pt x="120777" y="59912"/>
                  </a:cubicBezTo>
                  <a:cubicBezTo>
                    <a:pt x="120872" y="59722"/>
                    <a:pt x="121253" y="59912"/>
                    <a:pt x="121158" y="59627"/>
                  </a:cubicBezTo>
                  <a:cubicBezTo>
                    <a:pt x="120968" y="59627"/>
                    <a:pt x="120872" y="59722"/>
                    <a:pt x="120682" y="59531"/>
                  </a:cubicBezTo>
                  <a:cubicBezTo>
                    <a:pt x="120491" y="58769"/>
                    <a:pt x="121349" y="57626"/>
                    <a:pt x="120110" y="57055"/>
                  </a:cubicBezTo>
                  <a:cubicBezTo>
                    <a:pt x="120015" y="56864"/>
                    <a:pt x="120301" y="56674"/>
                    <a:pt x="120110" y="56483"/>
                  </a:cubicBezTo>
                  <a:cubicBezTo>
                    <a:pt x="119444" y="55817"/>
                    <a:pt x="119539" y="54959"/>
                    <a:pt x="118777" y="54673"/>
                  </a:cubicBezTo>
                  <a:cubicBezTo>
                    <a:pt x="118682" y="54197"/>
                    <a:pt x="118872" y="53912"/>
                    <a:pt x="119063" y="53435"/>
                  </a:cubicBezTo>
                  <a:cubicBezTo>
                    <a:pt x="118872" y="52959"/>
                    <a:pt x="118586" y="52864"/>
                    <a:pt x="118301" y="52673"/>
                  </a:cubicBezTo>
                  <a:cubicBezTo>
                    <a:pt x="118682" y="51911"/>
                    <a:pt x="118682" y="51149"/>
                    <a:pt x="118491" y="50292"/>
                  </a:cubicBezTo>
                  <a:cubicBezTo>
                    <a:pt x="118777" y="50197"/>
                    <a:pt x="118967" y="50578"/>
                    <a:pt x="119158" y="50292"/>
                  </a:cubicBezTo>
                  <a:cubicBezTo>
                    <a:pt x="119539" y="50006"/>
                    <a:pt x="119158" y="49721"/>
                    <a:pt x="119539" y="49435"/>
                  </a:cubicBezTo>
                  <a:cubicBezTo>
                    <a:pt x="119920" y="49244"/>
                    <a:pt x="120301" y="49435"/>
                    <a:pt x="120682" y="49625"/>
                  </a:cubicBezTo>
                  <a:cubicBezTo>
                    <a:pt x="120872" y="49435"/>
                    <a:pt x="121158" y="49340"/>
                    <a:pt x="121349" y="49149"/>
                  </a:cubicBezTo>
                  <a:cubicBezTo>
                    <a:pt x="120968" y="48768"/>
                    <a:pt x="121730" y="48673"/>
                    <a:pt x="121253" y="48197"/>
                  </a:cubicBezTo>
                  <a:cubicBezTo>
                    <a:pt x="121444" y="48197"/>
                    <a:pt x="121539" y="48101"/>
                    <a:pt x="121539" y="48006"/>
                  </a:cubicBezTo>
                  <a:cubicBezTo>
                    <a:pt x="121349" y="47530"/>
                    <a:pt x="120682" y="47339"/>
                    <a:pt x="120872" y="47054"/>
                  </a:cubicBezTo>
                  <a:cubicBezTo>
                    <a:pt x="121253" y="46958"/>
                    <a:pt x="121634" y="46768"/>
                    <a:pt x="122015" y="46863"/>
                  </a:cubicBezTo>
                  <a:cubicBezTo>
                    <a:pt x="122301" y="47244"/>
                    <a:pt x="122587" y="47816"/>
                    <a:pt x="122968" y="47530"/>
                  </a:cubicBezTo>
                  <a:cubicBezTo>
                    <a:pt x="123254" y="46863"/>
                    <a:pt x="122873" y="46196"/>
                    <a:pt x="122968" y="45530"/>
                  </a:cubicBezTo>
                  <a:cubicBezTo>
                    <a:pt x="122682" y="45244"/>
                    <a:pt x="122396" y="45053"/>
                    <a:pt x="122873" y="44768"/>
                  </a:cubicBezTo>
                  <a:cubicBezTo>
                    <a:pt x="123063" y="44958"/>
                    <a:pt x="122777" y="45053"/>
                    <a:pt x="122968" y="45244"/>
                  </a:cubicBezTo>
                  <a:cubicBezTo>
                    <a:pt x="123349" y="44672"/>
                    <a:pt x="124111" y="45148"/>
                    <a:pt x="124587" y="44482"/>
                  </a:cubicBezTo>
                  <a:cubicBezTo>
                    <a:pt x="124682" y="44768"/>
                    <a:pt x="124968" y="45053"/>
                    <a:pt x="125159" y="45434"/>
                  </a:cubicBezTo>
                  <a:cubicBezTo>
                    <a:pt x="125540" y="45434"/>
                    <a:pt x="125540" y="45148"/>
                    <a:pt x="125921" y="45053"/>
                  </a:cubicBezTo>
                  <a:cubicBezTo>
                    <a:pt x="125540" y="44672"/>
                    <a:pt x="125635" y="44291"/>
                    <a:pt x="125825" y="44006"/>
                  </a:cubicBezTo>
                  <a:cubicBezTo>
                    <a:pt x="126111" y="43815"/>
                    <a:pt x="126302" y="44101"/>
                    <a:pt x="126587" y="43720"/>
                  </a:cubicBezTo>
                  <a:cubicBezTo>
                    <a:pt x="126778" y="43339"/>
                    <a:pt x="126683" y="42863"/>
                    <a:pt x="126873" y="42291"/>
                  </a:cubicBezTo>
                  <a:cubicBezTo>
                    <a:pt x="126873" y="42386"/>
                    <a:pt x="127159" y="42291"/>
                    <a:pt x="127159" y="42196"/>
                  </a:cubicBezTo>
                  <a:cubicBezTo>
                    <a:pt x="127254" y="42101"/>
                    <a:pt x="127254" y="41624"/>
                    <a:pt x="127254" y="41529"/>
                  </a:cubicBezTo>
                  <a:cubicBezTo>
                    <a:pt x="127349" y="41434"/>
                    <a:pt x="127445" y="41529"/>
                    <a:pt x="127540" y="41434"/>
                  </a:cubicBezTo>
                  <a:cubicBezTo>
                    <a:pt x="127826" y="41148"/>
                    <a:pt x="127921" y="40481"/>
                    <a:pt x="128492" y="40767"/>
                  </a:cubicBezTo>
                  <a:cubicBezTo>
                    <a:pt x="128588" y="41053"/>
                    <a:pt x="128873" y="41339"/>
                    <a:pt x="128492" y="41529"/>
                  </a:cubicBezTo>
                  <a:cubicBezTo>
                    <a:pt x="128683" y="41720"/>
                    <a:pt x="128778" y="42005"/>
                    <a:pt x="128969" y="42196"/>
                  </a:cubicBezTo>
                  <a:cubicBezTo>
                    <a:pt x="128969" y="41815"/>
                    <a:pt x="129350" y="41434"/>
                    <a:pt x="129540" y="40958"/>
                  </a:cubicBezTo>
                  <a:cubicBezTo>
                    <a:pt x="129445" y="40577"/>
                    <a:pt x="129064" y="41148"/>
                    <a:pt x="128969" y="40767"/>
                  </a:cubicBezTo>
                  <a:cubicBezTo>
                    <a:pt x="128683" y="40577"/>
                    <a:pt x="128969" y="40386"/>
                    <a:pt x="128969" y="40196"/>
                  </a:cubicBezTo>
                  <a:cubicBezTo>
                    <a:pt x="129159" y="40100"/>
                    <a:pt x="129350" y="40291"/>
                    <a:pt x="129635" y="40291"/>
                  </a:cubicBezTo>
                  <a:cubicBezTo>
                    <a:pt x="129540" y="39624"/>
                    <a:pt x="128873" y="40291"/>
                    <a:pt x="128588" y="39624"/>
                  </a:cubicBezTo>
                  <a:cubicBezTo>
                    <a:pt x="128969" y="39434"/>
                    <a:pt x="129254" y="39148"/>
                    <a:pt x="129540" y="38862"/>
                  </a:cubicBezTo>
                  <a:cubicBezTo>
                    <a:pt x="129635" y="39053"/>
                    <a:pt x="129540" y="39148"/>
                    <a:pt x="129826" y="39243"/>
                  </a:cubicBezTo>
                  <a:cubicBezTo>
                    <a:pt x="130207" y="38957"/>
                    <a:pt x="130207" y="38576"/>
                    <a:pt x="130016" y="38195"/>
                  </a:cubicBezTo>
                  <a:cubicBezTo>
                    <a:pt x="129731" y="38005"/>
                    <a:pt x="129254" y="38481"/>
                    <a:pt x="128873" y="38195"/>
                  </a:cubicBezTo>
                  <a:cubicBezTo>
                    <a:pt x="128969" y="37909"/>
                    <a:pt x="128492" y="37814"/>
                    <a:pt x="128492" y="37529"/>
                  </a:cubicBezTo>
                  <a:cubicBezTo>
                    <a:pt x="128778" y="37338"/>
                    <a:pt x="128492" y="36957"/>
                    <a:pt x="128969" y="36957"/>
                  </a:cubicBezTo>
                  <a:cubicBezTo>
                    <a:pt x="128873" y="36671"/>
                    <a:pt x="128588" y="37052"/>
                    <a:pt x="128397" y="36767"/>
                  </a:cubicBezTo>
                  <a:cubicBezTo>
                    <a:pt x="128207" y="36576"/>
                    <a:pt x="128111" y="36385"/>
                    <a:pt x="128016" y="36100"/>
                  </a:cubicBezTo>
                  <a:cubicBezTo>
                    <a:pt x="127540" y="36385"/>
                    <a:pt x="127159" y="36290"/>
                    <a:pt x="126873" y="36862"/>
                  </a:cubicBezTo>
                  <a:cubicBezTo>
                    <a:pt x="126587" y="36767"/>
                    <a:pt x="126302" y="36767"/>
                    <a:pt x="126302" y="36385"/>
                  </a:cubicBezTo>
                  <a:cubicBezTo>
                    <a:pt x="126111" y="36481"/>
                    <a:pt x="125825" y="36671"/>
                    <a:pt x="125635" y="36862"/>
                  </a:cubicBezTo>
                  <a:cubicBezTo>
                    <a:pt x="125540" y="36767"/>
                    <a:pt x="125540" y="36671"/>
                    <a:pt x="125444" y="36576"/>
                  </a:cubicBezTo>
                  <a:cubicBezTo>
                    <a:pt x="124968" y="36767"/>
                    <a:pt x="124492" y="37243"/>
                    <a:pt x="124111" y="36767"/>
                  </a:cubicBezTo>
                  <a:cubicBezTo>
                    <a:pt x="124111" y="36385"/>
                    <a:pt x="124873" y="36385"/>
                    <a:pt x="124682" y="36100"/>
                  </a:cubicBezTo>
                  <a:cubicBezTo>
                    <a:pt x="124301" y="36100"/>
                    <a:pt x="123920" y="36005"/>
                    <a:pt x="123539" y="36481"/>
                  </a:cubicBezTo>
                  <a:cubicBezTo>
                    <a:pt x="123444" y="36671"/>
                    <a:pt x="123825" y="36576"/>
                    <a:pt x="123730" y="36862"/>
                  </a:cubicBezTo>
                  <a:cubicBezTo>
                    <a:pt x="123254" y="37147"/>
                    <a:pt x="123730" y="37529"/>
                    <a:pt x="123254" y="37814"/>
                  </a:cubicBezTo>
                  <a:cubicBezTo>
                    <a:pt x="123063" y="38005"/>
                    <a:pt x="122777" y="37909"/>
                    <a:pt x="122587" y="37719"/>
                  </a:cubicBezTo>
                  <a:cubicBezTo>
                    <a:pt x="122301" y="38005"/>
                    <a:pt x="121730" y="38195"/>
                    <a:pt x="121634" y="38576"/>
                  </a:cubicBezTo>
                  <a:cubicBezTo>
                    <a:pt x="121825" y="38767"/>
                    <a:pt x="122015" y="38862"/>
                    <a:pt x="122206" y="39053"/>
                  </a:cubicBezTo>
                  <a:cubicBezTo>
                    <a:pt x="121730" y="39338"/>
                    <a:pt x="121539" y="39719"/>
                    <a:pt x="121253" y="40005"/>
                  </a:cubicBezTo>
                  <a:cubicBezTo>
                    <a:pt x="120968" y="40005"/>
                    <a:pt x="120682" y="40005"/>
                    <a:pt x="120396" y="39815"/>
                  </a:cubicBezTo>
                  <a:cubicBezTo>
                    <a:pt x="120110" y="40386"/>
                    <a:pt x="119539" y="40386"/>
                    <a:pt x="119253" y="40196"/>
                  </a:cubicBezTo>
                  <a:cubicBezTo>
                    <a:pt x="118967" y="40672"/>
                    <a:pt x="118491" y="40672"/>
                    <a:pt x="118205" y="40577"/>
                  </a:cubicBezTo>
                  <a:cubicBezTo>
                    <a:pt x="117920" y="40767"/>
                    <a:pt x="117539" y="41053"/>
                    <a:pt x="117253" y="41243"/>
                  </a:cubicBezTo>
                  <a:cubicBezTo>
                    <a:pt x="117348" y="41434"/>
                    <a:pt x="117443" y="41529"/>
                    <a:pt x="117539" y="41720"/>
                  </a:cubicBezTo>
                  <a:cubicBezTo>
                    <a:pt x="117824" y="41815"/>
                    <a:pt x="117634" y="41243"/>
                    <a:pt x="117920" y="41434"/>
                  </a:cubicBezTo>
                  <a:cubicBezTo>
                    <a:pt x="118301" y="41720"/>
                    <a:pt x="117634" y="41910"/>
                    <a:pt x="117443" y="42101"/>
                  </a:cubicBezTo>
                  <a:cubicBezTo>
                    <a:pt x="116586" y="42005"/>
                    <a:pt x="115634" y="42291"/>
                    <a:pt x="114681" y="42101"/>
                  </a:cubicBezTo>
                  <a:cubicBezTo>
                    <a:pt x="114110" y="41148"/>
                    <a:pt x="113633" y="40005"/>
                    <a:pt x="113443" y="38957"/>
                  </a:cubicBezTo>
                  <a:cubicBezTo>
                    <a:pt x="113348" y="38767"/>
                    <a:pt x="113252" y="38672"/>
                    <a:pt x="113062" y="38481"/>
                  </a:cubicBezTo>
                  <a:cubicBezTo>
                    <a:pt x="113062" y="37909"/>
                    <a:pt x="113062" y="37338"/>
                    <a:pt x="112490" y="36767"/>
                  </a:cubicBezTo>
                  <a:cubicBezTo>
                    <a:pt x="112586" y="36385"/>
                    <a:pt x="111919" y="35528"/>
                    <a:pt x="111538" y="35528"/>
                  </a:cubicBezTo>
                  <a:cubicBezTo>
                    <a:pt x="111633" y="35338"/>
                    <a:pt x="111443" y="35052"/>
                    <a:pt x="111252" y="34766"/>
                  </a:cubicBezTo>
                  <a:cubicBezTo>
                    <a:pt x="111728" y="33909"/>
                    <a:pt x="110871" y="32576"/>
                    <a:pt x="109919" y="31718"/>
                  </a:cubicBezTo>
                  <a:cubicBezTo>
                    <a:pt x="109728" y="30766"/>
                    <a:pt x="109442" y="30004"/>
                    <a:pt x="108680" y="29242"/>
                  </a:cubicBezTo>
                  <a:cubicBezTo>
                    <a:pt x="107918" y="28384"/>
                    <a:pt x="106490" y="28099"/>
                    <a:pt x="106109" y="26956"/>
                  </a:cubicBezTo>
                  <a:cubicBezTo>
                    <a:pt x="105442" y="26860"/>
                    <a:pt x="104680" y="26575"/>
                    <a:pt x="104108" y="25908"/>
                  </a:cubicBezTo>
                  <a:cubicBezTo>
                    <a:pt x="103346" y="25908"/>
                    <a:pt x="102680" y="25432"/>
                    <a:pt x="101822" y="25622"/>
                  </a:cubicBezTo>
                  <a:cubicBezTo>
                    <a:pt x="99822" y="24670"/>
                    <a:pt x="97727" y="24194"/>
                    <a:pt x="95536" y="24194"/>
                  </a:cubicBezTo>
                  <a:cubicBezTo>
                    <a:pt x="95155" y="23717"/>
                    <a:pt x="94583" y="24003"/>
                    <a:pt x="94107" y="23813"/>
                  </a:cubicBezTo>
                  <a:cubicBezTo>
                    <a:pt x="93345" y="24384"/>
                    <a:pt x="92774" y="24194"/>
                    <a:pt x="92202" y="24098"/>
                  </a:cubicBezTo>
                  <a:cubicBezTo>
                    <a:pt x="91631" y="24765"/>
                    <a:pt x="91154" y="24384"/>
                    <a:pt x="90583" y="24384"/>
                  </a:cubicBezTo>
                  <a:cubicBezTo>
                    <a:pt x="89821" y="25146"/>
                    <a:pt x="89249" y="24956"/>
                    <a:pt x="88678" y="24956"/>
                  </a:cubicBezTo>
                  <a:cubicBezTo>
                    <a:pt x="87725" y="26003"/>
                    <a:pt x="86868" y="25527"/>
                    <a:pt x="85916" y="25527"/>
                  </a:cubicBezTo>
                  <a:cubicBezTo>
                    <a:pt x="85725" y="25813"/>
                    <a:pt x="85344" y="26003"/>
                    <a:pt x="85058" y="26194"/>
                  </a:cubicBezTo>
                  <a:cubicBezTo>
                    <a:pt x="85154" y="26289"/>
                    <a:pt x="85439" y="26480"/>
                    <a:pt x="85249" y="26575"/>
                  </a:cubicBezTo>
                  <a:cubicBezTo>
                    <a:pt x="84773" y="27146"/>
                    <a:pt x="84201" y="27622"/>
                    <a:pt x="83725" y="28194"/>
                  </a:cubicBezTo>
                  <a:cubicBezTo>
                    <a:pt x="84011" y="28384"/>
                    <a:pt x="83915" y="28575"/>
                    <a:pt x="83630" y="28670"/>
                  </a:cubicBezTo>
                  <a:cubicBezTo>
                    <a:pt x="83534" y="28861"/>
                    <a:pt x="84011" y="28861"/>
                    <a:pt x="83820" y="29051"/>
                  </a:cubicBezTo>
                  <a:cubicBezTo>
                    <a:pt x="83725" y="29051"/>
                    <a:pt x="83630" y="29051"/>
                    <a:pt x="83439" y="29242"/>
                  </a:cubicBezTo>
                  <a:cubicBezTo>
                    <a:pt x="84011" y="29528"/>
                    <a:pt x="83630" y="30004"/>
                    <a:pt x="83153" y="30004"/>
                  </a:cubicBezTo>
                  <a:cubicBezTo>
                    <a:pt x="82963" y="30099"/>
                    <a:pt x="83344" y="30385"/>
                    <a:pt x="83058" y="30575"/>
                  </a:cubicBezTo>
                  <a:cubicBezTo>
                    <a:pt x="82868" y="30671"/>
                    <a:pt x="82677" y="30861"/>
                    <a:pt x="82582" y="30766"/>
                  </a:cubicBezTo>
                  <a:cubicBezTo>
                    <a:pt x="82487" y="31052"/>
                    <a:pt x="82582" y="31337"/>
                    <a:pt x="82296" y="31528"/>
                  </a:cubicBezTo>
                  <a:cubicBezTo>
                    <a:pt x="80867" y="32385"/>
                    <a:pt x="81058" y="33623"/>
                    <a:pt x="79820" y="34290"/>
                  </a:cubicBezTo>
                  <a:cubicBezTo>
                    <a:pt x="80105" y="34576"/>
                    <a:pt x="80105" y="34766"/>
                    <a:pt x="79724" y="34766"/>
                  </a:cubicBezTo>
                  <a:cubicBezTo>
                    <a:pt x="79629" y="34957"/>
                    <a:pt x="80105" y="34957"/>
                    <a:pt x="79915" y="35147"/>
                  </a:cubicBezTo>
                  <a:cubicBezTo>
                    <a:pt x="79724" y="35433"/>
                    <a:pt x="79534" y="35243"/>
                    <a:pt x="79343" y="35433"/>
                  </a:cubicBezTo>
                  <a:cubicBezTo>
                    <a:pt x="79248" y="35719"/>
                    <a:pt x="79724" y="35623"/>
                    <a:pt x="79534" y="35814"/>
                  </a:cubicBezTo>
                  <a:cubicBezTo>
                    <a:pt x="78962" y="35909"/>
                    <a:pt x="79439" y="36385"/>
                    <a:pt x="79058" y="36576"/>
                  </a:cubicBezTo>
                  <a:cubicBezTo>
                    <a:pt x="78772" y="36767"/>
                    <a:pt x="78486" y="36957"/>
                    <a:pt x="78296" y="37147"/>
                  </a:cubicBezTo>
                  <a:cubicBezTo>
                    <a:pt x="78296" y="37814"/>
                    <a:pt x="77629" y="38576"/>
                    <a:pt x="77153" y="38957"/>
                  </a:cubicBezTo>
                  <a:cubicBezTo>
                    <a:pt x="77057" y="38767"/>
                    <a:pt x="77057" y="38481"/>
                    <a:pt x="76867" y="38291"/>
                  </a:cubicBezTo>
                  <a:cubicBezTo>
                    <a:pt x="76676" y="38672"/>
                    <a:pt x="76772" y="39148"/>
                    <a:pt x="76581" y="39529"/>
                  </a:cubicBezTo>
                  <a:cubicBezTo>
                    <a:pt x="76772" y="39434"/>
                    <a:pt x="76867" y="39148"/>
                    <a:pt x="76962" y="39338"/>
                  </a:cubicBezTo>
                  <a:cubicBezTo>
                    <a:pt x="77343" y="39719"/>
                    <a:pt x="76676" y="40100"/>
                    <a:pt x="77248" y="40386"/>
                  </a:cubicBezTo>
                  <a:cubicBezTo>
                    <a:pt x="77057" y="41148"/>
                    <a:pt x="75724" y="41815"/>
                    <a:pt x="75248" y="42482"/>
                  </a:cubicBezTo>
                  <a:cubicBezTo>
                    <a:pt x="74867" y="42577"/>
                    <a:pt x="74200" y="42101"/>
                    <a:pt x="74295" y="41624"/>
                  </a:cubicBezTo>
                  <a:cubicBezTo>
                    <a:pt x="74771" y="41243"/>
                    <a:pt x="74771" y="40862"/>
                    <a:pt x="75343" y="40862"/>
                  </a:cubicBezTo>
                  <a:cubicBezTo>
                    <a:pt x="74867" y="40577"/>
                    <a:pt x="74390" y="39815"/>
                    <a:pt x="74676" y="39434"/>
                  </a:cubicBezTo>
                  <a:cubicBezTo>
                    <a:pt x="74962" y="39243"/>
                    <a:pt x="75152" y="39148"/>
                    <a:pt x="75343" y="39053"/>
                  </a:cubicBezTo>
                  <a:cubicBezTo>
                    <a:pt x="75152" y="38672"/>
                    <a:pt x="75057" y="38386"/>
                    <a:pt x="75152" y="38005"/>
                  </a:cubicBezTo>
                  <a:cubicBezTo>
                    <a:pt x="74676" y="38481"/>
                    <a:pt x="74390" y="38767"/>
                    <a:pt x="73914" y="38386"/>
                  </a:cubicBezTo>
                  <a:cubicBezTo>
                    <a:pt x="73914" y="38005"/>
                    <a:pt x="74009" y="37719"/>
                    <a:pt x="74105" y="37433"/>
                  </a:cubicBezTo>
                  <a:cubicBezTo>
                    <a:pt x="74676" y="37433"/>
                    <a:pt x="75248" y="36576"/>
                    <a:pt x="75152" y="36100"/>
                  </a:cubicBezTo>
                  <a:cubicBezTo>
                    <a:pt x="74486" y="35909"/>
                    <a:pt x="74295" y="35243"/>
                    <a:pt x="73914" y="34576"/>
                  </a:cubicBezTo>
                  <a:cubicBezTo>
                    <a:pt x="73914" y="34100"/>
                    <a:pt x="74581" y="33814"/>
                    <a:pt x="74486" y="33338"/>
                  </a:cubicBezTo>
                  <a:cubicBezTo>
                    <a:pt x="74200" y="32766"/>
                    <a:pt x="73819" y="32766"/>
                    <a:pt x="73438" y="32385"/>
                  </a:cubicBezTo>
                  <a:cubicBezTo>
                    <a:pt x="73533" y="32290"/>
                    <a:pt x="73438" y="32195"/>
                    <a:pt x="73533" y="32099"/>
                  </a:cubicBezTo>
                  <a:cubicBezTo>
                    <a:pt x="74009" y="32290"/>
                    <a:pt x="74200" y="32099"/>
                    <a:pt x="74676" y="31814"/>
                  </a:cubicBezTo>
                  <a:cubicBezTo>
                    <a:pt x="74105" y="31337"/>
                    <a:pt x="74771" y="31052"/>
                    <a:pt x="74295" y="30671"/>
                  </a:cubicBezTo>
                  <a:cubicBezTo>
                    <a:pt x="74486" y="30575"/>
                    <a:pt x="74676" y="30385"/>
                    <a:pt x="74676" y="30290"/>
                  </a:cubicBezTo>
                  <a:cubicBezTo>
                    <a:pt x="73819" y="29432"/>
                    <a:pt x="74676" y="28575"/>
                    <a:pt x="74009" y="27622"/>
                  </a:cubicBezTo>
                  <a:cubicBezTo>
                    <a:pt x="73724" y="27432"/>
                    <a:pt x="73343" y="27718"/>
                    <a:pt x="73057" y="27242"/>
                  </a:cubicBezTo>
                  <a:cubicBezTo>
                    <a:pt x="72962" y="26956"/>
                    <a:pt x="73533" y="26765"/>
                    <a:pt x="73724" y="26480"/>
                  </a:cubicBezTo>
                  <a:cubicBezTo>
                    <a:pt x="73819" y="25432"/>
                    <a:pt x="73152" y="24670"/>
                    <a:pt x="73057" y="23717"/>
                  </a:cubicBezTo>
                  <a:cubicBezTo>
                    <a:pt x="72962" y="23432"/>
                    <a:pt x="72771" y="23622"/>
                    <a:pt x="72676" y="23432"/>
                  </a:cubicBezTo>
                  <a:cubicBezTo>
                    <a:pt x="72676" y="22574"/>
                    <a:pt x="73438" y="21812"/>
                    <a:pt x="72390" y="20765"/>
                  </a:cubicBezTo>
                  <a:cubicBezTo>
                    <a:pt x="72009" y="20574"/>
                    <a:pt x="72009" y="21146"/>
                    <a:pt x="71723" y="20955"/>
                  </a:cubicBezTo>
                  <a:cubicBezTo>
                    <a:pt x="71628" y="20288"/>
                    <a:pt x="71342" y="19622"/>
                    <a:pt x="70866" y="18955"/>
                  </a:cubicBezTo>
                  <a:cubicBezTo>
                    <a:pt x="71247" y="18669"/>
                    <a:pt x="71533" y="18479"/>
                    <a:pt x="71819" y="18288"/>
                  </a:cubicBezTo>
                  <a:cubicBezTo>
                    <a:pt x="71247" y="17812"/>
                    <a:pt x="71438" y="17621"/>
                    <a:pt x="71342" y="17050"/>
                  </a:cubicBezTo>
                  <a:cubicBezTo>
                    <a:pt x="71057" y="17145"/>
                    <a:pt x="70771" y="17050"/>
                    <a:pt x="70485" y="16859"/>
                  </a:cubicBezTo>
                  <a:cubicBezTo>
                    <a:pt x="70485" y="16002"/>
                    <a:pt x="70295" y="15050"/>
                    <a:pt x="69437" y="14097"/>
                  </a:cubicBezTo>
                  <a:cubicBezTo>
                    <a:pt x="68961" y="14002"/>
                    <a:pt x="68580" y="13811"/>
                    <a:pt x="68104" y="13621"/>
                  </a:cubicBezTo>
                  <a:cubicBezTo>
                    <a:pt x="67628" y="13430"/>
                    <a:pt x="67532" y="12668"/>
                    <a:pt x="67151" y="12383"/>
                  </a:cubicBezTo>
                  <a:cubicBezTo>
                    <a:pt x="66580" y="11811"/>
                    <a:pt x="65818" y="11906"/>
                    <a:pt x="65246" y="11811"/>
                  </a:cubicBezTo>
                  <a:cubicBezTo>
                    <a:pt x="65056" y="11525"/>
                    <a:pt x="64865" y="11621"/>
                    <a:pt x="64675" y="11525"/>
                  </a:cubicBezTo>
                  <a:cubicBezTo>
                    <a:pt x="63818" y="11906"/>
                    <a:pt x="62960" y="11716"/>
                    <a:pt x="62008" y="12478"/>
                  </a:cubicBezTo>
                  <a:cubicBezTo>
                    <a:pt x="61532" y="12383"/>
                    <a:pt x="61055" y="12573"/>
                    <a:pt x="60579" y="12668"/>
                  </a:cubicBezTo>
                  <a:cubicBezTo>
                    <a:pt x="60293" y="12859"/>
                    <a:pt x="60103" y="13049"/>
                    <a:pt x="59817" y="13240"/>
                  </a:cubicBezTo>
                  <a:cubicBezTo>
                    <a:pt x="59436" y="13335"/>
                    <a:pt x="59150" y="13049"/>
                    <a:pt x="58769" y="13240"/>
                  </a:cubicBezTo>
                  <a:cubicBezTo>
                    <a:pt x="58388" y="13430"/>
                    <a:pt x="58579" y="13716"/>
                    <a:pt x="58198" y="14002"/>
                  </a:cubicBezTo>
                  <a:cubicBezTo>
                    <a:pt x="57626" y="14192"/>
                    <a:pt x="56769" y="13811"/>
                    <a:pt x="56293" y="14669"/>
                  </a:cubicBezTo>
                  <a:cubicBezTo>
                    <a:pt x="56007" y="14669"/>
                    <a:pt x="56198" y="14383"/>
                    <a:pt x="55912" y="14383"/>
                  </a:cubicBezTo>
                  <a:cubicBezTo>
                    <a:pt x="54959" y="15050"/>
                    <a:pt x="54388" y="15812"/>
                    <a:pt x="55245" y="16764"/>
                  </a:cubicBezTo>
                  <a:cubicBezTo>
                    <a:pt x="54769" y="17335"/>
                    <a:pt x="54197" y="17812"/>
                    <a:pt x="53435" y="18288"/>
                  </a:cubicBezTo>
                  <a:cubicBezTo>
                    <a:pt x="52388" y="17050"/>
                    <a:pt x="50578" y="16288"/>
                    <a:pt x="49911" y="14859"/>
                  </a:cubicBezTo>
                  <a:cubicBezTo>
                    <a:pt x="49721" y="14669"/>
                    <a:pt x="49435" y="14764"/>
                    <a:pt x="49244" y="14573"/>
                  </a:cubicBezTo>
                  <a:cubicBezTo>
                    <a:pt x="49054" y="14383"/>
                    <a:pt x="48863" y="14097"/>
                    <a:pt x="48673" y="13811"/>
                  </a:cubicBezTo>
                  <a:cubicBezTo>
                    <a:pt x="47816" y="13716"/>
                    <a:pt x="47054" y="12859"/>
                    <a:pt x="46196" y="12478"/>
                  </a:cubicBezTo>
                  <a:cubicBezTo>
                    <a:pt x="46006" y="12287"/>
                    <a:pt x="45815" y="12002"/>
                    <a:pt x="45625" y="11716"/>
                  </a:cubicBezTo>
                  <a:cubicBezTo>
                    <a:pt x="45053" y="11430"/>
                    <a:pt x="44387" y="11430"/>
                    <a:pt x="43910" y="10668"/>
                  </a:cubicBezTo>
                  <a:cubicBezTo>
                    <a:pt x="43339" y="10478"/>
                    <a:pt x="42577" y="10287"/>
                    <a:pt x="42291" y="9716"/>
                  </a:cubicBezTo>
                  <a:cubicBezTo>
                    <a:pt x="42005" y="9716"/>
                    <a:pt x="41624" y="9716"/>
                    <a:pt x="41434" y="9239"/>
                  </a:cubicBezTo>
                  <a:cubicBezTo>
                    <a:pt x="41148" y="9430"/>
                    <a:pt x="40862" y="9239"/>
                    <a:pt x="40672" y="8858"/>
                  </a:cubicBezTo>
                  <a:cubicBezTo>
                    <a:pt x="40005" y="8954"/>
                    <a:pt x="39434" y="8477"/>
                    <a:pt x="38862" y="8573"/>
                  </a:cubicBezTo>
                  <a:cubicBezTo>
                    <a:pt x="38672" y="8477"/>
                    <a:pt x="38767" y="8382"/>
                    <a:pt x="38576" y="8192"/>
                  </a:cubicBezTo>
                  <a:cubicBezTo>
                    <a:pt x="37624" y="8192"/>
                    <a:pt x="36862" y="7334"/>
                    <a:pt x="35909" y="7430"/>
                  </a:cubicBezTo>
                  <a:cubicBezTo>
                    <a:pt x="35528" y="7144"/>
                    <a:pt x="35147" y="7144"/>
                    <a:pt x="34671" y="7144"/>
                  </a:cubicBezTo>
                  <a:cubicBezTo>
                    <a:pt x="34481" y="7430"/>
                    <a:pt x="34290" y="7811"/>
                    <a:pt x="34766" y="8192"/>
                  </a:cubicBezTo>
                  <a:cubicBezTo>
                    <a:pt x="34671" y="8287"/>
                    <a:pt x="34576" y="8192"/>
                    <a:pt x="34385" y="8287"/>
                  </a:cubicBezTo>
                  <a:cubicBezTo>
                    <a:pt x="34385" y="8573"/>
                    <a:pt x="34576" y="8382"/>
                    <a:pt x="34671" y="8668"/>
                  </a:cubicBezTo>
                  <a:cubicBezTo>
                    <a:pt x="34481" y="8763"/>
                    <a:pt x="34385" y="8668"/>
                    <a:pt x="34290" y="8954"/>
                  </a:cubicBezTo>
                  <a:cubicBezTo>
                    <a:pt x="34576" y="9144"/>
                    <a:pt x="35052" y="9716"/>
                    <a:pt x="35052" y="10097"/>
                  </a:cubicBezTo>
                  <a:cubicBezTo>
                    <a:pt x="35433" y="10192"/>
                    <a:pt x="35814" y="10192"/>
                    <a:pt x="36195" y="10859"/>
                  </a:cubicBezTo>
                  <a:cubicBezTo>
                    <a:pt x="36005" y="10954"/>
                    <a:pt x="35909" y="10859"/>
                    <a:pt x="35814" y="11144"/>
                  </a:cubicBezTo>
                  <a:cubicBezTo>
                    <a:pt x="36290" y="11335"/>
                    <a:pt x="35814" y="11430"/>
                    <a:pt x="35719" y="11621"/>
                  </a:cubicBezTo>
                  <a:cubicBezTo>
                    <a:pt x="35814" y="11906"/>
                    <a:pt x="36100" y="11906"/>
                    <a:pt x="36195" y="12192"/>
                  </a:cubicBezTo>
                  <a:cubicBezTo>
                    <a:pt x="36195" y="12478"/>
                    <a:pt x="35909" y="12668"/>
                    <a:pt x="36100" y="12859"/>
                  </a:cubicBezTo>
                  <a:cubicBezTo>
                    <a:pt x="36195" y="13145"/>
                    <a:pt x="36767" y="13145"/>
                    <a:pt x="36386" y="13430"/>
                  </a:cubicBezTo>
                  <a:cubicBezTo>
                    <a:pt x="36100" y="13621"/>
                    <a:pt x="36290" y="12859"/>
                    <a:pt x="35909" y="13145"/>
                  </a:cubicBezTo>
                  <a:cubicBezTo>
                    <a:pt x="36100" y="13621"/>
                    <a:pt x="35719" y="13716"/>
                    <a:pt x="35433" y="14002"/>
                  </a:cubicBezTo>
                  <a:cubicBezTo>
                    <a:pt x="35814" y="14288"/>
                    <a:pt x="36195" y="14954"/>
                    <a:pt x="36576" y="15431"/>
                  </a:cubicBezTo>
                  <a:cubicBezTo>
                    <a:pt x="36671" y="15716"/>
                    <a:pt x="36386" y="16002"/>
                    <a:pt x="36767" y="16288"/>
                  </a:cubicBezTo>
                  <a:cubicBezTo>
                    <a:pt x="36576" y="16478"/>
                    <a:pt x="36386" y="16288"/>
                    <a:pt x="36386" y="16574"/>
                  </a:cubicBezTo>
                  <a:cubicBezTo>
                    <a:pt x="36481" y="16955"/>
                    <a:pt x="36957" y="16955"/>
                    <a:pt x="36862" y="17145"/>
                  </a:cubicBezTo>
                  <a:cubicBezTo>
                    <a:pt x="36671" y="17240"/>
                    <a:pt x="36576" y="16764"/>
                    <a:pt x="36386" y="16955"/>
                  </a:cubicBezTo>
                  <a:cubicBezTo>
                    <a:pt x="36386" y="17240"/>
                    <a:pt x="36671" y="17526"/>
                    <a:pt x="36862" y="17621"/>
                  </a:cubicBezTo>
                  <a:cubicBezTo>
                    <a:pt x="36862" y="17907"/>
                    <a:pt x="36671" y="17717"/>
                    <a:pt x="36481" y="17907"/>
                  </a:cubicBezTo>
                  <a:cubicBezTo>
                    <a:pt x="36767" y="18193"/>
                    <a:pt x="36767" y="18383"/>
                    <a:pt x="36386" y="18383"/>
                  </a:cubicBezTo>
                  <a:cubicBezTo>
                    <a:pt x="36671" y="18764"/>
                    <a:pt x="36862" y="19050"/>
                    <a:pt x="37148" y="19431"/>
                  </a:cubicBezTo>
                  <a:cubicBezTo>
                    <a:pt x="37052" y="19526"/>
                    <a:pt x="37052" y="19717"/>
                    <a:pt x="36957" y="19812"/>
                  </a:cubicBezTo>
                  <a:cubicBezTo>
                    <a:pt x="37719" y="21050"/>
                    <a:pt x="36767" y="22289"/>
                    <a:pt x="38195" y="23336"/>
                  </a:cubicBezTo>
                  <a:cubicBezTo>
                    <a:pt x="37529" y="23432"/>
                    <a:pt x="38291" y="24003"/>
                    <a:pt x="37719" y="24003"/>
                  </a:cubicBezTo>
                  <a:cubicBezTo>
                    <a:pt x="37814" y="24384"/>
                    <a:pt x="38576" y="24860"/>
                    <a:pt x="38576" y="25432"/>
                  </a:cubicBezTo>
                  <a:cubicBezTo>
                    <a:pt x="38291" y="25432"/>
                    <a:pt x="38195" y="24384"/>
                    <a:pt x="37719" y="24575"/>
                  </a:cubicBezTo>
                  <a:cubicBezTo>
                    <a:pt x="37814" y="25146"/>
                    <a:pt x="38576" y="25813"/>
                    <a:pt x="38957" y="26480"/>
                  </a:cubicBezTo>
                  <a:cubicBezTo>
                    <a:pt x="39053" y="26575"/>
                    <a:pt x="38957" y="26765"/>
                    <a:pt x="39053" y="26956"/>
                  </a:cubicBezTo>
                  <a:cubicBezTo>
                    <a:pt x="39434" y="27622"/>
                    <a:pt x="39529" y="27908"/>
                    <a:pt x="39148" y="28289"/>
                  </a:cubicBezTo>
                  <a:cubicBezTo>
                    <a:pt x="38957" y="28480"/>
                    <a:pt x="38862" y="28384"/>
                    <a:pt x="38672" y="28480"/>
                  </a:cubicBezTo>
                  <a:cubicBezTo>
                    <a:pt x="38672" y="28670"/>
                    <a:pt x="38957" y="29051"/>
                    <a:pt x="39053" y="29051"/>
                  </a:cubicBezTo>
                  <a:cubicBezTo>
                    <a:pt x="39053" y="29147"/>
                    <a:pt x="38957" y="29242"/>
                    <a:pt x="38767" y="29337"/>
                  </a:cubicBezTo>
                  <a:cubicBezTo>
                    <a:pt x="39053" y="29623"/>
                    <a:pt x="39243" y="30004"/>
                    <a:pt x="39434" y="30290"/>
                  </a:cubicBezTo>
                  <a:cubicBezTo>
                    <a:pt x="39243" y="30385"/>
                    <a:pt x="39053" y="30290"/>
                    <a:pt x="39053" y="30575"/>
                  </a:cubicBezTo>
                  <a:cubicBezTo>
                    <a:pt x="39815" y="31147"/>
                    <a:pt x="39529" y="32004"/>
                    <a:pt x="40100" y="32576"/>
                  </a:cubicBezTo>
                  <a:cubicBezTo>
                    <a:pt x="40577" y="32671"/>
                    <a:pt x="41053" y="32766"/>
                    <a:pt x="41434" y="33052"/>
                  </a:cubicBezTo>
                  <a:cubicBezTo>
                    <a:pt x="41624" y="33242"/>
                    <a:pt x="41243" y="33433"/>
                    <a:pt x="41434" y="33623"/>
                  </a:cubicBezTo>
                  <a:cubicBezTo>
                    <a:pt x="41720" y="34004"/>
                    <a:pt x="42005" y="34385"/>
                    <a:pt x="42291" y="34766"/>
                  </a:cubicBezTo>
                  <a:cubicBezTo>
                    <a:pt x="42577" y="35147"/>
                    <a:pt x="42767" y="35814"/>
                    <a:pt x="43148" y="35623"/>
                  </a:cubicBezTo>
                  <a:cubicBezTo>
                    <a:pt x="43339" y="35433"/>
                    <a:pt x="42767" y="35243"/>
                    <a:pt x="42958" y="35052"/>
                  </a:cubicBezTo>
                  <a:cubicBezTo>
                    <a:pt x="43148" y="35338"/>
                    <a:pt x="43339" y="35528"/>
                    <a:pt x="43339" y="35719"/>
                  </a:cubicBezTo>
                  <a:cubicBezTo>
                    <a:pt x="43720" y="35623"/>
                    <a:pt x="44101" y="35338"/>
                    <a:pt x="44482" y="35719"/>
                  </a:cubicBezTo>
                  <a:cubicBezTo>
                    <a:pt x="44482" y="36005"/>
                    <a:pt x="44768" y="36290"/>
                    <a:pt x="45053" y="36576"/>
                  </a:cubicBezTo>
                  <a:cubicBezTo>
                    <a:pt x="45339" y="36385"/>
                    <a:pt x="45339" y="36195"/>
                    <a:pt x="45625" y="36005"/>
                  </a:cubicBezTo>
                  <a:cubicBezTo>
                    <a:pt x="46006" y="36671"/>
                    <a:pt x="46292" y="37052"/>
                    <a:pt x="46958" y="36481"/>
                  </a:cubicBezTo>
                  <a:cubicBezTo>
                    <a:pt x="47054" y="36671"/>
                    <a:pt x="47149" y="36862"/>
                    <a:pt x="47339" y="36767"/>
                  </a:cubicBezTo>
                  <a:cubicBezTo>
                    <a:pt x="47244" y="36576"/>
                    <a:pt x="47720" y="36290"/>
                    <a:pt x="47816" y="36385"/>
                  </a:cubicBezTo>
                  <a:cubicBezTo>
                    <a:pt x="47816" y="36671"/>
                    <a:pt x="48292" y="37052"/>
                    <a:pt x="48292" y="37338"/>
                  </a:cubicBezTo>
                  <a:cubicBezTo>
                    <a:pt x="48768" y="37243"/>
                    <a:pt x="48292" y="36576"/>
                    <a:pt x="48387" y="36385"/>
                  </a:cubicBezTo>
                  <a:cubicBezTo>
                    <a:pt x="48863" y="35909"/>
                    <a:pt x="49340" y="35814"/>
                    <a:pt x="49721" y="36481"/>
                  </a:cubicBezTo>
                  <a:cubicBezTo>
                    <a:pt x="50006" y="36385"/>
                    <a:pt x="49816" y="36195"/>
                    <a:pt x="50102" y="36195"/>
                  </a:cubicBezTo>
                  <a:cubicBezTo>
                    <a:pt x="50197" y="36290"/>
                    <a:pt x="50102" y="36385"/>
                    <a:pt x="50197" y="36576"/>
                  </a:cubicBezTo>
                  <a:cubicBezTo>
                    <a:pt x="50673" y="36100"/>
                    <a:pt x="51149" y="36481"/>
                    <a:pt x="51530" y="36481"/>
                  </a:cubicBezTo>
                  <a:cubicBezTo>
                    <a:pt x="52007" y="35909"/>
                    <a:pt x="52388" y="36671"/>
                    <a:pt x="52673" y="36100"/>
                  </a:cubicBezTo>
                  <a:cubicBezTo>
                    <a:pt x="52769" y="36195"/>
                    <a:pt x="52864" y="36385"/>
                    <a:pt x="52959" y="36481"/>
                  </a:cubicBezTo>
                  <a:cubicBezTo>
                    <a:pt x="53245" y="36385"/>
                    <a:pt x="53150" y="36100"/>
                    <a:pt x="53340" y="36290"/>
                  </a:cubicBezTo>
                  <a:cubicBezTo>
                    <a:pt x="53340" y="36481"/>
                    <a:pt x="53531" y="36671"/>
                    <a:pt x="53626" y="36862"/>
                  </a:cubicBezTo>
                  <a:cubicBezTo>
                    <a:pt x="53721" y="36767"/>
                    <a:pt x="53816" y="36671"/>
                    <a:pt x="54007" y="36576"/>
                  </a:cubicBezTo>
                  <a:cubicBezTo>
                    <a:pt x="54007" y="36671"/>
                    <a:pt x="54007" y="36767"/>
                    <a:pt x="54102" y="36862"/>
                  </a:cubicBezTo>
                  <a:cubicBezTo>
                    <a:pt x="54483" y="36385"/>
                    <a:pt x="54769" y="36862"/>
                    <a:pt x="55150" y="36671"/>
                  </a:cubicBezTo>
                  <a:cubicBezTo>
                    <a:pt x="55150" y="36385"/>
                    <a:pt x="55721" y="36195"/>
                    <a:pt x="55912" y="36195"/>
                  </a:cubicBezTo>
                  <a:cubicBezTo>
                    <a:pt x="55817" y="36005"/>
                    <a:pt x="56007" y="35814"/>
                    <a:pt x="56102" y="35719"/>
                  </a:cubicBezTo>
                  <a:cubicBezTo>
                    <a:pt x="57055" y="35052"/>
                    <a:pt x="57817" y="34290"/>
                    <a:pt x="58198" y="33528"/>
                  </a:cubicBezTo>
                  <a:cubicBezTo>
                    <a:pt x="58103" y="32861"/>
                    <a:pt x="57912" y="32290"/>
                    <a:pt x="58293" y="31718"/>
                  </a:cubicBezTo>
                  <a:cubicBezTo>
                    <a:pt x="58579" y="31528"/>
                    <a:pt x="58865" y="31337"/>
                    <a:pt x="59150" y="31147"/>
                  </a:cubicBezTo>
                  <a:cubicBezTo>
                    <a:pt x="59246" y="30004"/>
                    <a:pt x="59912" y="28956"/>
                    <a:pt x="60008" y="27813"/>
                  </a:cubicBezTo>
                  <a:cubicBezTo>
                    <a:pt x="60484" y="27146"/>
                    <a:pt x="60579" y="26384"/>
                    <a:pt x="60960" y="25718"/>
                  </a:cubicBezTo>
                  <a:cubicBezTo>
                    <a:pt x="61532" y="25622"/>
                    <a:pt x="62008" y="26670"/>
                    <a:pt x="61627" y="27051"/>
                  </a:cubicBezTo>
                  <a:cubicBezTo>
                    <a:pt x="62198" y="27432"/>
                    <a:pt x="61532" y="28004"/>
                    <a:pt x="62103" y="28289"/>
                  </a:cubicBezTo>
                  <a:cubicBezTo>
                    <a:pt x="61913" y="28480"/>
                    <a:pt x="61722" y="28289"/>
                    <a:pt x="61722" y="28575"/>
                  </a:cubicBezTo>
                  <a:cubicBezTo>
                    <a:pt x="62008" y="28956"/>
                    <a:pt x="62294" y="29528"/>
                    <a:pt x="62675" y="29718"/>
                  </a:cubicBezTo>
                  <a:cubicBezTo>
                    <a:pt x="62675" y="29909"/>
                    <a:pt x="62484" y="29718"/>
                    <a:pt x="62294" y="29909"/>
                  </a:cubicBezTo>
                  <a:cubicBezTo>
                    <a:pt x="62484" y="30194"/>
                    <a:pt x="62675" y="30385"/>
                    <a:pt x="62865" y="30671"/>
                  </a:cubicBezTo>
                  <a:cubicBezTo>
                    <a:pt x="62389" y="30956"/>
                    <a:pt x="63246" y="31528"/>
                    <a:pt x="62865" y="31814"/>
                  </a:cubicBezTo>
                  <a:cubicBezTo>
                    <a:pt x="63437" y="32290"/>
                    <a:pt x="62770" y="32576"/>
                    <a:pt x="63246" y="33147"/>
                  </a:cubicBezTo>
                  <a:cubicBezTo>
                    <a:pt x="63056" y="33147"/>
                    <a:pt x="62960" y="33242"/>
                    <a:pt x="62960" y="33338"/>
                  </a:cubicBezTo>
                  <a:cubicBezTo>
                    <a:pt x="63532" y="34195"/>
                    <a:pt x="64199" y="34862"/>
                    <a:pt x="64484" y="35528"/>
                  </a:cubicBezTo>
                  <a:cubicBezTo>
                    <a:pt x="64294" y="35719"/>
                    <a:pt x="64199" y="34957"/>
                    <a:pt x="64008" y="35338"/>
                  </a:cubicBezTo>
                  <a:cubicBezTo>
                    <a:pt x="64008" y="35814"/>
                    <a:pt x="65056" y="36385"/>
                    <a:pt x="64865" y="36767"/>
                  </a:cubicBezTo>
                  <a:cubicBezTo>
                    <a:pt x="64770" y="36671"/>
                    <a:pt x="64675" y="36290"/>
                    <a:pt x="64484" y="36481"/>
                  </a:cubicBezTo>
                  <a:cubicBezTo>
                    <a:pt x="64389" y="36957"/>
                    <a:pt x="65532" y="37338"/>
                    <a:pt x="64865" y="37624"/>
                  </a:cubicBezTo>
                  <a:cubicBezTo>
                    <a:pt x="64675" y="37529"/>
                    <a:pt x="64961" y="37052"/>
                    <a:pt x="64580" y="37243"/>
                  </a:cubicBezTo>
                  <a:cubicBezTo>
                    <a:pt x="64294" y="37529"/>
                    <a:pt x="64961" y="37529"/>
                    <a:pt x="64484" y="37814"/>
                  </a:cubicBezTo>
                  <a:cubicBezTo>
                    <a:pt x="64961" y="38195"/>
                    <a:pt x="64580" y="38481"/>
                    <a:pt x="64675" y="38767"/>
                  </a:cubicBezTo>
                  <a:cubicBezTo>
                    <a:pt x="65056" y="38957"/>
                    <a:pt x="65342" y="39529"/>
                    <a:pt x="65627" y="39910"/>
                  </a:cubicBezTo>
                  <a:cubicBezTo>
                    <a:pt x="65437" y="40005"/>
                    <a:pt x="65342" y="39910"/>
                    <a:pt x="65246" y="40196"/>
                  </a:cubicBezTo>
                  <a:cubicBezTo>
                    <a:pt x="65342" y="40577"/>
                    <a:pt x="66008" y="40672"/>
                    <a:pt x="65627" y="40958"/>
                  </a:cubicBezTo>
                  <a:cubicBezTo>
                    <a:pt x="65437" y="40767"/>
                    <a:pt x="65532" y="40672"/>
                    <a:pt x="65342" y="40481"/>
                  </a:cubicBezTo>
                  <a:cubicBezTo>
                    <a:pt x="64961" y="40958"/>
                    <a:pt x="65342" y="41624"/>
                    <a:pt x="65342" y="42196"/>
                  </a:cubicBezTo>
                  <a:cubicBezTo>
                    <a:pt x="65532" y="42386"/>
                    <a:pt x="65627" y="42577"/>
                    <a:pt x="65818" y="42767"/>
                  </a:cubicBezTo>
                  <a:cubicBezTo>
                    <a:pt x="65627" y="42767"/>
                    <a:pt x="65437" y="42672"/>
                    <a:pt x="65342" y="42958"/>
                  </a:cubicBezTo>
                  <a:cubicBezTo>
                    <a:pt x="65437" y="43053"/>
                    <a:pt x="65437" y="43148"/>
                    <a:pt x="65532" y="43244"/>
                  </a:cubicBezTo>
                  <a:cubicBezTo>
                    <a:pt x="65818" y="43434"/>
                    <a:pt x="65723" y="42863"/>
                    <a:pt x="65913" y="42958"/>
                  </a:cubicBezTo>
                  <a:cubicBezTo>
                    <a:pt x="66104" y="43244"/>
                    <a:pt x="66389" y="43625"/>
                    <a:pt x="66580" y="43910"/>
                  </a:cubicBezTo>
                  <a:cubicBezTo>
                    <a:pt x="66866" y="43815"/>
                    <a:pt x="67151" y="43339"/>
                    <a:pt x="67342" y="43529"/>
                  </a:cubicBezTo>
                  <a:cubicBezTo>
                    <a:pt x="67818" y="44101"/>
                    <a:pt x="66866" y="44482"/>
                    <a:pt x="66961" y="45053"/>
                  </a:cubicBezTo>
                  <a:cubicBezTo>
                    <a:pt x="66580" y="45434"/>
                    <a:pt x="65913" y="45815"/>
                    <a:pt x="65723" y="46006"/>
                  </a:cubicBezTo>
                  <a:cubicBezTo>
                    <a:pt x="66104" y="46672"/>
                    <a:pt x="66485" y="46958"/>
                    <a:pt x="67056" y="46482"/>
                  </a:cubicBezTo>
                  <a:cubicBezTo>
                    <a:pt x="66961" y="46958"/>
                    <a:pt x="67437" y="46672"/>
                    <a:pt x="67628" y="46672"/>
                  </a:cubicBezTo>
                  <a:cubicBezTo>
                    <a:pt x="67723" y="46863"/>
                    <a:pt x="67913" y="47054"/>
                    <a:pt x="68009" y="47149"/>
                  </a:cubicBezTo>
                  <a:cubicBezTo>
                    <a:pt x="67818" y="47339"/>
                    <a:pt x="67628" y="47149"/>
                    <a:pt x="67628" y="47434"/>
                  </a:cubicBezTo>
                  <a:cubicBezTo>
                    <a:pt x="67818" y="47816"/>
                    <a:pt x="68104" y="47816"/>
                    <a:pt x="68104" y="48101"/>
                  </a:cubicBezTo>
                  <a:cubicBezTo>
                    <a:pt x="67723" y="48197"/>
                    <a:pt x="67056" y="48673"/>
                    <a:pt x="66866" y="49054"/>
                  </a:cubicBezTo>
                  <a:cubicBezTo>
                    <a:pt x="67056" y="49149"/>
                    <a:pt x="67342" y="49435"/>
                    <a:pt x="67437" y="49721"/>
                  </a:cubicBezTo>
                  <a:cubicBezTo>
                    <a:pt x="67437" y="49816"/>
                    <a:pt x="67247" y="50006"/>
                    <a:pt x="67151" y="50102"/>
                  </a:cubicBezTo>
                  <a:cubicBezTo>
                    <a:pt x="67628" y="50483"/>
                    <a:pt x="67913" y="51054"/>
                    <a:pt x="68390" y="51626"/>
                  </a:cubicBezTo>
                  <a:cubicBezTo>
                    <a:pt x="68580" y="51911"/>
                    <a:pt x="68104" y="52102"/>
                    <a:pt x="68390" y="52292"/>
                  </a:cubicBezTo>
                  <a:cubicBezTo>
                    <a:pt x="68675" y="52483"/>
                    <a:pt x="68580" y="51721"/>
                    <a:pt x="68771" y="52102"/>
                  </a:cubicBezTo>
                  <a:cubicBezTo>
                    <a:pt x="68771" y="52388"/>
                    <a:pt x="68199" y="52578"/>
                    <a:pt x="68009" y="52769"/>
                  </a:cubicBezTo>
                  <a:cubicBezTo>
                    <a:pt x="67913" y="52673"/>
                    <a:pt x="67818" y="52673"/>
                    <a:pt x="67723" y="52483"/>
                  </a:cubicBezTo>
                  <a:cubicBezTo>
                    <a:pt x="67628" y="52673"/>
                    <a:pt x="67532" y="52864"/>
                    <a:pt x="67628" y="53150"/>
                  </a:cubicBezTo>
                  <a:cubicBezTo>
                    <a:pt x="68199" y="52578"/>
                    <a:pt x="68485" y="54197"/>
                    <a:pt x="69056" y="54293"/>
                  </a:cubicBezTo>
                  <a:cubicBezTo>
                    <a:pt x="68961" y="54578"/>
                    <a:pt x="68961" y="54959"/>
                    <a:pt x="69056" y="55245"/>
                  </a:cubicBezTo>
                  <a:cubicBezTo>
                    <a:pt x="68675" y="55531"/>
                    <a:pt x="68294" y="55817"/>
                    <a:pt x="67818" y="56102"/>
                  </a:cubicBezTo>
                  <a:cubicBezTo>
                    <a:pt x="68009" y="56388"/>
                    <a:pt x="68294" y="56674"/>
                    <a:pt x="68485" y="56959"/>
                  </a:cubicBezTo>
                  <a:cubicBezTo>
                    <a:pt x="68390" y="57055"/>
                    <a:pt x="68294" y="57150"/>
                    <a:pt x="68199" y="57150"/>
                  </a:cubicBezTo>
                  <a:cubicBezTo>
                    <a:pt x="68675" y="58103"/>
                    <a:pt x="69723" y="58674"/>
                    <a:pt x="69247" y="59341"/>
                  </a:cubicBezTo>
                  <a:cubicBezTo>
                    <a:pt x="69056" y="59531"/>
                    <a:pt x="68675" y="59436"/>
                    <a:pt x="68675" y="59817"/>
                  </a:cubicBezTo>
                  <a:cubicBezTo>
                    <a:pt x="68771" y="59912"/>
                    <a:pt x="68771" y="60008"/>
                    <a:pt x="68866" y="60103"/>
                  </a:cubicBezTo>
                  <a:cubicBezTo>
                    <a:pt x="69056" y="60103"/>
                    <a:pt x="69056" y="60008"/>
                    <a:pt x="69247" y="59817"/>
                  </a:cubicBezTo>
                  <a:cubicBezTo>
                    <a:pt x="69247" y="59912"/>
                    <a:pt x="69247" y="60008"/>
                    <a:pt x="69437" y="60198"/>
                  </a:cubicBezTo>
                  <a:cubicBezTo>
                    <a:pt x="69723" y="59817"/>
                    <a:pt x="70199" y="60008"/>
                    <a:pt x="70580" y="60008"/>
                  </a:cubicBezTo>
                  <a:cubicBezTo>
                    <a:pt x="70676" y="59722"/>
                    <a:pt x="71057" y="59531"/>
                    <a:pt x="71247" y="59341"/>
                  </a:cubicBezTo>
                  <a:cubicBezTo>
                    <a:pt x="71247" y="59627"/>
                    <a:pt x="71247" y="59817"/>
                    <a:pt x="71152" y="60008"/>
                  </a:cubicBezTo>
                  <a:cubicBezTo>
                    <a:pt x="70961" y="60008"/>
                    <a:pt x="70771" y="60103"/>
                    <a:pt x="70580" y="60198"/>
                  </a:cubicBezTo>
                  <a:cubicBezTo>
                    <a:pt x="70580" y="60484"/>
                    <a:pt x="70676" y="60770"/>
                    <a:pt x="70390" y="61055"/>
                  </a:cubicBezTo>
                  <a:cubicBezTo>
                    <a:pt x="70009" y="61341"/>
                    <a:pt x="69723" y="60960"/>
                    <a:pt x="69437" y="61055"/>
                  </a:cubicBezTo>
                  <a:cubicBezTo>
                    <a:pt x="69533" y="61436"/>
                    <a:pt x="69152" y="61627"/>
                    <a:pt x="69437" y="62103"/>
                  </a:cubicBezTo>
                  <a:cubicBezTo>
                    <a:pt x="69723" y="62198"/>
                    <a:pt x="70009" y="62008"/>
                    <a:pt x="70199" y="62389"/>
                  </a:cubicBezTo>
                  <a:cubicBezTo>
                    <a:pt x="70104" y="62960"/>
                    <a:pt x="70199" y="63532"/>
                    <a:pt x="69723" y="63913"/>
                  </a:cubicBezTo>
                  <a:cubicBezTo>
                    <a:pt x="70009" y="64008"/>
                    <a:pt x="70199" y="64389"/>
                    <a:pt x="70485" y="64770"/>
                  </a:cubicBezTo>
                  <a:cubicBezTo>
                    <a:pt x="69914" y="65246"/>
                    <a:pt x="70009" y="66008"/>
                    <a:pt x="70199" y="66389"/>
                  </a:cubicBezTo>
                  <a:cubicBezTo>
                    <a:pt x="70104" y="66484"/>
                    <a:pt x="70009" y="66580"/>
                    <a:pt x="69914" y="66580"/>
                  </a:cubicBezTo>
                  <a:cubicBezTo>
                    <a:pt x="70295" y="67151"/>
                    <a:pt x="70676" y="67723"/>
                    <a:pt x="71152" y="68104"/>
                  </a:cubicBezTo>
                  <a:cubicBezTo>
                    <a:pt x="70961" y="68294"/>
                    <a:pt x="70676" y="68390"/>
                    <a:pt x="70485" y="68580"/>
                  </a:cubicBezTo>
                  <a:cubicBezTo>
                    <a:pt x="70771" y="68961"/>
                    <a:pt x="71057" y="69342"/>
                    <a:pt x="71342" y="69723"/>
                  </a:cubicBezTo>
                  <a:cubicBezTo>
                    <a:pt x="71057" y="70199"/>
                    <a:pt x="71247" y="70676"/>
                    <a:pt x="70676" y="70866"/>
                  </a:cubicBezTo>
                  <a:cubicBezTo>
                    <a:pt x="71152" y="71247"/>
                    <a:pt x="70676" y="72104"/>
                    <a:pt x="71533" y="72485"/>
                  </a:cubicBezTo>
                  <a:cubicBezTo>
                    <a:pt x="71723" y="72962"/>
                    <a:pt x="71057" y="73152"/>
                    <a:pt x="71247" y="73628"/>
                  </a:cubicBezTo>
                  <a:cubicBezTo>
                    <a:pt x="71438" y="73914"/>
                    <a:pt x="71628" y="73343"/>
                    <a:pt x="71723" y="73533"/>
                  </a:cubicBezTo>
                  <a:cubicBezTo>
                    <a:pt x="71914" y="73914"/>
                    <a:pt x="72200" y="73914"/>
                    <a:pt x="72200" y="74200"/>
                  </a:cubicBezTo>
                  <a:cubicBezTo>
                    <a:pt x="71914" y="74390"/>
                    <a:pt x="72200" y="74771"/>
                    <a:pt x="71723" y="74771"/>
                  </a:cubicBezTo>
                  <a:cubicBezTo>
                    <a:pt x="71628" y="75057"/>
                    <a:pt x="72104" y="74962"/>
                    <a:pt x="71914" y="75248"/>
                  </a:cubicBezTo>
                  <a:cubicBezTo>
                    <a:pt x="71723" y="75438"/>
                    <a:pt x="71533" y="75438"/>
                    <a:pt x="71342" y="75533"/>
                  </a:cubicBezTo>
                  <a:cubicBezTo>
                    <a:pt x="71247" y="75819"/>
                    <a:pt x="71723" y="75724"/>
                    <a:pt x="71533" y="75914"/>
                  </a:cubicBezTo>
                  <a:cubicBezTo>
                    <a:pt x="71342" y="76200"/>
                    <a:pt x="70961" y="76105"/>
                    <a:pt x="70961" y="76391"/>
                  </a:cubicBezTo>
                  <a:cubicBezTo>
                    <a:pt x="71152" y="76676"/>
                    <a:pt x="71438" y="77153"/>
                    <a:pt x="71628" y="77248"/>
                  </a:cubicBezTo>
                  <a:cubicBezTo>
                    <a:pt x="71342" y="77724"/>
                    <a:pt x="71723" y="78200"/>
                    <a:pt x="72200" y="78772"/>
                  </a:cubicBezTo>
                  <a:cubicBezTo>
                    <a:pt x="72104" y="78867"/>
                    <a:pt x="72009" y="78867"/>
                    <a:pt x="71914" y="78962"/>
                  </a:cubicBezTo>
                  <a:cubicBezTo>
                    <a:pt x="72485" y="79629"/>
                    <a:pt x="71628" y="80010"/>
                    <a:pt x="72200" y="80677"/>
                  </a:cubicBezTo>
                  <a:cubicBezTo>
                    <a:pt x="72009" y="80677"/>
                    <a:pt x="71914" y="80677"/>
                    <a:pt x="71914" y="80867"/>
                  </a:cubicBezTo>
                  <a:cubicBezTo>
                    <a:pt x="72104" y="81153"/>
                    <a:pt x="72295" y="81153"/>
                    <a:pt x="72390" y="81344"/>
                  </a:cubicBezTo>
                  <a:cubicBezTo>
                    <a:pt x="71628" y="82010"/>
                    <a:pt x="71723" y="82487"/>
                    <a:pt x="71057" y="83058"/>
                  </a:cubicBezTo>
                  <a:cubicBezTo>
                    <a:pt x="70580" y="83058"/>
                    <a:pt x="70295" y="82963"/>
                    <a:pt x="69914" y="82582"/>
                  </a:cubicBezTo>
                  <a:cubicBezTo>
                    <a:pt x="69437" y="82868"/>
                    <a:pt x="69914" y="83058"/>
                    <a:pt x="69914" y="83153"/>
                  </a:cubicBezTo>
                  <a:cubicBezTo>
                    <a:pt x="69437" y="83249"/>
                    <a:pt x="69818" y="83534"/>
                    <a:pt x="69818" y="83820"/>
                  </a:cubicBezTo>
                  <a:cubicBezTo>
                    <a:pt x="69342" y="84011"/>
                    <a:pt x="68771" y="84487"/>
                    <a:pt x="68294" y="84868"/>
                  </a:cubicBezTo>
                  <a:cubicBezTo>
                    <a:pt x="68199" y="85058"/>
                    <a:pt x="68580" y="84963"/>
                    <a:pt x="68485" y="85249"/>
                  </a:cubicBezTo>
                  <a:cubicBezTo>
                    <a:pt x="68104" y="85534"/>
                    <a:pt x="68009" y="86011"/>
                    <a:pt x="67818" y="86297"/>
                  </a:cubicBezTo>
                  <a:cubicBezTo>
                    <a:pt x="67723" y="86487"/>
                    <a:pt x="67437" y="86487"/>
                    <a:pt x="67342" y="86582"/>
                  </a:cubicBezTo>
                  <a:cubicBezTo>
                    <a:pt x="67151" y="86773"/>
                    <a:pt x="67056" y="87344"/>
                    <a:pt x="66770" y="87535"/>
                  </a:cubicBezTo>
                  <a:cubicBezTo>
                    <a:pt x="66485" y="87821"/>
                    <a:pt x="66199" y="88011"/>
                    <a:pt x="65723" y="88202"/>
                  </a:cubicBezTo>
                  <a:cubicBezTo>
                    <a:pt x="65723" y="89059"/>
                    <a:pt x="64199" y="89630"/>
                    <a:pt x="64008" y="90488"/>
                  </a:cubicBezTo>
                  <a:cubicBezTo>
                    <a:pt x="63818" y="90583"/>
                    <a:pt x="63722" y="90392"/>
                    <a:pt x="63532" y="90297"/>
                  </a:cubicBezTo>
                  <a:cubicBezTo>
                    <a:pt x="63056" y="90869"/>
                    <a:pt x="62579" y="91535"/>
                    <a:pt x="61817" y="92012"/>
                  </a:cubicBezTo>
                  <a:cubicBezTo>
                    <a:pt x="61913" y="92393"/>
                    <a:pt x="61817" y="92583"/>
                    <a:pt x="61436" y="92774"/>
                  </a:cubicBezTo>
                  <a:cubicBezTo>
                    <a:pt x="61436" y="92964"/>
                    <a:pt x="61532" y="93250"/>
                    <a:pt x="61246" y="93440"/>
                  </a:cubicBezTo>
                  <a:cubicBezTo>
                    <a:pt x="60770" y="93345"/>
                    <a:pt x="59912" y="93631"/>
                    <a:pt x="59531" y="94107"/>
                  </a:cubicBezTo>
                  <a:cubicBezTo>
                    <a:pt x="59627" y="94393"/>
                    <a:pt x="59817" y="94202"/>
                    <a:pt x="59817" y="94488"/>
                  </a:cubicBezTo>
                  <a:cubicBezTo>
                    <a:pt x="59722" y="94583"/>
                    <a:pt x="59627" y="94488"/>
                    <a:pt x="59436" y="94679"/>
                  </a:cubicBezTo>
                  <a:cubicBezTo>
                    <a:pt x="59531" y="94964"/>
                    <a:pt x="59722" y="94774"/>
                    <a:pt x="59722" y="95059"/>
                  </a:cubicBezTo>
                  <a:cubicBezTo>
                    <a:pt x="59341" y="95536"/>
                    <a:pt x="58388" y="96298"/>
                    <a:pt x="57817" y="96965"/>
                  </a:cubicBezTo>
                  <a:cubicBezTo>
                    <a:pt x="57722" y="97060"/>
                    <a:pt x="57912" y="97346"/>
                    <a:pt x="57722" y="97536"/>
                  </a:cubicBezTo>
                  <a:cubicBezTo>
                    <a:pt x="57341" y="97346"/>
                    <a:pt x="57055" y="97346"/>
                    <a:pt x="56674" y="97250"/>
                  </a:cubicBezTo>
                  <a:cubicBezTo>
                    <a:pt x="56388" y="97441"/>
                    <a:pt x="56388" y="97631"/>
                    <a:pt x="56102" y="97727"/>
                  </a:cubicBezTo>
                  <a:cubicBezTo>
                    <a:pt x="56293" y="98108"/>
                    <a:pt x="55817" y="98298"/>
                    <a:pt x="55626" y="98679"/>
                  </a:cubicBezTo>
                  <a:cubicBezTo>
                    <a:pt x="55436" y="99060"/>
                    <a:pt x="55626" y="99346"/>
                    <a:pt x="55436" y="99536"/>
                  </a:cubicBezTo>
                  <a:cubicBezTo>
                    <a:pt x="55055" y="99917"/>
                    <a:pt x="54769" y="99822"/>
                    <a:pt x="54293" y="99917"/>
                  </a:cubicBezTo>
                  <a:cubicBezTo>
                    <a:pt x="53721" y="100203"/>
                    <a:pt x="53912" y="100584"/>
                    <a:pt x="53340" y="100775"/>
                  </a:cubicBezTo>
                  <a:cubicBezTo>
                    <a:pt x="53435" y="100965"/>
                    <a:pt x="53531" y="100870"/>
                    <a:pt x="53626" y="101060"/>
                  </a:cubicBezTo>
                  <a:cubicBezTo>
                    <a:pt x="53150" y="101632"/>
                    <a:pt x="52197" y="102584"/>
                    <a:pt x="51530" y="102108"/>
                  </a:cubicBezTo>
                  <a:cubicBezTo>
                    <a:pt x="51054" y="101346"/>
                    <a:pt x="50387" y="101632"/>
                    <a:pt x="49816" y="101441"/>
                  </a:cubicBezTo>
                  <a:cubicBezTo>
                    <a:pt x="49530" y="100870"/>
                    <a:pt x="49340" y="100775"/>
                    <a:pt x="48959" y="100489"/>
                  </a:cubicBezTo>
                  <a:cubicBezTo>
                    <a:pt x="48768" y="100298"/>
                    <a:pt x="48959" y="100203"/>
                    <a:pt x="48768" y="100108"/>
                  </a:cubicBezTo>
                  <a:cubicBezTo>
                    <a:pt x="47530" y="99536"/>
                    <a:pt x="46482" y="98108"/>
                    <a:pt x="45339" y="97155"/>
                  </a:cubicBezTo>
                  <a:cubicBezTo>
                    <a:pt x="43910" y="97155"/>
                    <a:pt x="43148" y="95631"/>
                    <a:pt x="41815" y="95536"/>
                  </a:cubicBezTo>
                  <a:cubicBezTo>
                    <a:pt x="41624" y="95345"/>
                    <a:pt x="41529" y="95059"/>
                    <a:pt x="41339" y="94869"/>
                  </a:cubicBezTo>
                  <a:cubicBezTo>
                    <a:pt x="40958" y="95155"/>
                    <a:pt x="40672" y="94583"/>
                    <a:pt x="40386" y="94202"/>
                  </a:cubicBezTo>
                  <a:cubicBezTo>
                    <a:pt x="40196" y="94107"/>
                    <a:pt x="40005" y="94298"/>
                    <a:pt x="39815" y="94012"/>
                  </a:cubicBezTo>
                  <a:cubicBezTo>
                    <a:pt x="39243" y="92774"/>
                    <a:pt x="37624" y="93536"/>
                    <a:pt x="37719" y="92107"/>
                  </a:cubicBezTo>
                  <a:cubicBezTo>
                    <a:pt x="37243" y="92012"/>
                    <a:pt x="36386" y="91059"/>
                    <a:pt x="36576" y="90488"/>
                  </a:cubicBezTo>
                  <a:cubicBezTo>
                    <a:pt x="36005" y="90583"/>
                    <a:pt x="35624" y="89440"/>
                    <a:pt x="35147" y="89154"/>
                  </a:cubicBezTo>
                  <a:cubicBezTo>
                    <a:pt x="35243" y="89154"/>
                    <a:pt x="35338" y="89154"/>
                    <a:pt x="35528" y="88964"/>
                  </a:cubicBezTo>
                  <a:cubicBezTo>
                    <a:pt x="35338" y="88678"/>
                    <a:pt x="35243" y="88583"/>
                    <a:pt x="35052" y="88392"/>
                  </a:cubicBezTo>
                  <a:cubicBezTo>
                    <a:pt x="35338" y="87344"/>
                    <a:pt x="33338" y="85820"/>
                    <a:pt x="33242" y="84868"/>
                  </a:cubicBezTo>
                  <a:cubicBezTo>
                    <a:pt x="33052" y="84677"/>
                    <a:pt x="32861" y="84677"/>
                    <a:pt x="32671" y="84487"/>
                  </a:cubicBezTo>
                  <a:cubicBezTo>
                    <a:pt x="32861" y="84106"/>
                    <a:pt x="32099" y="83534"/>
                    <a:pt x="32480" y="83153"/>
                  </a:cubicBezTo>
                  <a:cubicBezTo>
                    <a:pt x="31623" y="82106"/>
                    <a:pt x="31623" y="81153"/>
                    <a:pt x="30671" y="80010"/>
                  </a:cubicBezTo>
                  <a:cubicBezTo>
                    <a:pt x="30671" y="79153"/>
                    <a:pt x="30004" y="78200"/>
                    <a:pt x="30194" y="77343"/>
                  </a:cubicBezTo>
                  <a:cubicBezTo>
                    <a:pt x="30099" y="77153"/>
                    <a:pt x="30004" y="76962"/>
                    <a:pt x="29813" y="76867"/>
                  </a:cubicBezTo>
                  <a:cubicBezTo>
                    <a:pt x="29813" y="76486"/>
                    <a:pt x="29813" y="76200"/>
                    <a:pt x="29432" y="75724"/>
                  </a:cubicBezTo>
                  <a:cubicBezTo>
                    <a:pt x="29813" y="75057"/>
                    <a:pt x="29051" y="74200"/>
                    <a:pt x="29432" y="73438"/>
                  </a:cubicBezTo>
                  <a:cubicBezTo>
                    <a:pt x="28956" y="73152"/>
                    <a:pt x="29432" y="72485"/>
                    <a:pt x="29051" y="72295"/>
                  </a:cubicBezTo>
                  <a:cubicBezTo>
                    <a:pt x="29337" y="72009"/>
                    <a:pt x="29432" y="71628"/>
                    <a:pt x="29813" y="71342"/>
                  </a:cubicBezTo>
                  <a:cubicBezTo>
                    <a:pt x="29718" y="70771"/>
                    <a:pt x="30004" y="70199"/>
                    <a:pt x="29813" y="69628"/>
                  </a:cubicBezTo>
                  <a:cubicBezTo>
                    <a:pt x="30480" y="68866"/>
                    <a:pt x="29718" y="67913"/>
                    <a:pt x="30004" y="67151"/>
                  </a:cubicBezTo>
                  <a:cubicBezTo>
                    <a:pt x="30861" y="66199"/>
                    <a:pt x="30004" y="64960"/>
                    <a:pt x="31052" y="64008"/>
                  </a:cubicBezTo>
                  <a:cubicBezTo>
                    <a:pt x="30956" y="63722"/>
                    <a:pt x="30766" y="63722"/>
                    <a:pt x="30671" y="63341"/>
                  </a:cubicBezTo>
                  <a:cubicBezTo>
                    <a:pt x="30956" y="62389"/>
                    <a:pt x="30861" y="61436"/>
                    <a:pt x="31909" y="60674"/>
                  </a:cubicBezTo>
                  <a:cubicBezTo>
                    <a:pt x="32004" y="60103"/>
                    <a:pt x="31718" y="59627"/>
                    <a:pt x="32004" y="59055"/>
                  </a:cubicBezTo>
                  <a:cubicBezTo>
                    <a:pt x="32195" y="58674"/>
                    <a:pt x="32671" y="58484"/>
                    <a:pt x="32766" y="58007"/>
                  </a:cubicBezTo>
                  <a:cubicBezTo>
                    <a:pt x="32385" y="57626"/>
                    <a:pt x="32480" y="56959"/>
                    <a:pt x="31814" y="56674"/>
                  </a:cubicBezTo>
                  <a:cubicBezTo>
                    <a:pt x="31623" y="56102"/>
                    <a:pt x="31718" y="55626"/>
                    <a:pt x="31814" y="55150"/>
                  </a:cubicBezTo>
                  <a:cubicBezTo>
                    <a:pt x="31147" y="54483"/>
                    <a:pt x="30575" y="53816"/>
                    <a:pt x="30671" y="52959"/>
                  </a:cubicBezTo>
                  <a:cubicBezTo>
                    <a:pt x="30385" y="51911"/>
                    <a:pt x="29147" y="52483"/>
                    <a:pt x="28766" y="51911"/>
                  </a:cubicBezTo>
                  <a:cubicBezTo>
                    <a:pt x="28480" y="51530"/>
                    <a:pt x="28861" y="51340"/>
                    <a:pt x="28956" y="50768"/>
                  </a:cubicBezTo>
                  <a:cubicBezTo>
                    <a:pt x="28194" y="50292"/>
                    <a:pt x="27527" y="49721"/>
                    <a:pt x="26575" y="50483"/>
                  </a:cubicBezTo>
                  <a:cubicBezTo>
                    <a:pt x="26099" y="50006"/>
                    <a:pt x="25527" y="50102"/>
                    <a:pt x="24860" y="50673"/>
                  </a:cubicBezTo>
                  <a:cubicBezTo>
                    <a:pt x="23622" y="49435"/>
                    <a:pt x="22003" y="50673"/>
                    <a:pt x="20669" y="49911"/>
                  </a:cubicBezTo>
                  <a:cubicBezTo>
                    <a:pt x="19907" y="50578"/>
                    <a:pt x="19050" y="50292"/>
                    <a:pt x="18288" y="50959"/>
                  </a:cubicBezTo>
                  <a:cubicBezTo>
                    <a:pt x="17621" y="50864"/>
                    <a:pt x="17050" y="50387"/>
                    <a:pt x="16669" y="49530"/>
                  </a:cubicBezTo>
                  <a:cubicBezTo>
                    <a:pt x="16383" y="49816"/>
                    <a:pt x="17145" y="50197"/>
                    <a:pt x="16764" y="50483"/>
                  </a:cubicBezTo>
                  <a:cubicBezTo>
                    <a:pt x="16193" y="50578"/>
                    <a:pt x="16288" y="51340"/>
                    <a:pt x="15812" y="51626"/>
                  </a:cubicBezTo>
                  <a:cubicBezTo>
                    <a:pt x="15526" y="51626"/>
                    <a:pt x="15145" y="51721"/>
                    <a:pt x="14954" y="51245"/>
                  </a:cubicBezTo>
                  <a:cubicBezTo>
                    <a:pt x="14002" y="51149"/>
                    <a:pt x="12859" y="51530"/>
                    <a:pt x="11811" y="51626"/>
                  </a:cubicBezTo>
                  <a:cubicBezTo>
                    <a:pt x="11621" y="51816"/>
                    <a:pt x="11621" y="51911"/>
                    <a:pt x="11335" y="52102"/>
                  </a:cubicBezTo>
                  <a:cubicBezTo>
                    <a:pt x="11049" y="52197"/>
                    <a:pt x="10954" y="52007"/>
                    <a:pt x="10668" y="52007"/>
                  </a:cubicBezTo>
                  <a:cubicBezTo>
                    <a:pt x="10382" y="52292"/>
                    <a:pt x="10192" y="52578"/>
                    <a:pt x="9811" y="52673"/>
                  </a:cubicBezTo>
                  <a:cubicBezTo>
                    <a:pt x="9620" y="52769"/>
                    <a:pt x="9335" y="52483"/>
                    <a:pt x="9144" y="52483"/>
                  </a:cubicBezTo>
                  <a:cubicBezTo>
                    <a:pt x="8287" y="52578"/>
                    <a:pt x="7430" y="53340"/>
                    <a:pt x="7144" y="54102"/>
                  </a:cubicBezTo>
                  <a:cubicBezTo>
                    <a:pt x="8096" y="55626"/>
                    <a:pt x="9049" y="56293"/>
                    <a:pt x="10097" y="56864"/>
                  </a:cubicBezTo>
                  <a:cubicBezTo>
                    <a:pt x="10287" y="57055"/>
                    <a:pt x="10192" y="57150"/>
                    <a:pt x="10382" y="57341"/>
                  </a:cubicBezTo>
                  <a:cubicBezTo>
                    <a:pt x="10668" y="57436"/>
                    <a:pt x="10668" y="57055"/>
                    <a:pt x="10763" y="57150"/>
                  </a:cubicBezTo>
                  <a:cubicBezTo>
                    <a:pt x="11049" y="57436"/>
                    <a:pt x="10954" y="57912"/>
                    <a:pt x="11430" y="57722"/>
                  </a:cubicBezTo>
                  <a:cubicBezTo>
                    <a:pt x="11525" y="57436"/>
                    <a:pt x="10954" y="57531"/>
                    <a:pt x="11335" y="57245"/>
                  </a:cubicBezTo>
                  <a:cubicBezTo>
                    <a:pt x="12002" y="58579"/>
                    <a:pt x="12859" y="58579"/>
                    <a:pt x="13430" y="59531"/>
                  </a:cubicBezTo>
                  <a:cubicBezTo>
                    <a:pt x="13621" y="59627"/>
                    <a:pt x="13621" y="59150"/>
                    <a:pt x="13811" y="59341"/>
                  </a:cubicBezTo>
                  <a:cubicBezTo>
                    <a:pt x="14002" y="60293"/>
                    <a:pt x="14859" y="59722"/>
                    <a:pt x="15145" y="60674"/>
                  </a:cubicBezTo>
                  <a:cubicBezTo>
                    <a:pt x="15240" y="60674"/>
                    <a:pt x="15431" y="60293"/>
                    <a:pt x="15526" y="60484"/>
                  </a:cubicBezTo>
                  <a:cubicBezTo>
                    <a:pt x="15716" y="60674"/>
                    <a:pt x="15716" y="60865"/>
                    <a:pt x="15812" y="61055"/>
                  </a:cubicBezTo>
                  <a:cubicBezTo>
                    <a:pt x="16097" y="61151"/>
                    <a:pt x="16002" y="60674"/>
                    <a:pt x="16193" y="60865"/>
                  </a:cubicBezTo>
                  <a:cubicBezTo>
                    <a:pt x="16478" y="61627"/>
                    <a:pt x="17050" y="61246"/>
                    <a:pt x="17336" y="61817"/>
                  </a:cubicBezTo>
                  <a:cubicBezTo>
                    <a:pt x="17431" y="61722"/>
                    <a:pt x="17621" y="61627"/>
                    <a:pt x="17717" y="61627"/>
                  </a:cubicBezTo>
                  <a:cubicBezTo>
                    <a:pt x="18002" y="62103"/>
                    <a:pt x="18479" y="62008"/>
                    <a:pt x="18764" y="61627"/>
                  </a:cubicBezTo>
                  <a:cubicBezTo>
                    <a:pt x="18955" y="61817"/>
                    <a:pt x="18764" y="61913"/>
                    <a:pt x="18955" y="62103"/>
                  </a:cubicBezTo>
                  <a:cubicBezTo>
                    <a:pt x="19241" y="62103"/>
                    <a:pt x="19145" y="61627"/>
                    <a:pt x="19336" y="61817"/>
                  </a:cubicBezTo>
                  <a:cubicBezTo>
                    <a:pt x="19622" y="62484"/>
                    <a:pt x="20003" y="61817"/>
                    <a:pt x="20288" y="62484"/>
                  </a:cubicBezTo>
                  <a:cubicBezTo>
                    <a:pt x="20384" y="62389"/>
                    <a:pt x="20574" y="62294"/>
                    <a:pt x="20669" y="62294"/>
                  </a:cubicBezTo>
                  <a:cubicBezTo>
                    <a:pt x="21241" y="63151"/>
                    <a:pt x="21717" y="61913"/>
                    <a:pt x="22289" y="62579"/>
                  </a:cubicBezTo>
                  <a:cubicBezTo>
                    <a:pt x="22384" y="62865"/>
                    <a:pt x="22574" y="63151"/>
                    <a:pt x="22765" y="63437"/>
                  </a:cubicBezTo>
                  <a:cubicBezTo>
                    <a:pt x="23051" y="63437"/>
                    <a:pt x="23051" y="63056"/>
                    <a:pt x="23432" y="63056"/>
                  </a:cubicBezTo>
                  <a:cubicBezTo>
                    <a:pt x="23527" y="62960"/>
                    <a:pt x="23146" y="62770"/>
                    <a:pt x="23336" y="62579"/>
                  </a:cubicBezTo>
                  <a:cubicBezTo>
                    <a:pt x="23622" y="62198"/>
                    <a:pt x="23908" y="62484"/>
                    <a:pt x="24194" y="62770"/>
                  </a:cubicBezTo>
                  <a:cubicBezTo>
                    <a:pt x="24670" y="62865"/>
                    <a:pt x="25432" y="62675"/>
                    <a:pt x="25622" y="63341"/>
                  </a:cubicBezTo>
                  <a:cubicBezTo>
                    <a:pt x="25908" y="63341"/>
                    <a:pt x="25813" y="62865"/>
                    <a:pt x="26003" y="63056"/>
                  </a:cubicBezTo>
                  <a:cubicBezTo>
                    <a:pt x="26289" y="63437"/>
                    <a:pt x="26099" y="63627"/>
                    <a:pt x="26099" y="63913"/>
                  </a:cubicBezTo>
                  <a:cubicBezTo>
                    <a:pt x="26861" y="64484"/>
                    <a:pt x="26099" y="65246"/>
                    <a:pt x="26670" y="65913"/>
                  </a:cubicBezTo>
                  <a:cubicBezTo>
                    <a:pt x="26480" y="66008"/>
                    <a:pt x="26289" y="65913"/>
                    <a:pt x="26289" y="66199"/>
                  </a:cubicBezTo>
                  <a:cubicBezTo>
                    <a:pt x="26480" y="66484"/>
                    <a:pt x="26956" y="66484"/>
                    <a:pt x="26765" y="66770"/>
                  </a:cubicBezTo>
                  <a:cubicBezTo>
                    <a:pt x="26575" y="66866"/>
                    <a:pt x="26670" y="66294"/>
                    <a:pt x="26289" y="66580"/>
                  </a:cubicBezTo>
                  <a:cubicBezTo>
                    <a:pt x="26289" y="66961"/>
                    <a:pt x="26765" y="67056"/>
                    <a:pt x="26956" y="67532"/>
                  </a:cubicBezTo>
                  <a:cubicBezTo>
                    <a:pt x="26765" y="67628"/>
                    <a:pt x="26670" y="67723"/>
                    <a:pt x="26670" y="67913"/>
                  </a:cubicBezTo>
                  <a:cubicBezTo>
                    <a:pt x="26765" y="68009"/>
                    <a:pt x="27242" y="68294"/>
                    <a:pt x="27146" y="68485"/>
                  </a:cubicBezTo>
                  <a:cubicBezTo>
                    <a:pt x="26956" y="68675"/>
                    <a:pt x="26765" y="68580"/>
                    <a:pt x="26480" y="68866"/>
                  </a:cubicBezTo>
                  <a:cubicBezTo>
                    <a:pt x="26670" y="69247"/>
                    <a:pt x="27242" y="69533"/>
                    <a:pt x="27146" y="69818"/>
                  </a:cubicBezTo>
                  <a:cubicBezTo>
                    <a:pt x="26956" y="69914"/>
                    <a:pt x="26861" y="69342"/>
                    <a:pt x="26670" y="69628"/>
                  </a:cubicBezTo>
                  <a:cubicBezTo>
                    <a:pt x="26575" y="70104"/>
                    <a:pt x="27527" y="70485"/>
                    <a:pt x="27242" y="70771"/>
                  </a:cubicBezTo>
                  <a:cubicBezTo>
                    <a:pt x="26956" y="70866"/>
                    <a:pt x="27146" y="70295"/>
                    <a:pt x="26861" y="70485"/>
                  </a:cubicBezTo>
                  <a:cubicBezTo>
                    <a:pt x="26575" y="70866"/>
                    <a:pt x="27813" y="71533"/>
                    <a:pt x="27623" y="71819"/>
                  </a:cubicBezTo>
                  <a:cubicBezTo>
                    <a:pt x="27432" y="71914"/>
                    <a:pt x="27527" y="71342"/>
                    <a:pt x="27146" y="71628"/>
                  </a:cubicBezTo>
                  <a:cubicBezTo>
                    <a:pt x="27337" y="71914"/>
                    <a:pt x="27908" y="73057"/>
                    <a:pt x="28385" y="72771"/>
                  </a:cubicBezTo>
                  <a:cubicBezTo>
                    <a:pt x="27908" y="73057"/>
                    <a:pt x="27718" y="73247"/>
                    <a:pt x="27051" y="73628"/>
                  </a:cubicBezTo>
                  <a:cubicBezTo>
                    <a:pt x="27146" y="73819"/>
                    <a:pt x="27146" y="74009"/>
                    <a:pt x="26956" y="74105"/>
                  </a:cubicBezTo>
                  <a:cubicBezTo>
                    <a:pt x="27242" y="74390"/>
                    <a:pt x="27432" y="74867"/>
                    <a:pt x="27718" y="74962"/>
                  </a:cubicBezTo>
                  <a:cubicBezTo>
                    <a:pt x="27623" y="75057"/>
                    <a:pt x="27432" y="75152"/>
                    <a:pt x="27337" y="75248"/>
                  </a:cubicBezTo>
                  <a:cubicBezTo>
                    <a:pt x="27432" y="75438"/>
                    <a:pt x="27813" y="75724"/>
                    <a:pt x="27718" y="76009"/>
                  </a:cubicBezTo>
                  <a:cubicBezTo>
                    <a:pt x="27527" y="76105"/>
                    <a:pt x="27146" y="76200"/>
                    <a:pt x="27146" y="76391"/>
                  </a:cubicBezTo>
                  <a:cubicBezTo>
                    <a:pt x="27432" y="76676"/>
                    <a:pt x="28004" y="77153"/>
                    <a:pt x="28004" y="77534"/>
                  </a:cubicBezTo>
                  <a:cubicBezTo>
                    <a:pt x="27813" y="77629"/>
                    <a:pt x="27718" y="77153"/>
                    <a:pt x="27527" y="77343"/>
                  </a:cubicBezTo>
                  <a:cubicBezTo>
                    <a:pt x="27527" y="77629"/>
                    <a:pt x="27813" y="77819"/>
                    <a:pt x="28004" y="78010"/>
                  </a:cubicBezTo>
                  <a:cubicBezTo>
                    <a:pt x="27813" y="78391"/>
                    <a:pt x="27908" y="78772"/>
                    <a:pt x="28289" y="79248"/>
                  </a:cubicBezTo>
                  <a:cubicBezTo>
                    <a:pt x="28194" y="79343"/>
                    <a:pt x="28099" y="79248"/>
                    <a:pt x="27908" y="79439"/>
                  </a:cubicBezTo>
                  <a:cubicBezTo>
                    <a:pt x="28194" y="80105"/>
                    <a:pt x="29432" y="80772"/>
                    <a:pt x="28861" y="81248"/>
                  </a:cubicBezTo>
                  <a:cubicBezTo>
                    <a:pt x="28480" y="80963"/>
                    <a:pt x="28766" y="80772"/>
                    <a:pt x="28575" y="80486"/>
                  </a:cubicBezTo>
                  <a:cubicBezTo>
                    <a:pt x="28194" y="80677"/>
                    <a:pt x="28480" y="81058"/>
                    <a:pt x="28289" y="81248"/>
                  </a:cubicBezTo>
                  <a:cubicBezTo>
                    <a:pt x="28575" y="81439"/>
                    <a:pt x="29147" y="82106"/>
                    <a:pt x="29147" y="82391"/>
                  </a:cubicBezTo>
                  <a:cubicBezTo>
                    <a:pt x="28861" y="82487"/>
                    <a:pt x="29051" y="81820"/>
                    <a:pt x="28670" y="82201"/>
                  </a:cubicBezTo>
                  <a:cubicBezTo>
                    <a:pt x="28766" y="82582"/>
                    <a:pt x="29337" y="82963"/>
                    <a:pt x="29623" y="83534"/>
                  </a:cubicBezTo>
                  <a:cubicBezTo>
                    <a:pt x="29432" y="83630"/>
                    <a:pt x="29337" y="83534"/>
                    <a:pt x="29242" y="83820"/>
                  </a:cubicBezTo>
                  <a:cubicBezTo>
                    <a:pt x="29432" y="84201"/>
                    <a:pt x="29909" y="84487"/>
                    <a:pt x="29909" y="84677"/>
                  </a:cubicBezTo>
                  <a:cubicBezTo>
                    <a:pt x="29718" y="84773"/>
                    <a:pt x="29623" y="84296"/>
                    <a:pt x="29432" y="84487"/>
                  </a:cubicBezTo>
                  <a:cubicBezTo>
                    <a:pt x="29432" y="84773"/>
                    <a:pt x="29909" y="85249"/>
                    <a:pt x="30099" y="85439"/>
                  </a:cubicBezTo>
                  <a:cubicBezTo>
                    <a:pt x="30099" y="85630"/>
                    <a:pt x="30004" y="85820"/>
                    <a:pt x="30004" y="86011"/>
                  </a:cubicBezTo>
                  <a:cubicBezTo>
                    <a:pt x="30480" y="86678"/>
                    <a:pt x="30956" y="87059"/>
                    <a:pt x="30575" y="87630"/>
                  </a:cubicBezTo>
                  <a:cubicBezTo>
                    <a:pt x="30480" y="87535"/>
                    <a:pt x="30099" y="87630"/>
                    <a:pt x="30385" y="87821"/>
                  </a:cubicBezTo>
                  <a:cubicBezTo>
                    <a:pt x="30575" y="87630"/>
                    <a:pt x="30861" y="87725"/>
                    <a:pt x="31147" y="88202"/>
                  </a:cubicBezTo>
                  <a:cubicBezTo>
                    <a:pt x="30766" y="88297"/>
                    <a:pt x="30766" y="88487"/>
                    <a:pt x="31052" y="88678"/>
                  </a:cubicBezTo>
                  <a:cubicBezTo>
                    <a:pt x="30956" y="88773"/>
                    <a:pt x="30861" y="88773"/>
                    <a:pt x="30671" y="88868"/>
                  </a:cubicBezTo>
                  <a:cubicBezTo>
                    <a:pt x="30575" y="89154"/>
                    <a:pt x="31052" y="89059"/>
                    <a:pt x="30861" y="89249"/>
                  </a:cubicBezTo>
                  <a:cubicBezTo>
                    <a:pt x="30671" y="89535"/>
                    <a:pt x="30290" y="89440"/>
                    <a:pt x="30290" y="89726"/>
                  </a:cubicBezTo>
                  <a:cubicBezTo>
                    <a:pt x="30480" y="90011"/>
                    <a:pt x="30575" y="90107"/>
                    <a:pt x="30766" y="90297"/>
                  </a:cubicBezTo>
                  <a:cubicBezTo>
                    <a:pt x="30671" y="90392"/>
                    <a:pt x="30480" y="90488"/>
                    <a:pt x="30385" y="90583"/>
                  </a:cubicBezTo>
                  <a:cubicBezTo>
                    <a:pt x="30575" y="90964"/>
                    <a:pt x="31147" y="91059"/>
                    <a:pt x="30766" y="91345"/>
                  </a:cubicBezTo>
                  <a:cubicBezTo>
                    <a:pt x="30575" y="91250"/>
                    <a:pt x="30766" y="90773"/>
                    <a:pt x="30385" y="91059"/>
                  </a:cubicBezTo>
                  <a:cubicBezTo>
                    <a:pt x="30671" y="91535"/>
                    <a:pt x="30575" y="92107"/>
                    <a:pt x="30099" y="92297"/>
                  </a:cubicBezTo>
                  <a:cubicBezTo>
                    <a:pt x="30194" y="92393"/>
                    <a:pt x="30290" y="92393"/>
                    <a:pt x="30385" y="92488"/>
                  </a:cubicBezTo>
                  <a:cubicBezTo>
                    <a:pt x="30290" y="92583"/>
                    <a:pt x="30099" y="92678"/>
                    <a:pt x="30004" y="92774"/>
                  </a:cubicBezTo>
                  <a:cubicBezTo>
                    <a:pt x="30480" y="93059"/>
                    <a:pt x="30290" y="93250"/>
                    <a:pt x="30194" y="93631"/>
                  </a:cubicBezTo>
                  <a:cubicBezTo>
                    <a:pt x="30480" y="93440"/>
                    <a:pt x="30671" y="93821"/>
                    <a:pt x="30956" y="93536"/>
                  </a:cubicBezTo>
                  <a:cubicBezTo>
                    <a:pt x="30861" y="93250"/>
                    <a:pt x="30385" y="93345"/>
                    <a:pt x="30766" y="93155"/>
                  </a:cubicBezTo>
                  <a:cubicBezTo>
                    <a:pt x="31528" y="93536"/>
                    <a:pt x="31433" y="94488"/>
                    <a:pt x="30575" y="94679"/>
                  </a:cubicBezTo>
                  <a:cubicBezTo>
                    <a:pt x="30671" y="95059"/>
                    <a:pt x="31147" y="95726"/>
                    <a:pt x="31528" y="95917"/>
                  </a:cubicBezTo>
                  <a:cubicBezTo>
                    <a:pt x="31528" y="96107"/>
                    <a:pt x="31337" y="95917"/>
                    <a:pt x="31147" y="96203"/>
                  </a:cubicBezTo>
                  <a:cubicBezTo>
                    <a:pt x="31433" y="96869"/>
                    <a:pt x="31337" y="97346"/>
                    <a:pt x="32004" y="98012"/>
                  </a:cubicBezTo>
                  <a:cubicBezTo>
                    <a:pt x="31909" y="98203"/>
                    <a:pt x="31909" y="98393"/>
                    <a:pt x="31909" y="98584"/>
                  </a:cubicBezTo>
                  <a:cubicBezTo>
                    <a:pt x="32099" y="98774"/>
                    <a:pt x="32385" y="99060"/>
                    <a:pt x="32576" y="99346"/>
                  </a:cubicBezTo>
                  <a:cubicBezTo>
                    <a:pt x="32671" y="99632"/>
                    <a:pt x="32385" y="99822"/>
                    <a:pt x="32576" y="100108"/>
                  </a:cubicBezTo>
                  <a:cubicBezTo>
                    <a:pt x="34385" y="102299"/>
                    <a:pt x="34862" y="104204"/>
                    <a:pt x="36957" y="106680"/>
                  </a:cubicBezTo>
                  <a:cubicBezTo>
                    <a:pt x="36862" y="106775"/>
                    <a:pt x="36767" y="106680"/>
                    <a:pt x="36576" y="106871"/>
                  </a:cubicBezTo>
                  <a:cubicBezTo>
                    <a:pt x="37338" y="107918"/>
                    <a:pt x="38100" y="108966"/>
                    <a:pt x="38862" y="110014"/>
                  </a:cubicBezTo>
                  <a:cubicBezTo>
                    <a:pt x="38957" y="110300"/>
                    <a:pt x="38672" y="110490"/>
                    <a:pt x="38957" y="110776"/>
                  </a:cubicBezTo>
                  <a:cubicBezTo>
                    <a:pt x="39053" y="110966"/>
                    <a:pt x="39434" y="110871"/>
                    <a:pt x="39719" y="111062"/>
                  </a:cubicBezTo>
                  <a:cubicBezTo>
                    <a:pt x="40100" y="111347"/>
                    <a:pt x="40577" y="112586"/>
                    <a:pt x="41148" y="113062"/>
                  </a:cubicBezTo>
                  <a:cubicBezTo>
                    <a:pt x="41339" y="113252"/>
                    <a:pt x="41434" y="113157"/>
                    <a:pt x="41529" y="113348"/>
                  </a:cubicBezTo>
                  <a:cubicBezTo>
                    <a:pt x="41815" y="113824"/>
                    <a:pt x="41815" y="114491"/>
                    <a:pt x="41720" y="114776"/>
                  </a:cubicBezTo>
                  <a:cubicBezTo>
                    <a:pt x="42386" y="115157"/>
                    <a:pt x="41910" y="116110"/>
                    <a:pt x="42577" y="115919"/>
                  </a:cubicBezTo>
                  <a:cubicBezTo>
                    <a:pt x="42767" y="115824"/>
                    <a:pt x="42196" y="115538"/>
                    <a:pt x="42482" y="115443"/>
                  </a:cubicBezTo>
                  <a:cubicBezTo>
                    <a:pt x="43053" y="116205"/>
                    <a:pt x="44006" y="117539"/>
                    <a:pt x="44768" y="118491"/>
                  </a:cubicBezTo>
                  <a:cubicBezTo>
                    <a:pt x="44577" y="118777"/>
                    <a:pt x="44482" y="118586"/>
                    <a:pt x="44387" y="118777"/>
                  </a:cubicBezTo>
                  <a:cubicBezTo>
                    <a:pt x="45053" y="119539"/>
                    <a:pt x="46387" y="120872"/>
                    <a:pt x="46196" y="121730"/>
                  </a:cubicBezTo>
                  <a:cubicBezTo>
                    <a:pt x="46482" y="121920"/>
                    <a:pt x="47149" y="122015"/>
                    <a:pt x="47149" y="122492"/>
                  </a:cubicBezTo>
                  <a:cubicBezTo>
                    <a:pt x="46958" y="122587"/>
                    <a:pt x="46673" y="122587"/>
                    <a:pt x="46482" y="122777"/>
                  </a:cubicBezTo>
                  <a:cubicBezTo>
                    <a:pt x="46863" y="122968"/>
                    <a:pt x="47244" y="122873"/>
                    <a:pt x="47435" y="122777"/>
                  </a:cubicBezTo>
                  <a:cubicBezTo>
                    <a:pt x="47816" y="123254"/>
                    <a:pt x="48197" y="123825"/>
                    <a:pt x="48578" y="124301"/>
                  </a:cubicBezTo>
                  <a:cubicBezTo>
                    <a:pt x="48387" y="124301"/>
                    <a:pt x="48197" y="124206"/>
                    <a:pt x="48101" y="124492"/>
                  </a:cubicBezTo>
                  <a:cubicBezTo>
                    <a:pt x="48768" y="124778"/>
                    <a:pt x="48959" y="126111"/>
                    <a:pt x="49530" y="125921"/>
                  </a:cubicBezTo>
                  <a:cubicBezTo>
                    <a:pt x="49530" y="125444"/>
                    <a:pt x="48673" y="124778"/>
                    <a:pt x="48578" y="124397"/>
                  </a:cubicBezTo>
                  <a:cubicBezTo>
                    <a:pt x="48959" y="124968"/>
                    <a:pt x="49530" y="125635"/>
                    <a:pt x="49721" y="126111"/>
                  </a:cubicBezTo>
                  <a:cubicBezTo>
                    <a:pt x="49911" y="126206"/>
                    <a:pt x="49911" y="125730"/>
                    <a:pt x="50102" y="125921"/>
                  </a:cubicBezTo>
                  <a:cubicBezTo>
                    <a:pt x="50197" y="126302"/>
                    <a:pt x="50959" y="126778"/>
                    <a:pt x="50578" y="126968"/>
                  </a:cubicBezTo>
                  <a:cubicBezTo>
                    <a:pt x="50387" y="126778"/>
                    <a:pt x="50673" y="126683"/>
                    <a:pt x="50483" y="126492"/>
                  </a:cubicBezTo>
                  <a:cubicBezTo>
                    <a:pt x="50197" y="126683"/>
                    <a:pt x="50197" y="126968"/>
                    <a:pt x="50197" y="127254"/>
                  </a:cubicBezTo>
                  <a:cubicBezTo>
                    <a:pt x="50292" y="127445"/>
                    <a:pt x="50483" y="126968"/>
                    <a:pt x="50578" y="127159"/>
                  </a:cubicBezTo>
                  <a:cubicBezTo>
                    <a:pt x="50959" y="127635"/>
                    <a:pt x="51435" y="128302"/>
                    <a:pt x="51816" y="128969"/>
                  </a:cubicBezTo>
                  <a:cubicBezTo>
                    <a:pt x="52292" y="129540"/>
                    <a:pt x="52673" y="130493"/>
                    <a:pt x="53054" y="130397"/>
                  </a:cubicBezTo>
                  <a:cubicBezTo>
                    <a:pt x="52864" y="129635"/>
                    <a:pt x="51721" y="128683"/>
                    <a:pt x="51530" y="128111"/>
                  </a:cubicBezTo>
                  <a:cubicBezTo>
                    <a:pt x="51816" y="128207"/>
                    <a:pt x="52102" y="128683"/>
                    <a:pt x="52388" y="129159"/>
                  </a:cubicBezTo>
                  <a:cubicBezTo>
                    <a:pt x="52673" y="129635"/>
                    <a:pt x="53054" y="130112"/>
                    <a:pt x="53340" y="130493"/>
                  </a:cubicBezTo>
                  <a:cubicBezTo>
                    <a:pt x="53626" y="130683"/>
                    <a:pt x="53912" y="130397"/>
                    <a:pt x="54102" y="130778"/>
                  </a:cubicBezTo>
                  <a:cubicBezTo>
                    <a:pt x="54102" y="131064"/>
                    <a:pt x="53912" y="130969"/>
                    <a:pt x="53721" y="131064"/>
                  </a:cubicBezTo>
                  <a:cubicBezTo>
                    <a:pt x="54007" y="131731"/>
                    <a:pt x="54483" y="131826"/>
                    <a:pt x="54864" y="131921"/>
                  </a:cubicBezTo>
                  <a:cubicBezTo>
                    <a:pt x="54864" y="132302"/>
                    <a:pt x="55436" y="132683"/>
                    <a:pt x="55626" y="133064"/>
                  </a:cubicBezTo>
                  <a:cubicBezTo>
                    <a:pt x="55817" y="133160"/>
                    <a:pt x="55817" y="132683"/>
                    <a:pt x="56102" y="132874"/>
                  </a:cubicBezTo>
                  <a:cubicBezTo>
                    <a:pt x="56198" y="133064"/>
                    <a:pt x="56483" y="133922"/>
                    <a:pt x="56864" y="133731"/>
                  </a:cubicBezTo>
                  <a:cubicBezTo>
                    <a:pt x="57055" y="133636"/>
                    <a:pt x="56388" y="133350"/>
                    <a:pt x="56864" y="133255"/>
                  </a:cubicBezTo>
                  <a:cubicBezTo>
                    <a:pt x="57150" y="134017"/>
                    <a:pt x="58007" y="134779"/>
                    <a:pt x="58293" y="135446"/>
                  </a:cubicBezTo>
                  <a:cubicBezTo>
                    <a:pt x="58198" y="135541"/>
                    <a:pt x="57912" y="135636"/>
                    <a:pt x="58103" y="135827"/>
                  </a:cubicBezTo>
                  <a:cubicBezTo>
                    <a:pt x="58198" y="135922"/>
                    <a:pt x="58198" y="136017"/>
                    <a:pt x="58293" y="136017"/>
                  </a:cubicBezTo>
                  <a:cubicBezTo>
                    <a:pt x="58769" y="135731"/>
                    <a:pt x="59341" y="135160"/>
                    <a:pt x="59722" y="135065"/>
                  </a:cubicBezTo>
                  <a:cubicBezTo>
                    <a:pt x="59817" y="135255"/>
                    <a:pt x="59436" y="135350"/>
                    <a:pt x="59341" y="135446"/>
                  </a:cubicBezTo>
                  <a:cubicBezTo>
                    <a:pt x="59531" y="135636"/>
                    <a:pt x="59436" y="135827"/>
                    <a:pt x="59627" y="135922"/>
                  </a:cubicBezTo>
                  <a:cubicBezTo>
                    <a:pt x="59912" y="135922"/>
                    <a:pt x="59912" y="135731"/>
                    <a:pt x="60103" y="135541"/>
                  </a:cubicBezTo>
                  <a:cubicBezTo>
                    <a:pt x="60484" y="135636"/>
                    <a:pt x="60865" y="135922"/>
                    <a:pt x="61341" y="135636"/>
                  </a:cubicBezTo>
                  <a:cubicBezTo>
                    <a:pt x="61436" y="135446"/>
                    <a:pt x="61246" y="135255"/>
                    <a:pt x="61341" y="135065"/>
                  </a:cubicBezTo>
                  <a:cubicBezTo>
                    <a:pt x="61532" y="134969"/>
                    <a:pt x="61817" y="134779"/>
                    <a:pt x="62008" y="134588"/>
                  </a:cubicBezTo>
                  <a:cubicBezTo>
                    <a:pt x="62103" y="134779"/>
                    <a:pt x="62198" y="134874"/>
                    <a:pt x="62103" y="134969"/>
                  </a:cubicBezTo>
                  <a:cubicBezTo>
                    <a:pt x="62865" y="134779"/>
                    <a:pt x="63437" y="135446"/>
                    <a:pt x="64199" y="135065"/>
                  </a:cubicBezTo>
                  <a:cubicBezTo>
                    <a:pt x="63913" y="134779"/>
                    <a:pt x="63627" y="135065"/>
                    <a:pt x="63341" y="134684"/>
                  </a:cubicBezTo>
                  <a:cubicBezTo>
                    <a:pt x="63722" y="134493"/>
                    <a:pt x="63722" y="134303"/>
                    <a:pt x="63913" y="134112"/>
                  </a:cubicBezTo>
                  <a:cubicBezTo>
                    <a:pt x="64008" y="134303"/>
                    <a:pt x="64199" y="134493"/>
                    <a:pt x="64294" y="134493"/>
                  </a:cubicBezTo>
                  <a:cubicBezTo>
                    <a:pt x="64580" y="134303"/>
                    <a:pt x="64389" y="134112"/>
                    <a:pt x="64675" y="133922"/>
                  </a:cubicBezTo>
                  <a:cubicBezTo>
                    <a:pt x="65532" y="133350"/>
                    <a:pt x="65246" y="132588"/>
                    <a:pt x="65342" y="131921"/>
                  </a:cubicBezTo>
                  <a:cubicBezTo>
                    <a:pt x="64865" y="131064"/>
                    <a:pt x="64580" y="130207"/>
                    <a:pt x="64580" y="129445"/>
                  </a:cubicBezTo>
                  <a:cubicBezTo>
                    <a:pt x="64103" y="129159"/>
                    <a:pt x="64008" y="128778"/>
                    <a:pt x="64008" y="128397"/>
                  </a:cubicBezTo>
                  <a:cubicBezTo>
                    <a:pt x="63341" y="128302"/>
                    <a:pt x="62770" y="127064"/>
                    <a:pt x="62198" y="126397"/>
                  </a:cubicBezTo>
                  <a:cubicBezTo>
                    <a:pt x="62198" y="125825"/>
                    <a:pt x="62198" y="125063"/>
                    <a:pt x="61532" y="124587"/>
                  </a:cubicBezTo>
                  <a:cubicBezTo>
                    <a:pt x="61627" y="124301"/>
                    <a:pt x="61436" y="124016"/>
                    <a:pt x="61436" y="123730"/>
                  </a:cubicBezTo>
                  <a:cubicBezTo>
                    <a:pt x="60484" y="122492"/>
                    <a:pt x="60484" y="121444"/>
                    <a:pt x="59531" y="120206"/>
                  </a:cubicBezTo>
                  <a:cubicBezTo>
                    <a:pt x="59722" y="119729"/>
                    <a:pt x="59246" y="119158"/>
                    <a:pt x="59150" y="118682"/>
                  </a:cubicBezTo>
                  <a:cubicBezTo>
                    <a:pt x="57626" y="117634"/>
                    <a:pt x="58674" y="115824"/>
                    <a:pt x="57245" y="114300"/>
                  </a:cubicBezTo>
                  <a:cubicBezTo>
                    <a:pt x="57341" y="114109"/>
                    <a:pt x="57150" y="113919"/>
                    <a:pt x="57245" y="113729"/>
                  </a:cubicBezTo>
                  <a:cubicBezTo>
                    <a:pt x="57055" y="113443"/>
                    <a:pt x="56864" y="113157"/>
                    <a:pt x="56674" y="112967"/>
                  </a:cubicBezTo>
                  <a:cubicBezTo>
                    <a:pt x="57055" y="112300"/>
                    <a:pt x="55531" y="111252"/>
                    <a:pt x="55817" y="110585"/>
                  </a:cubicBezTo>
                  <a:cubicBezTo>
                    <a:pt x="55150" y="110014"/>
                    <a:pt x="55340" y="109347"/>
                    <a:pt x="55055" y="108776"/>
                  </a:cubicBezTo>
                  <a:cubicBezTo>
                    <a:pt x="54864" y="108395"/>
                    <a:pt x="54293" y="108109"/>
                    <a:pt x="54388" y="107442"/>
                  </a:cubicBezTo>
                  <a:cubicBezTo>
                    <a:pt x="54293" y="107156"/>
                    <a:pt x="54102" y="107252"/>
                    <a:pt x="54007" y="107061"/>
                  </a:cubicBezTo>
                  <a:cubicBezTo>
                    <a:pt x="54102" y="106204"/>
                    <a:pt x="53245" y="105156"/>
                    <a:pt x="53531" y="104299"/>
                  </a:cubicBezTo>
                  <a:cubicBezTo>
                    <a:pt x="54388" y="103823"/>
                    <a:pt x="54769" y="103537"/>
                    <a:pt x="55340" y="103727"/>
                  </a:cubicBezTo>
                  <a:cubicBezTo>
                    <a:pt x="55626" y="103537"/>
                    <a:pt x="55626" y="103346"/>
                    <a:pt x="55912" y="103251"/>
                  </a:cubicBezTo>
                  <a:cubicBezTo>
                    <a:pt x="56007" y="103346"/>
                    <a:pt x="56102" y="103537"/>
                    <a:pt x="56198" y="103632"/>
                  </a:cubicBezTo>
                  <a:cubicBezTo>
                    <a:pt x="56483" y="103346"/>
                    <a:pt x="56769" y="103346"/>
                    <a:pt x="56960" y="103537"/>
                  </a:cubicBezTo>
                  <a:cubicBezTo>
                    <a:pt x="57531" y="103061"/>
                    <a:pt x="58103" y="103061"/>
                    <a:pt x="58579" y="103251"/>
                  </a:cubicBezTo>
                  <a:cubicBezTo>
                    <a:pt x="59150" y="102680"/>
                    <a:pt x="59817" y="103156"/>
                    <a:pt x="60103" y="102584"/>
                  </a:cubicBezTo>
                  <a:cubicBezTo>
                    <a:pt x="60293" y="102775"/>
                    <a:pt x="60103" y="102870"/>
                    <a:pt x="60389" y="102965"/>
                  </a:cubicBezTo>
                  <a:cubicBezTo>
                    <a:pt x="60674" y="102489"/>
                    <a:pt x="61151" y="102965"/>
                    <a:pt x="61532" y="102680"/>
                  </a:cubicBezTo>
                  <a:cubicBezTo>
                    <a:pt x="61627" y="102775"/>
                    <a:pt x="61627" y="102870"/>
                    <a:pt x="61722" y="102870"/>
                  </a:cubicBezTo>
                  <a:cubicBezTo>
                    <a:pt x="62484" y="102394"/>
                    <a:pt x="63056" y="102870"/>
                    <a:pt x="63818" y="102299"/>
                  </a:cubicBezTo>
                  <a:cubicBezTo>
                    <a:pt x="63913" y="102394"/>
                    <a:pt x="64103" y="102394"/>
                    <a:pt x="64199" y="102489"/>
                  </a:cubicBezTo>
                  <a:cubicBezTo>
                    <a:pt x="64484" y="102299"/>
                    <a:pt x="64770" y="102013"/>
                    <a:pt x="65151" y="102394"/>
                  </a:cubicBezTo>
                  <a:cubicBezTo>
                    <a:pt x="65532" y="102108"/>
                    <a:pt x="65818" y="101918"/>
                    <a:pt x="66008" y="101632"/>
                  </a:cubicBezTo>
                  <a:cubicBezTo>
                    <a:pt x="66104" y="101727"/>
                    <a:pt x="66199" y="101918"/>
                    <a:pt x="66294" y="102013"/>
                  </a:cubicBezTo>
                  <a:cubicBezTo>
                    <a:pt x="66580" y="101822"/>
                    <a:pt x="66961" y="101537"/>
                    <a:pt x="67151" y="101346"/>
                  </a:cubicBezTo>
                  <a:cubicBezTo>
                    <a:pt x="67437" y="101346"/>
                    <a:pt x="67342" y="101537"/>
                    <a:pt x="67437" y="101727"/>
                  </a:cubicBezTo>
                  <a:cubicBezTo>
                    <a:pt x="69152" y="100489"/>
                    <a:pt x="70771" y="99251"/>
                    <a:pt x="72485" y="98012"/>
                  </a:cubicBezTo>
                  <a:cubicBezTo>
                    <a:pt x="72676" y="98012"/>
                    <a:pt x="72866" y="98108"/>
                    <a:pt x="73057" y="98203"/>
                  </a:cubicBezTo>
                  <a:cubicBezTo>
                    <a:pt x="73247" y="98108"/>
                    <a:pt x="73152" y="97917"/>
                    <a:pt x="73438" y="97822"/>
                  </a:cubicBezTo>
                  <a:cubicBezTo>
                    <a:pt x="73247" y="97631"/>
                    <a:pt x="73057" y="97536"/>
                    <a:pt x="72962" y="97250"/>
                  </a:cubicBezTo>
                  <a:cubicBezTo>
                    <a:pt x="72771" y="97250"/>
                    <a:pt x="72485" y="97536"/>
                    <a:pt x="72295" y="97346"/>
                  </a:cubicBezTo>
                  <a:cubicBezTo>
                    <a:pt x="72104" y="96965"/>
                    <a:pt x="72581" y="96584"/>
                    <a:pt x="72866" y="96774"/>
                  </a:cubicBezTo>
                  <a:cubicBezTo>
                    <a:pt x="73152" y="97441"/>
                    <a:pt x="73438" y="97536"/>
                    <a:pt x="73914" y="98203"/>
                  </a:cubicBezTo>
                  <a:cubicBezTo>
                    <a:pt x="73819" y="98298"/>
                    <a:pt x="73628" y="98393"/>
                    <a:pt x="73533" y="98489"/>
                  </a:cubicBezTo>
                  <a:cubicBezTo>
                    <a:pt x="73724" y="98679"/>
                    <a:pt x="73914" y="98965"/>
                    <a:pt x="74009" y="99155"/>
                  </a:cubicBezTo>
                  <a:cubicBezTo>
                    <a:pt x="74200" y="99060"/>
                    <a:pt x="74295" y="98774"/>
                    <a:pt x="74486" y="98965"/>
                  </a:cubicBezTo>
                  <a:cubicBezTo>
                    <a:pt x="75343" y="100298"/>
                    <a:pt x="76581" y="101537"/>
                    <a:pt x="77153" y="102870"/>
                  </a:cubicBezTo>
                  <a:cubicBezTo>
                    <a:pt x="77343" y="102965"/>
                    <a:pt x="77629" y="102870"/>
                    <a:pt x="77819" y="102965"/>
                  </a:cubicBezTo>
                  <a:cubicBezTo>
                    <a:pt x="78200" y="103251"/>
                    <a:pt x="78200" y="104108"/>
                    <a:pt x="78677" y="103823"/>
                  </a:cubicBezTo>
                  <a:cubicBezTo>
                    <a:pt x="78867" y="103632"/>
                    <a:pt x="78105" y="103537"/>
                    <a:pt x="78581" y="103346"/>
                  </a:cubicBezTo>
                  <a:cubicBezTo>
                    <a:pt x="78772" y="103632"/>
                    <a:pt x="78867" y="103823"/>
                    <a:pt x="78962" y="104013"/>
                  </a:cubicBezTo>
                  <a:cubicBezTo>
                    <a:pt x="79248" y="104108"/>
                    <a:pt x="79248" y="103727"/>
                    <a:pt x="79439" y="103727"/>
                  </a:cubicBezTo>
                  <a:cubicBezTo>
                    <a:pt x="79439" y="103918"/>
                    <a:pt x="79439" y="103918"/>
                    <a:pt x="79534" y="104108"/>
                  </a:cubicBezTo>
                  <a:cubicBezTo>
                    <a:pt x="79820" y="104108"/>
                    <a:pt x="79629" y="103918"/>
                    <a:pt x="79915" y="103823"/>
                  </a:cubicBezTo>
                  <a:cubicBezTo>
                    <a:pt x="79915" y="103918"/>
                    <a:pt x="79915" y="104013"/>
                    <a:pt x="80105" y="104204"/>
                  </a:cubicBezTo>
                  <a:cubicBezTo>
                    <a:pt x="80391" y="104204"/>
                    <a:pt x="80201" y="104013"/>
                    <a:pt x="80486" y="103918"/>
                  </a:cubicBezTo>
                  <a:cubicBezTo>
                    <a:pt x="80582" y="104108"/>
                    <a:pt x="80486" y="104204"/>
                    <a:pt x="80772" y="104299"/>
                  </a:cubicBezTo>
                  <a:cubicBezTo>
                    <a:pt x="80867" y="104108"/>
                    <a:pt x="81058" y="103918"/>
                    <a:pt x="81248" y="103823"/>
                  </a:cubicBezTo>
                  <a:cubicBezTo>
                    <a:pt x="81439" y="104013"/>
                    <a:pt x="81248" y="104108"/>
                    <a:pt x="81534" y="104204"/>
                  </a:cubicBezTo>
                  <a:cubicBezTo>
                    <a:pt x="81820" y="103727"/>
                    <a:pt x="82391" y="104299"/>
                    <a:pt x="82772" y="103727"/>
                  </a:cubicBezTo>
                  <a:cubicBezTo>
                    <a:pt x="83058" y="103918"/>
                    <a:pt x="83344" y="103823"/>
                    <a:pt x="83630" y="104013"/>
                  </a:cubicBezTo>
                  <a:cubicBezTo>
                    <a:pt x="83820" y="103918"/>
                    <a:pt x="83915" y="103823"/>
                    <a:pt x="84106" y="103632"/>
                  </a:cubicBezTo>
                  <a:cubicBezTo>
                    <a:pt x="84392" y="104108"/>
                    <a:pt x="84963" y="103251"/>
                    <a:pt x="85249" y="103727"/>
                  </a:cubicBezTo>
                  <a:cubicBezTo>
                    <a:pt x="85439" y="103632"/>
                    <a:pt x="85535" y="103537"/>
                    <a:pt x="85725" y="103442"/>
                  </a:cubicBezTo>
                  <a:cubicBezTo>
                    <a:pt x="86487" y="103823"/>
                    <a:pt x="87059" y="103442"/>
                    <a:pt x="87725" y="103442"/>
                  </a:cubicBezTo>
                  <a:cubicBezTo>
                    <a:pt x="87916" y="103346"/>
                    <a:pt x="88106" y="103156"/>
                    <a:pt x="88106" y="103061"/>
                  </a:cubicBezTo>
                  <a:cubicBezTo>
                    <a:pt x="88487" y="103251"/>
                    <a:pt x="88868" y="103156"/>
                    <a:pt x="89345" y="102680"/>
                  </a:cubicBezTo>
                  <a:cubicBezTo>
                    <a:pt x="89440" y="102775"/>
                    <a:pt x="89535" y="102965"/>
                    <a:pt x="89630" y="103061"/>
                  </a:cubicBezTo>
                  <a:cubicBezTo>
                    <a:pt x="89821" y="102965"/>
                    <a:pt x="89726" y="102870"/>
                    <a:pt x="89916" y="102775"/>
                  </a:cubicBezTo>
                  <a:cubicBezTo>
                    <a:pt x="90011" y="102870"/>
                    <a:pt x="90107" y="103061"/>
                    <a:pt x="90202" y="103156"/>
                  </a:cubicBezTo>
                  <a:cubicBezTo>
                    <a:pt x="90583" y="102775"/>
                    <a:pt x="90964" y="102394"/>
                    <a:pt x="91345" y="102203"/>
                  </a:cubicBezTo>
                  <a:cubicBezTo>
                    <a:pt x="91631" y="102013"/>
                    <a:pt x="92012" y="102203"/>
                    <a:pt x="92297" y="102108"/>
                  </a:cubicBezTo>
                  <a:cubicBezTo>
                    <a:pt x="92488" y="102013"/>
                    <a:pt x="92393" y="101918"/>
                    <a:pt x="92488" y="101822"/>
                  </a:cubicBezTo>
                  <a:cubicBezTo>
                    <a:pt x="92774" y="101632"/>
                    <a:pt x="93155" y="101822"/>
                    <a:pt x="93440" y="101727"/>
                  </a:cubicBezTo>
                  <a:cubicBezTo>
                    <a:pt x="94202" y="101251"/>
                    <a:pt x="94869" y="100679"/>
                    <a:pt x="95631" y="100108"/>
                  </a:cubicBezTo>
                  <a:cubicBezTo>
                    <a:pt x="95726" y="100298"/>
                    <a:pt x="95536" y="100394"/>
                    <a:pt x="95822" y="100489"/>
                  </a:cubicBezTo>
                  <a:cubicBezTo>
                    <a:pt x="96107" y="100298"/>
                    <a:pt x="96393" y="100013"/>
                    <a:pt x="96774" y="99822"/>
                  </a:cubicBezTo>
                  <a:cubicBezTo>
                    <a:pt x="96774" y="99632"/>
                    <a:pt x="96393" y="99632"/>
                    <a:pt x="96584" y="99536"/>
                  </a:cubicBezTo>
                  <a:cubicBezTo>
                    <a:pt x="96869" y="99346"/>
                    <a:pt x="97250" y="99155"/>
                    <a:pt x="97346" y="98870"/>
                  </a:cubicBezTo>
                  <a:cubicBezTo>
                    <a:pt x="97917" y="98965"/>
                    <a:pt x="98584" y="98393"/>
                    <a:pt x="98965" y="98298"/>
                  </a:cubicBezTo>
                  <a:cubicBezTo>
                    <a:pt x="99060" y="98489"/>
                    <a:pt x="98393" y="98393"/>
                    <a:pt x="98679" y="98679"/>
                  </a:cubicBezTo>
                  <a:cubicBezTo>
                    <a:pt x="99060" y="98965"/>
                    <a:pt x="99155" y="98203"/>
                    <a:pt x="99441" y="98203"/>
                  </a:cubicBezTo>
                  <a:cubicBezTo>
                    <a:pt x="99727" y="98870"/>
                    <a:pt x="100203" y="98298"/>
                    <a:pt x="100394" y="98965"/>
                  </a:cubicBezTo>
                  <a:cubicBezTo>
                    <a:pt x="100584" y="98870"/>
                    <a:pt x="100489" y="98774"/>
                    <a:pt x="100679" y="98679"/>
                  </a:cubicBezTo>
                  <a:cubicBezTo>
                    <a:pt x="100775" y="98774"/>
                    <a:pt x="100870" y="98965"/>
                    <a:pt x="100965" y="99060"/>
                  </a:cubicBezTo>
                  <a:cubicBezTo>
                    <a:pt x="101251" y="99060"/>
                    <a:pt x="101156" y="98679"/>
                    <a:pt x="101251" y="98870"/>
                  </a:cubicBezTo>
                  <a:cubicBezTo>
                    <a:pt x="101537" y="99441"/>
                    <a:pt x="102108" y="98870"/>
                    <a:pt x="102203" y="99536"/>
                  </a:cubicBezTo>
                  <a:cubicBezTo>
                    <a:pt x="102489" y="99536"/>
                    <a:pt x="102299" y="99346"/>
                    <a:pt x="102584" y="99251"/>
                  </a:cubicBezTo>
                  <a:cubicBezTo>
                    <a:pt x="102775" y="99727"/>
                    <a:pt x="103823" y="99632"/>
                    <a:pt x="103918" y="100679"/>
                  </a:cubicBezTo>
                  <a:cubicBezTo>
                    <a:pt x="104204" y="100584"/>
                    <a:pt x="104108" y="100489"/>
                    <a:pt x="104489" y="100298"/>
                  </a:cubicBezTo>
                  <a:cubicBezTo>
                    <a:pt x="104299" y="100108"/>
                    <a:pt x="104108" y="100108"/>
                    <a:pt x="104299" y="99822"/>
                  </a:cubicBezTo>
                  <a:cubicBezTo>
                    <a:pt x="104680" y="99917"/>
                    <a:pt x="104585" y="100394"/>
                    <a:pt x="104870" y="100489"/>
                  </a:cubicBezTo>
                  <a:cubicBezTo>
                    <a:pt x="104966" y="100394"/>
                    <a:pt x="104966" y="100298"/>
                    <a:pt x="105156" y="100203"/>
                  </a:cubicBezTo>
                  <a:cubicBezTo>
                    <a:pt x="105442" y="100679"/>
                    <a:pt x="105537" y="100298"/>
                    <a:pt x="105823" y="100298"/>
                  </a:cubicBezTo>
                  <a:cubicBezTo>
                    <a:pt x="105918" y="101156"/>
                    <a:pt x="107061" y="100203"/>
                    <a:pt x="107156" y="101156"/>
                  </a:cubicBezTo>
                  <a:cubicBezTo>
                    <a:pt x="107252" y="101060"/>
                    <a:pt x="107442" y="100775"/>
                    <a:pt x="107537" y="100965"/>
                  </a:cubicBezTo>
                  <a:cubicBezTo>
                    <a:pt x="108204" y="101537"/>
                    <a:pt x="107252" y="101727"/>
                    <a:pt x="107347" y="102013"/>
                  </a:cubicBezTo>
                  <a:cubicBezTo>
                    <a:pt x="107442" y="102108"/>
                    <a:pt x="107633" y="101822"/>
                    <a:pt x="107728" y="101918"/>
                  </a:cubicBezTo>
                  <a:cubicBezTo>
                    <a:pt x="108014" y="102299"/>
                    <a:pt x="108395" y="102299"/>
                    <a:pt x="108871" y="102394"/>
                  </a:cubicBezTo>
                  <a:cubicBezTo>
                    <a:pt x="109061" y="102203"/>
                    <a:pt x="109538" y="101346"/>
                    <a:pt x="109823" y="101918"/>
                  </a:cubicBezTo>
                  <a:cubicBezTo>
                    <a:pt x="109823" y="102203"/>
                    <a:pt x="109633" y="101918"/>
                    <a:pt x="109442" y="102108"/>
                  </a:cubicBezTo>
                  <a:cubicBezTo>
                    <a:pt x="109728" y="102680"/>
                    <a:pt x="110109" y="102584"/>
                    <a:pt x="110585" y="102584"/>
                  </a:cubicBezTo>
                  <a:cubicBezTo>
                    <a:pt x="110490" y="102299"/>
                    <a:pt x="110109" y="102394"/>
                    <a:pt x="110395" y="102108"/>
                  </a:cubicBezTo>
                  <a:cubicBezTo>
                    <a:pt x="110681" y="102013"/>
                    <a:pt x="110490" y="102489"/>
                    <a:pt x="110871" y="102680"/>
                  </a:cubicBezTo>
                  <a:cubicBezTo>
                    <a:pt x="111062" y="102775"/>
                    <a:pt x="111062" y="102299"/>
                    <a:pt x="111252" y="102489"/>
                  </a:cubicBezTo>
                  <a:cubicBezTo>
                    <a:pt x="111347" y="102584"/>
                    <a:pt x="111252" y="102680"/>
                    <a:pt x="111443" y="102870"/>
                  </a:cubicBezTo>
                  <a:cubicBezTo>
                    <a:pt x="111728" y="102775"/>
                    <a:pt x="111538" y="102584"/>
                    <a:pt x="111728" y="102489"/>
                  </a:cubicBezTo>
                  <a:cubicBezTo>
                    <a:pt x="111919" y="102680"/>
                    <a:pt x="111728" y="102870"/>
                    <a:pt x="112014" y="102870"/>
                  </a:cubicBezTo>
                  <a:cubicBezTo>
                    <a:pt x="112300" y="102965"/>
                    <a:pt x="112776" y="101727"/>
                    <a:pt x="113157" y="102394"/>
                  </a:cubicBezTo>
                  <a:cubicBezTo>
                    <a:pt x="112871" y="102680"/>
                    <a:pt x="112681" y="102489"/>
                    <a:pt x="112395" y="102775"/>
                  </a:cubicBezTo>
                  <a:cubicBezTo>
                    <a:pt x="112681" y="103156"/>
                    <a:pt x="112967" y="103537"/>
                    <a:pt x="113062" y="103823"/>
                  </a:cubicBezTo>
                  <a:cubicBezTo>
                    <a:pt x="113443" y="103727"/>
                    <a:pt x="113729" y="104108"/>
                    <a:pt x="114205" y="103537"/>
                  </a:cubicBezTo>
                  <a:cubicBezTo>
                    <a:pt x="114300" y="103727"/>
                    <a:pt x="114395" y="103823"/>
                    <a:pt x="114586" y="103727"/>
                  </a:cubicBezTo>
                  <a:cubicBezTo>
                    <a:pt x="114300" y="103442"/>
                    <a:pt x="114776" y="103251"/>
                    <a:pt x="114681" y="102965"/>
                  </a:cubicBezTo>
                  <a:cubicBezTo>
                    <a:pt x="114586" y="102965"/>
                    <a:pt x="114491" y="102965"/>
                    <a:pt x="114395" y="102965"/>
                  </a:cubicBezTo>
                  <a:cubicBezTo>
                    <a:pt x="114586" y="102870"/>
                    <a:pt x="114491" y="102680"/>
                    <a:pt x="114681" y="102584"/>
                  </a:cubicBezTo>
                  <a:cubicBezTo>
                    <a:pt x="115062" y="103156"/>
                    <a:pt x="115634" y="103727"/>
                    <a:pt x="115729" y="104204"/>
                  </a:cubicBezTo>
                  <a:cubicBezTo>
                    <a:pt x="116110" y="104013"/>
                    <a:pt x="116110" y="104108"/>
                    <a:pt x="116396" y="104299"/>
                  </a:cubicBezTo>
                  <a:cubicBezTo>
                    <a:pt x="116872" y="104013"/>
                    <a:pt x="117348" y="103632"/>
                    <a:pt x="117634" y="103346"/>
                  </a:cubicBezTo>
                  <a:cubicBezTo>
                    <a:pt x="117824" y="103537"/>
                    <a:pt x="117920" y="103823"/>
                    <a:pt x="117824" y="104013"/>
                  </a:cubicBezTo>
                  <a:cubicBezTo>
                    <a:pt x="117634" y="103823"/>
                    <a:pt x="117348" y="103727"/>
                    <a:pt x="117062" y="104013"/>
                  </a:cubicBezTo>
                  <a:cubicBezTo>
                    <a:pt x="117348" y="104299"/>
                    <a:pt x="117824" y="104204"/>
                    <a:pt x="118015" y="104108"/>
                  </a:cubicBezTo>
                  <a:cubicBezTo>
                    <a:pt x="118110" y="104204"/>
                    <a:pt x="118110" y="104299"/>
                    <a:pt x="118205" y="104394"/>
                  </a:cubicBezTo>
                  <a:cubicBezTo>
                    <a:pt x="118586" y="104204"/>
                    <a:pt x="119063" y="103442"/>
                    <a:pt x="119348" y="103823"/>
                  </a:cubicBezTo>
                  <a:cubicBezTo>
                    <a:pt x="119253" y="104013"/>
                    <a:pt x="118777" y="103727"/>
                    <a:pt x="118967" y="104108"/>
                  </a:cubicBezTo>
                  <a:cubicBezTo>
                    <a:pt x="119158" y="104299"/>
                    <a:pt x="119444" y="104108"/>
                    <a:pt x="119634" y="104299"/>
                  </a:cubicBezTo>
                  <a:cubicBezTo>
                    <a:pt x="119920" y="104108"/>
                    <a:pt x="119825" y="103918"/>
                    <a:pt x="120206" y="103823"/>
                  </a:cubicBezTo>
                  <a:cubicBezTo>
                    <a:pt x="120396" y="104013"/>
                    <a:pt x="120206" y="104108"/>
                    <a:pt x="120396" y="104204"/>
                  </a:cubicBezTo>
                  <a:cubicBezTo>
                    <a:pt x="120682" y="103918"/>
                    <a:pt x="120682" y="103918"/>
                    <a:pt x="121063" y="103727"/>
                  </a:cubicBezTo>
                  <a:cubicBezTo>
                    <a:pt x="121158" y="103918"/>
                    <a:pt x="121158" y="104108"/>
                    <a:pt x="121444" y="103918"/>
                  </a:cubicBezTo>
                  <a:cubicBezTo>
                    <a:pt x="121444" y="103727"/>
                    <a:pt x="120872" y="103537"/>
                    <a:pt x="121253" y="103156"/>
                  </a:cubicBezTo>
                  <a:cubicBezTo>
                    <a:pt x="121253" y="103537"/>
                    <a:pt x="121825" y="104013"/>
                    <a:pt x="122015" y="104394"/>
                  </a:cubicBezTo>
                  <a:cubicBezTo>
                    <a:pt x="122301" y="103918"/>
                    <a:pt x="122492" y="104584"/>
                    <a:pt x="122682" y="104394"/>
                  </a:cubicBezTo>
                  <a:cubicBezTo>
                    <a:pt x="122873" y="104013"/>
                    <a:pt x="123539" y="103727"/>
                    <a:pt x="123920" y="103442"/>
                  </a:cubicBezTo>
                  <a:cubicBezTo>
                    <a:pt x="124111" y="103442"/>
                    <a:pt x="124206" y="103632"/>
                    <a:pt x="124301" y="103727"/>
                  </a:cubicBezTo>
                  <a:cubicBezTo>
                    <a:pt x="125159" y="103442"/>
                    <a:pt x="124682" y="102489"/>
                    <a:pt x="125635" y="102299"/>
                  </a:cubicBezTo>
                  <a:cubicBezTo>
                    <a:pt x="125730" y="102584"/>
                    <a:pt x="125159" y="102394"/>
                    <a:pt x="125444" y="102775"/>
                  </a:cubicBezTo>
                  <a:cubicBezTo>
                    <a:pt x="125825" y="102680"/>
                    <a:pt x="126206" y="102013"/>
                    <a:pt x="126778" y="101918"/>
                  </a:cubicBezTo>
                  <a:cubicBezTo>
                    <a:pt x="126968" y="101156"/>
                    <a:pt x="126778" y="100394"/>
                    <a:pt x="127730" y="99727"/>
                  </a:cubicBezTo>
                  <a:cubicBezTo>
                    <a:pt x="127730" y="99536"/>
                    <a:pt x="127635" y="99251"/>
                    <a:pt x="127826" y="99060"/>
                  </a:cubicBezTo>
                  <a:cubicBezTo>
                    <a:pt x="128016" y="99060"/>
                    <a:pt x="128111" y="98965"/>
                    <a:pt x="128302" y="98774"/>
                  </a:cubicBezTo>
                  <a:cubicBezTo>
                    <a:pt x="128397" y="98298"/>
                    <a:pt x="128588" y="97822"/>
                    <a:pt x="128492" y="97250"/>
                  </a:cubicBezTo>
                  <a:cubicBezTo>
                    <a:pt x="128302" y="96965"/>
                    <a:pt x="128207" y="96774"/>
                    <a:pt x="128111" y="96584"/>
                  </a:cubicBezTo>
                  <a:cubicBezTo>
                    <a:pt x="128016" y="96393"/>
                    <a:pt x="128683" y="96298"/>
                    <a:pt x="128397" y="96012"/>
                  </a:cubicBezTo>
                  <a:cubicBezTo>
                    <a:pt x="128207" y="95822"/>
                    <a:pt x="128207" y="96488"/>
                    <a:pt x="127921" y="96107"/>
                  </a:cubicBezTo>
                  <a:cubicBezTo>
                    <a:pt x="129064" y="95631"/>
                    <a:pt x="128397" y="94202"/>
                    <a:pt x="129159" y="93726"/>
                  </a:cubicBezTo>
                  <a:cubicBezTo>
                    <a:pt x="129064" y="93440"/>
                    <a:pt x="128873" y="93631"/>
                    <a:pt x="128778" y="93536"/>
                  </a:cubicBezTo>
                  <a:cubicBezTo>
                    <a:pt x="128969" y="93345"/>
                    <a:pt x="129159" y="93440"/>
                    <a:pt x="129254" y="93250"/>
                  </a:cubicBezTo>
                  <a:cubicBezTo>
                    <a:pt x="128683" y="92869"/>
                    <a:pt x="129159" y="92297"/>
                    <a:pt x="128588" y="91726"/>
                  </a:cubicBezTo>
                  <a:cubicBezTo>
                    <a:pt x="129064" y="91345"/>
                    <a:pt x="129254" y="90869"/>
                    <a:pt x="129731" y="90678"/>
                  </a:cubicBezTo>
                  <a:cubicBezTo>
                    <a:pt x="129159" y="90488"/>
                    <a:pt x="128492" y="90583"/>
                    <a:pt x="127826" y="90297"/>
                  </a:cubicBezTo>
                  <a:cubicBezTo>
                    <a:pt x="127349" y="89535"/>
                    <a:pt x="128873" y="89249"/>
                    <a:pt x="128683" y="88773"/>
                  </a:cubicBezTo>
                  <a:cubicBezTo>
                    <a:pt x="128492" y="88583"/>
                    <a:pt x="128397" y="89345"/>
                    <a:pt x="128207" y="88868"/>
                  </a:cubicBezTo>
                  <a:cubicBezTo>
                    <a:pt x="128492" y="88678"/>
                    <a:pt x="128873" y="88392"/>
                    <a:pt x="129159" y="88202"/>
                  </a:cubicBezTo>
                  <a:cubicBezTo>
                    <a:pt x="129254" y="88297"/>
                    <a:pt x="129159" y="88392"/>
                    <a:pt x="129254" y="88487"/>
                  </a:cubicBezTo>
                  <a:cubicBezTo>
                    <a:pt x="129445" y="88297"/>
                    <a:pt x="129254" y="88106"/>
                    <a:pt x="129445" y="87916"/>
                  </a:cubicBezTo>
                  <a:cubicBezTo>
                    <a:pt x="128969" y="87630"/>
                    <a:pt x="128683" y="86868"/>
                    <a:pt x="128207" y="86392"/>
                  </a:cubicBezTo>
                  <a:cubicBezTo>
                    <a:pt x="128397" y="86297"/>
                    <a:pt x="128588" y="86392"/>
                    <a:pt x="128588" y="86106"/>
                  </a:cubicBezTo>
                  <a:cubicBezTo>
                    <a:pt x="128588" y="85916"/>
                    <a:pt x="128207" y="86011"/>
                    <a:pt x="128397" y="85820"/>
                  </a:cubicBezTo>
                  <a:cubicBezTo>
                    <a:pt x="129159" y="85249"/>
                    <a:pt x="128397" y="84582"/>
                    <a:pt x="128302" y="83820"/>
                  </a:cubicBezTo>
                  <a:cubicBezTo>
                    <a:pt x="128207" y="84011"/>
                    <a:pt x="127921" y="84201"/>
                    <a:pt x="127826" y="84392"/>
                  </a:cubicBezTo>
                  <a:cubicBezTo>
                    <a:pt x="127540" y="84296"/>
                    <a:pt x="127254" y="84487"/>
                    <a:pt x="127064" y="84106"/>
                  </a:cubicBezTo>
                  <a:cubicBezTo>
                    <a:pt x="126873" y="83725"/>
                    <a:pt x="127635" y="83439"/>
                    <a:pt x="127826" y="83058"/>
                  </a:cubicBezTo>
                  <a:cubicBezTo>
                    <a:pt x="127540" y="82772"/>
                    <a:pt x="127254" y="82868"/>
                    <a:pt x="126968" y="82582"/>
                  </a:cubicBezTo>
                  <a:cubicBezTo>
                    <a:pt x="127064" y="82106"/>
                    <a:pt x="126111" y="81725"/>
                    <a:pt x="126873" y="81248"/>
                  </a:cubicBezTo>
                  <a:cubicBezTo>
                    <a:pt x="126968" y="81344"/>
                    <a:pt x="126873" y="81439"/>
                    <a:pt x="127064" y="81534"/>
                  </a:cubicBezTo>
                  <a:cubicBezTo>
                    <a:pt x="127445" y="81248"/>
                    <a:pt x="127635" y="82010"/>
                    <a:pt x="128016" y="81915"/>
                  </a:cubicBezTo>
                  <a:cubicBezTo>
                    <a:pt x="127730" y="81534"/>
                    <a:pt x="127445" y="81344"/>
                    <a:pt x="127159" y="81058"/>
                  </a:cubicBezTo>
                  <a:cubicBezTo>
                    <a:pt x="127349" y="80867"/>
                    <a:pt x="127445" y="81058"/>
                    <a:pt x="127540" y="80867"/>
                  </a:cubicBezTo>
                  <a:cubicBezTo>
                    <a:pt x="127635" y="80582"/>
                    <a:pt x="127064" y="80582"/>
                    <a:pt x="127349" y="80296"/>
                  </a:cubicBezTo>
                  <a:cubicBezTo>
                    <a:pt x="128397" y="80582"/>
                    <a:pt x="129826" y="78962"/>
                    <a:pt x="130969" y="78200"/>
                  </a:cubicBezTo>
                  <a:cubicBezTo>
                    <a:pt x="131159" y="78200"/>
                    <a:pt x="131445" y="78486"/>
                    <a:pt x="131636" y="78772"/>
                  </a:cubicBezTo>
                  <a:cubicBezTo>
                    <a:pt x="132207" y="78581"/>
                    <a:pt x="131731" y="78200"/>
                    <a:pt x="131921" y="78010"/>
                  </a:cubicBezTo>
                  <a:cubicBezTo>
                    <a:pt x="132302" y="77724"/>
                    <a:pt x="132588" y="77534"/>
                    <a:pt x="132969" y="77343"/>
                  </a:cubicBezTo>
                  <a:cubicBezTo>
                    <a:pt x="132969" y="77248"/>
                    <a:pt x="132588" y="77057"/>
                    <a:pt x="132779" y="76962"/>
                  </a:cubicBezTo>
                  <a:cubicBezTo>
                    <a:pt x="133255" y="76676"/>
                    <a:pt x="133826" y="76009"/>
                    <a:pt x="134303" y="75914"/>
                  </a:cubicBezTo>
                  <a:cubicBezTo>
                    <a:pt x="134303" y="76295"/>
                    <a:pt x="133731" y="76486"/>
                    <a:pt x="133445" y="76676"/>
                  </a:cubicBezTo>
                  <a:cubicBezTo>
                    <a:pt x="133445" y="77248"/>
                    <a:pt x="134017" y="77248"/>
                    <a:pt x="134303" y="77248"/>
                  </a:cubicBezTo>
                  <a:cubicBezTo>
                    <a:pt x="134398" y="76772"/>
                    <a:pt x="134017" y="76295"/>
                    <a:pt x="134684" y="75914"/>
                  </a:cubicBezTo>
                  <a:cubicBezTo>
                    <a:pt x="134969" y="76200"/>
                    <a:pt x="135255" y="76772"/>
                    <a:pt x="135350" y="76867"/>
                  </a:cubicBezTo>
                  <a:cubicBezTo>
                    <a:pt x="135636" y="76676"/>
                    <a:pt x="135731" y="76581"/>
                    <a:pt x="135922" y="76391"/>
                  </a:cubicBezTo>
                  <a:cubicBezTo>
                    <a:pt x="136684" y="76867"/>
                    <a:pt x="137827" y="75438"/>
                    <a:pt x="138684" y="74962"/>
                  </a:cubicBezTo>
                  <a:cubicBezTo>
                    <a:pt x="138589" y="74295"/>
                    <a:pt x="137827" y="73438"/>
                    <a:pt x="138017" y="72866"/>
                  </a:cubicBezTo>
                  <a:cubicBezTo>
                    <a:pt x="138398" y="72581"/>
                    <a:pt x="138684" y="72485"/>
                    <a:pt x="138875" y="72676"/>
                  </a:cubicBezTo>
                  <a:cubicBezTo>
                    <a:pt x="138779" y="72962"/>
                    <a:pt x="139256" y="73247"/>
                    <a:pt x="139446" y="73533"/>
                  </a:cubicBezTo>
                  <a:cubicBezTo>
                    <a:pt x="139827" y="73438"/>
                    <a:pt x="140208" y="73819"/>
                    <a:pt x="140589" y="73628"/>
                  </a:cubicBezTo>
                  <a:cubicBezTo>
                    <a:pt x="140303" y="73438"/>
                    <a:pt x="140780" y="73343"/>
                    <a:pt x="140494" y="73057"/>
                  </a:cubicBezTo>
                  <a:cubicBezTo>
                    <a:pt x="139922" y="73057"/>
                    <a:pt x="139541" y="72581"/>
                    <a:pt x="139160" y="72009"/>
                  </a:cubicBezTo>
                  <a:lnTo>
                    <a:pt x="139160" y="72009"/>
                  </a:lnTo>
                  <a:close/>
                  <a:moveTo>
                    <a:pt x="141256" y="69533"/>
                  </a:moveTo>
                  <a:cubicBezTo>
                    <a:pt x="141446" y="69723"/>
                    <a:pt x="141446" y="70009"/>
                    <a:pt x="141161" y="70199"/>
                  </a:cubicBezTo>
                  <a:cubicBezTo>
                    <a:pt x="140684" y="70104"/>
                    <a:pt x="140780" y="69437"/>
                    <a:pt x="141256" y="69533"/>
                  </a:cubicBezTo>
                  <a:lnTo>
                    <a:pt x="141256" y="69533"/>
                  </a:lnTo>
                  <a:close/>
                  <a:moveTo>
                    <a:pt x="54578" y="132874"/>
                  </a:moveTo>
                  <a:cubicBezTo>
                    <a:pt x="54864" y="132779"/>
                    <a:pt x="55150" y="132207"/>
                    <a:pt x="55340" y="132493"/>
                  </a:cubicBezTo>
                  <a:cubicBezTo>
                    <a:pt x="55150" y="132683"/>
                    <a:pt x="54864" y="132779"/>
                    <a:pt x="54674" y="132969"/>
                  </a:cubicBezTo>
                  <a:cubicBezTo>
                    <a:pt x="54578" y="132969"/>
                    <a:pt x="54578" y="132874"/>
                    <a:pt x="54578" y="132874"/>
                  </a:cubicBezTo>
                  <a:lnTo>
                    <a:pt x="54578" y="132874"/>
                  </a:lnTo>
                  <a:close/>
                  <a:moveTo>
                    <a:pt x="94107" y="100775"/>
                  </a:moveTo>
                  <a:cubicBezTo>
                    <a:pt x="94012" y="100679"/>
                    <a:pt x="94012" y="100584"/>
                    <a:pt x="93917" y="100584"/>
                  </a:cubicBezTo>
                  <a:cubicBezTo>
                    <a:pt x="94012" y="100298"/>
                    <a:pt x="94393" y="100775"/>
                    <a:pt x="94107" y="100775"/>
                  </a:cubicBezTo>
                  <a:lnTo>
                    <a:pt x="94107" y="100775"/>
                  </a:lnTo>
                  <a:close/>
                  <a:moveTo>
                    <a:pt x="88011" y="88678"/>
                  </a:moveTo>
                  <a:cubicBezTo>
                    <a:pt x="88011" y="88773"/>
                    <a:pt x="88106" y="88773"/>
                    <a:pt x="88106" y="88868"/>
                  </a:cubicBezTo>
                  <a:cubicBezTo>
                    <a:pt x="88106" y="88868"/>
                    <a:pt x="88202" y="88773"/>
                    <a:pt x="88202" y="88773"/>
                  </a:cubicBezTo>
                  <a:cubicBezTo>
                    <a:pt x="88202" y="88773"/>
                    <a:pt x="88106" y="88678"/>
                    <a:pt x="88106" y="88583"/>
                  </a:cubicBezTo>
                  <a:cubicBezTo>
                    <a:pt x="88106" y="88583"/>
                    <a:pt x="88106" y="88678"/>
                    <a:pt x="88011" y="88678"/>
                  </a:cubicBezTo>
                  <a:lnTo>
                    <a:pt x="88011" y="88678"/>
                  </a:lnTo>
                  <a:close/>
                  <a:moveTo>
                    <a:pt x="97917" y="78962"/>
                  </a:moveTo>
                  <a:cubicBezTo>
                    <a:pt x="98012" y="78867"/>
                    <a:pt x="98108" y="78772"/>
                    <a:pt x="98298" y="78677"/>
                  </a:cubicBezTo>
                  <a:cubicBezTo>
                    <a:pt x="98584" y="78867"/>
                    <a:pt x="98108" y="78962"/>
                    <a:pt x="98012" y="79058"/>
                  </a:cubicBezTo>
                  <a:cubicBezTo>
                    <a:pt x="98012" y="79058"/>
                    <a:pt x="97917" y="79058"/>
                    <a:pt x="97917" y="78962"/>
                  </a:cubicBezTo>
                  <a:lnTo>
                    <a:pt x="97917" y="78962"/>
                  </a:lnTo>
                  <a:close/>
                  <a:moveTo>
                    <a:pt x="98679" y="77438"/>
                  </a:moveTo>
                  <a:cubicBezTo>
                    <a:pt x="98870" y="77343"/>
                    <a:pt x="98965" y="77534"/>
                    <a:pt x="99060" y="77724"/>
                  </a:cubicBezTo>
                  <a:cubicBezTo>
                    <a:pt x="98870" y="77915"/>
                    <a:pt x="98774" y="77629"/>
                    <a:pt x="98679" y="77438"/>
                  </a:cubicBezTo>
                  <a:lnTo>
                    <a:pt x="98679" y="77438"/>
                  </a:lnTo>
                  <a:close/>
                  <a:moveTo>
                    <a:pt x="59912" y="93631"/>
                  </a:moveTo>
                  <a:cubicBezTo>
                    <a:pt x="60008" y="93726"/>
                    <a:pt x="60008" y="93726"/>
                    <a:pt x="60103" y="93821"/>
                  </a:cubicBezTo>
                  <a:cubicBezTo>
                    <a:pt x="60008" y="94012"/>
                    <a:pt x="59912" y="93821"/>
                    <a:pt x="59817" y="93726"/>
                  </a:cubicBezTo>
                  <a:cubicBezTo>
                    <a:pt x="59817" y="93726"/>
                    <a:pt x="59817" y="93726"/>
                    <a:pt x="59912" y="93631"/>
                  </a:cubicBezTo>
                  <a:lnTo>
                    <a:pt x="59912" y="93631"/>
                  </a:lnTo>
                  <a:close/>
                  <a:moveTo>
                    <a:pt x="51149" y="100108"/>
                  </a:moveTo>
                  <a:cubicBezTo>
                    <a:pt x="51435" y="99917"/>
                    <a:pt x="51721" y="100298"/>
                    <a:pt x="51435" y="100489"/>
                  </a:cubicBezTo>
                  <a:cubicBezTo>
                    <a:pt x="51340" y="100298"/>
                    <a:pt x="51245" y="100203"/>
                    <a:pt x="51149" y="100108"/>
                  </a:cubicBezTo>
                  <a:lnTo>
                    <a:pt x="51149" y="100108"/>
                  </a:lnTo>
                  <a:close/>
                  <a:moveTo>
                    <a:pt x="131445" y="37719"/>
                  </a:moveTo>
                  <a:cubicBezTo>
                    <a:pt x="131159" y="38005"/>
                    <a:pt x="130969" y="38005"/>
                    <a:pt x="130683" y="37624"/>
                  </a:cubicBezTo>
                  <a:cubicBezTo>
                    <a:pt x="130874" y="37338"/>
                    <a:pt x="131255" y="37529"/>
                    <a:pt x="131445" y="37719"/>
                  </a:cubicBezTo>
                  <a:lnTo>
                    <a:pt x="131445" y="37719"/>
                  </a:lnTo>
                  <a:close/>
                  <a:moveTo>
                    <a:pt x="35052" y="104204"/>
                  </a:moveTo>
                  <a:cubicBezTo>
                    <a:pt x="35147" y="104204"/>
                    <a:pt x="35147" y="104204"/>
                    <a:pt x="35243" y="104204"/>
                  </a:cubicBezTo>
                  <a:cubicBezTo>
                    <a:pt x="35243" y="104299"/>
                    <a:pt x="35243" y="104299"/>
                    <a:pt x="35243" y="104394"/>
                  </a:cubicBezTo>
                  <a:cubicBezTo>
                    <a:pt x="35147" y="104394"/>
                    <a:pt x="35147" y="104394"/>
                    <a:pt x="35052" y="104394"/>
                  </a:cubicBezTo>
                  <a:cubicBezTo>
                    <a:pt x="35052" y="104299"/>
                    <a:pt x="35052" y="104204"/>
                    <a:pt x="35052" y="104204"/>
                  </a:cubicBezTo>
                  <a:lnTo>
                    <a:pt x="35052" y="104204"/>
                  </a:lnTo>
                  <a:close/>
                  <a:moveTo>
                    <a:pt x="99822" y="56197"/>
                  </a:moveTo>
                  <a:cubicBezTo>
                    <a:pt x="99632" y="56102"/>
                    <a:pt x="99822" y="55531"/>
                    <a:pt x="99441" y="55817"/>
                  </a:cubicBezTo>
                  <a:cubicBezTo>
                    <a:pt x="99536" y="55912"/>
                    <a:pt x="99632" y="56293"/>
                    <a:pt x="99822" y="56197"/>
                  </a:cubicBezTo>
                  <a:lnTo>
                    <a:pt x="99822" y="56197"/>
                  </a:lnTo>
                  <a:close/>
                  <a:moveTo>
                    <a:pt x="96774" y="57722"/>
                  </a:moveTo>
                  <a:cubicBezTo>
                    <a:pt x="96488" y="57912"/>
                    <a:pt x="96393" y="57626"/>
                    <a:pt x="96107" y="57722"/>
                  </a:cubicBezTo>
                  <a:cubicBezTo>
                    <a:pt x="96203" y="57912"/>
                    <a:pt x="95917" y="58103"/>
                    <a:pt x="96107" y="58293"/>
                  </a:cubicBezTo>
                  <a:cubicBezTo>
                    <a:pt x="96488" y="58198"/>
                    <a:pt x="96869" y="58484"/>
                    <a:pt x="97250" y="58484"/>
                  </a:cubicBezTo>
                  <a:cubicBezTo>
                    <a:pt x="97060" y="58198"/>
                    <a:pt x="96869" y="58103"/>
                    <a:pt x="96774" y="57722"/>
                  </a:cubicBezTo>
                  <a:lnTo>
                    <a:pt x="96774" y="57722"/>
                  </a:lnTo>
                  <a:close/>
                  <a:moveTo>
                    <a:pt x="100870" y="54197"/>
                  </a:moveTo>
                  <a:cubicBezTo>
                    <a:pt x="100679" y="54293"/>
                    <a:pt x="100679" y="54673"/>
                    <a:pt x="100965" y="54578"/>
                  </a:cubicBezTo>
                  <a:cubicBezTo>
                    <a:pt x="100870" y="54388"/>
                    <a:pt x="101156" y="54293"/>
                    <a:pt x="100870" y="54197"/>
                  </a:cubicBezTo>
                  <a:lnTo>
                    <a:pt x="100870" y="54197"/>
                  </a:lnTo>
                  <a:close/>
                  <a:moveTo>
                    <a:pt x="70580" y="67437"/>
                  </a:moveTo>
                  <a:cubicBezTo>
                    <a:pt x="70580" y="67437"/>
                    <a:pt x="70676" y="67532"/>
                    <a:pt x="70676" y="67532"/>
                  </a:cubicBezTo>
                  <a:cubicBezTo>
                    <a:pt x="70580" y="67628"/>
                    <a:pt x="70485" y="67628"/>
                    <a:pt x="70485" y="67723"/>
                  </a:cubicBezTo>
                  <a:cubicBezTo>
                    <a:pt x="70485" y="67723"/>
                    <a:pt x="70390" y="67628"/>
                    <a:pt x="70390" y="67532"/>
                  </a:cubicBezTo>
                  <a:cubicBezTo>
                    <a:pt x="70390" y="67532"/>
                    <a:pt x="70485" y="67532"/>
                    <a:pt x="70580" y="67437"/>
                  </a:cubicBezTo>
                  <a:lnTo>
                    <a:pt x="70580" y="67437"/>
                  </a:lnTo>
                  <a:close/>
                  <a:moveTo>
                    <a:pt x="76581" y="56007"/>
                  </a:moveTo>
                  <a:cubicBezTo>
                    <a:pt x="76676" y="56197"/>
                    <a:pt x="76295" y="56293"/>
                    <a:pt x="76391" y="56007"/>
                  </a:cubicBezTo>
                  <a:cubicBezTo>
                    <a:pt x="76486" y="56007"/>
                    <a:pt x="76486" y="56102"/>
                    <a:pt x="76581" y="56007"/>
                  </a:cubicBezTo>
                  <a:lnTo>
                    <a:pt x="76581" y="56007"/>
                  </a:lnTo>
                  <a:close/>
                  <a:moveTo>
                    <a:pt x="67913" y="50959"/>
                  </a:moveTo>
                  <a:cubicBezTo>
                    <a:pt x="68104" y="51054"/>
                    <a:pt x="67913" y="51149"/>
                    <a:pt x="67818" y="51245"/>
                  </a:cubicBezTo>
                  <a:cubicBezTo>
                    <a:pt x="67818" y="51149"/>
                    <a:pt x="67818" y="51149"/>
                    <a:pt x="67818" y="51054"/>
                  </a:cubicBezTo>
                  <a:cubicBezTo>
                    <a:pt x="67818" y="51054"/>
                    <a:pt x="67818" y="50959"/>
                    <a:pt x="67913" y="50959"/>
                  </a:cubicBezTo>
                  <a:lnTo>
                    <a:pt x="67913" y="50959"/>
                  </a:lnTo>
                  <a:close/>
                  <a:moveTo>
                    <a:pt x="68199" y="48006"/>
                  </a:moveTo>
                  <a:cubicBezTo>
                    <a:pt x="68294" y="48101"/>
                    <a:pt x="68199" y="48197"/>
                    <a:pt x="68294" y="48292"/>
                  </a:cubicBezTo>
                  <a:cubicBezTo>
                    <a:pt x="68294" y="48292"/>
                    <a:pt x="68199" y="48387"/>
                    <a:pt x="68199" y="48387"/>
                  </a:cubicBezTo>
                  <a:cubicBezTo>
                    <a:pt x="68104" y="48292"/>
                    <a:pt x="68104" y="48292"/>
                    <a:pt x="68009" y="48197"/>
                  </a:cubicBezTo>
                  <a:cubicBezTo>
                    <a:pt x="68009" y="48101"/>
                    <a:pt x="68104" y="48101"/>
                    <a:pt x="68199" y="48006"/>
                  </a:cubicBezTo>
                  <a:lnTo>
                    <a:pt x="68199" y="48006"/>
                  </a:lnTo>
                  <a:close/>
                  <a:moveTo>
                    <a:pt x="76295" y="40196"/>
                  </a:moveTo>
                  <a:cubicBezTo>
                    <a:pt x="76391" y="40386"/>
                    <a:pt x="75819" y="40862"/>
                    <a:pt x="75629" y="40672"/>
                  </a:cubicBezTo>
                  <a:cubicBezTo>
                    <a:pt x="75819" y="40481"/>
                    <a:pt x="76105" y="40196"/>
                    <a:pt x="76295" y="401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zh-CN" sz="100"/>
            </a:p>
          </p:txBody>
        </p:sp>
        <p:sp>
          <p:nvSpPr>
            <p:cNvPr id="15" name="任意多边形: 形状 10"/>
            <p:cNvSpPr/>
            <p:nvPr/>
          </p:nvSpPr>
          <p:spPr bwMode="auto">
            <a:xfrm>
              <a:off x="3246025" y="3024071"/>
              <a:ext cx="114300" cy="133350"/>
            </a:xfrm>
            <a:custGeom>
              <a:avLst/>
              <a:gdLst>
                <a:gd name="connsiteX0" fmla="*/ 109156 w 114300"/>
                <a:gd name="connsiteY0" fmla="*/ 52028 h 133350"/>
                <a:gd name="connsiteX1" fmla="*/ 108585 w 114300"/>
                <a:gd name="connsiteY1" fmla="*/ 52694 h 133350"/>
                <a:gd name="connsiteX2" fmla="*/ 109156 w 114300"/>
                <a:gd name="connsiteY2" fmla="*/ 52028 h 133350"/>
                <a:gd name="connsiteX3" fmla="*/ 109156 w 114300"/>
                <a:gd name="connsiteY3" fmla="*/ 52028 h 133350"/>
                <a:gd name="connsiteX4" fmla="*/ 103346 w 114300"/>
                <a:gd name="connsiteY4" fmla="*/ 59362 h 133350"/>
                <a:gd name="connsiteX5" fmla="*/ 102965 w 114300"/>
                <a:gd name="connsiteY5" fmla="*/ 58790 h 133350"/>
                <a:gd name="connsiteX6" fmla="*/ 103537 w 114300"/>
                <a:gd name="connsiteY6" fmla="*/ 58505 h 133350"/>
                <a:gd name="connsiteX7" fmla="*/ 103346 w 114300"/>
                <a:gd name="connsiteY7" fmla="*/ 59362 h 133350"/>
                <a:gd name="connsiteX8" fmla="*/ 103346 w 114300"/>
                <a:gd name="connsiteY8" fmla="*/ 59362 h 133350"/>
                <a:gd name="connsiteX9" fmla="*/ 104870 w 114300"/>
                <a:gd name="connsiteY9" fmla="*/ 47551 h 133350"/>
                <a:gd name="connsiteX10" fmla="*/ 105346 w 114300"/>
                <a:gd name="connsiteY10" fmla="*/ 47837 h 133350"/>
                <a:gd name="connsiteX11" fmla="*/ 104870 w 114300"/>
                <a:gd name="connsiteY11" fmla="*/ 47551 h 133350"/>
                <a:gd name="connsiteX12" fmla="*/ 104870 w 114300"/>
                <a:gd name="connsiteY12" fmla="*/ 47551 h 133350"/>
                <a:gd name="connsiteX13" fmla="*/ 88487 w 114300"/>
                <a:gd name="connsiteY13" fmla="*/ 83841 h 133350"/>
                <a:gd name="connsiteX14" fmla="*/ 88392 w 114300"/>
                <a:gd name="connsiteY14" fmla="*/ 83555 h 133350"/>
                <a:gd name="connsiteX15" fmla="*/ 88678 w 114300"/>
                <a:gd name="connsiteY15" fmla="*/ 83746 h 133350"/>
                <a:gd name="connsiteX16" fmla="*/ 88487 w 114300"/>
                <a:gd name="connsiteY16" fmla="*/ 83841 h 133350"/>
                <a:gd name="connsiteX17" fmla="*/ 88487 w 114300"/>
                <a:gd name="connsiteY17" fmla="*/ 83841 h 133350"/>
                <a:gd name="connsiteX18" fmla="*/ 77914 w 114300"/>
                <a:gd name="connsiteY18" fmla="*/ 107558 h 133350"/>
                <a:gd name="connsiteX19" fmla="*/ 78962 w 114300"/>
                <a:gd name="connsiteY19" fmla="*/ 105653 h 133350"/>
                <a:gd name="connsiteX20" fmla="*/ 78486 w 114300"/>
                <a:gd name="connsiteY20" fmla="*/ 106320 h 133350"/>
                <a:gd name="connsiteX21" fmla="*/ 78772 w 114300"/>
                <a:gd name="connsiteY21" fmla="*/ 106892 h 133350"/>
                <a:gd name="connsiteX22" fmla="*/ 77914 w 114300"/>
                <a:gd name="connsiteY22" fmla="*/ 107558 h 133350"/>
                <a:gd name="connsiteX23" fmla="*/ 77914 w 114300"/>
                <a:gd name="connsiteY23" fmla="*/ 107558 h 133350"/>
                <a:gd name="connsiteX24" fmla="*/ 95631 w 114300"/>
                <a:gd name="connsiteY24" fmla="*/ 51837 h 133350"/>
                <a:gd name="connsiteX25" fmla="*/ 95440 w 114300"/>
                <a:gd name="connsiteY25" fmla="*/ 51647 h 133350"/>
                <a:gd name="connsiteX26" fmla="*/ 95631 w 114300"/>
                <a:gd name="connsiteY26" fmla="*/ 51456 h 133350"/>
                <a:gd name="connsiteX27" fmla="*/ 95821 w 114300"/>
                <a:gd name="connsiteY27" fmla="*/ 51551 h 133350"/>
                <a:gd name="connsiteX28" fmla="*/ 95631 w 114300"/>
                <a:gd name="connsiteY28" fmla="*/ 51837 h 133350"/>
                <a:gd name="connsiteX29" fmla="*/ 95631 w 114300"/>
                <a:gd name="connsiteY29" fmla="*/ 51837 h 133350"/>
                <a:gd name="connsiteX30" fmla="*/ 73819 w 114300"/>
                <a:gd name="connsiteY30" fmla="*/ 78983 h 133350"/>
                <a:gd name="connsiteX31" fmla="*/ 72390 w 114300"/>
                <a:gd name="connsiteY31" fmla="*/ 78126 h 133350"/>
                <a:gd name="connsiteX32" fmla="*/ 72962 w 114300"/>
                <a:gd name="connsiteY32" fmla="*/ 77555 h 133350"/>
                <a:gd name="connsiteX33" fmla="*/ 73628 w 114300"/>
                <a:gd name="connsiteY33" fmla="*/ 77936 h 133350"/>
                <a:gd name="connsiteX34" fmla="*/ 74200 w 114300"/>
                <a:gd name="connsiteY34" fmla="*/ 77936 h 133350"/>
                <a:gd name="connsiteX35" fmla="*/ 74866 w 114300"/>
                <a:gd name="connsiteY35" fmla="*/ 77269 h 133350"/>
                <a:gd name="connsiteX36" fmla="*/ 74676 w 114300"/>
                <a:gd name="connsiteY36" fmla="*/ 77745 h 133350"/>
                <a:gd name="connsiteX37" fmla="*/ 75819 w 114300"/>
                <a:gd name="connsiteY37" fmla="*/ 76983 h 133350"/>
                <a:gd name="connsiteX38" fmla="*/ 76105 w 114300"/>
                <a:gd name="connsiteY38" fmla="*/ 77840 h 133350"/>
                <a:gd name="connsiteX39" fmla="*/ 73819 w 114300"/>
                <a:gd name="connsiteY39" fmla="*/ 78983 h 133350"/>
                <a:gd name="connsiteX40" fmla="*/ 73819 w 114300"/>
                <a:gd name="connsiteY40" fmla="*/ 78983 h 133350"/>
                <a:gd name="connsiteX41" fmla="*/ 70866 w 114300"/>
                <a:gd name="connsiteY41" fmla="*/ 85556 h 133350"/>
                <a:gd name="connsiteX42" fmla="*/ 70390 w 114300"/>
                <a:gd name="connsiteY42" fmla="*/ 84317 h 133350"/>
                <a:gd name="connsiteX43" fmla="*/ 71438 w 114300"/>
                <a:gd name="connsiteY43" fmla="*/ 85079 h 133350"/>
                <a:gd name="connsiteX44" fmla="*/ 70866 w 114300"/>
                <a:gd name="connsiteY44" fmla="*/ 85556 h 133350"/>
                <a:gd name="connsiteX45" fmla="*/ 70866 w 114300"/>
                <a:gd name="connsiteY45" fmla="*/ 85556 h 133350"/>
                <a:gd name="connsiteX46" fmla="*/ 70294 w 114300"/>
                <a:gd name="connsiteY46" fmla="*/ 83746 h 133350"/>
                <a:gd name="connsiteX47" fmla="*/ 70199 w 114300"/>
                <a:gd name="connsiteY47" fmla="*/ 83460 h 133350"/>
                <a:gd name="connsiteX48" fmla="*/ 70294 w 114300"/>
                <a:gd name="connsiteY48" fmla="*/ 83270 h 133350"/>
                <a:gd name="connsiteX49" fmla="*/ 70485 w 114300"/>
                <a:gd name="connsiteY49" fmla="*/ 83555 h 133350"/>
                <a:gd name="connsiteX50" fmla="*/ 70294 w 114300"/>
                <a:gd name="connsiteY50" fmla="*/ 83746 h 133350"/>
                <a:gd name="connsiteX51" fmla="*/ 70294 w 114300"/>
                <a:gd name="connsiteY51" fmla="*/ 83746 h 133350"/>
                <a:gd name="connsiteX52" fmla="*/ 69913 w 114300"/>
                <a:gd name="connsiteY52" fmla="*/ 82698 h 133350"/>
                <a:gd name="connsiteX53" fmla="*/ 70485 w 114300"/>
                <a:gd name="connsiteY53" fmla="*/ 82889 h 133350"/>
                <a:gd name="connsiteX54" fmla="*/ 70104 w 114300"/>
                <a:gd name="connsiteY54" fmla="*/ 82508 h 133350"/>
                <a:gd name="connsiteX55" fmla="*/ 69913 w 114300"/>
                <a:gd name="connsiteY55" fmla="*/ 82698 h 133350"/>
                <a:gd name="connsiteX56" fmla="*/ 69913 w 114300"/>
                <a:gd name="connsiteY56" fmla="*/ 82698 h 133350"/>
                <a:gd name="connsiteX57" fmla="*/ 75724 w 114300"/>
                <a:gd name="connsiteY57" fmla="*/ 76888 h 133350"/>
                <a:gd name="connsiteX58" fmla="*/ 75533 w 114300"/>
                <a:gd name="connsiteY58" fmla="*/ 76697 h 133350"/>
                <a:gd name="connsiteX59" fmla="*/ 75724 w 114300"/>
                <a:gd name="connsiteY59" fmla="*/ 76888 h 133350"/>
                <a:gd name="connsiteX60" fmla="*/ 75724 w 114300"/>
                <a:gd name="connsiteY60" fmla="*/ 76888 h 133350"/>
                <a:gd name="connsiteX61" fmla="*/ 55340 w 114300"/>
                <a:gd name="connsiteY61" fmla="*/ 130323 h 133350"/>
                <a:gd name="connsiteX62" fmla="*/ 55150 w 114300"/>
                <a:gd name="connsiteY62" fmla="*/ 130323 h 133350"/>
                <a:gd name="connsiteX63" fmla="*/ 55435 w 114300"/>
                <a:gd name="connsiteY63" fmla="*/ 130133 h 133350"/>
                <a:gd name="connsiteX64" fmla="*/ 55340 w 114300"/>
                <a:gd name="connsiteY64" fmla="*/ 130323 h 133350"/>
                <a:gd name="connsiteX65" fmla="*/ 55340 w 114300"/>
                <a:gd name="connsiteY65" fmla="*/ 130323 h 133350"/>
                <a:gd name="connsiteX66" fmla="*/ 54483 w 114300"/>
                <a:gd name="connsiteY66" fmla="*/ 130609 h 133350"/>
                <a:gd name="connsiteX67" fmla="*/ 54959 w 114300"/>
                <a:gd name="connsiteY67" fmla="*/ 130037 h 133350"/>
                <a:gd name="connsiteX68" fmla="*/ 54483 w 114300"/>
                <a:gd name="connsiteY68" fmla="*/ 130609 h 133350"/>
                <a:gd name="connsiteX69" fmla="*/ 54483 w 114300"/>
                <a:gd name="connsiteY69" fmla="*/ 130609 h 133350"/>
                <a:gd name="connsiteX70" fmla="*/ 53721 w 114300"/>
                <a:gd name="connsiteY70" fmla="*/ 130609 h 133350"/>
                <a:gd name="connsiteX71" fmla="*/ 53912 w 114300"/>
                <a:gd name="connsiteY71" fmla="*/ 130323 h 133350"/>
                <a:gd name="connsiteX72" fmla="*/ 54102 w 114300"/>
                <a:gd name="connsiteY72" fmla="*/ 130514 h 133350"/>
                <a:gd name="connsiteX73" fmla="*/ 53721 w 114300"/>
                <a:gd name="connsiteY73" fmla="*/ 130609 h 133350"/>
                <a:gd name="connsiteX74" fmla="*/ 53721 w 114300"/>
                <a:gd name="connsiteY74" fmla="*/ 130609 h 133350"/>
                <a:gd name="connsiteX75" fmla="*/ 56102 w 114300"/>
                <a:gd name="connsiteY75" fmla="*/ 108320 h 133350"/>
                <a:gd name="connsiteX76" fmla="*/ 57055 w 114300"/>
                <a:gd name="connsiteY76" fmla="*/ 107368 h 133350"/>
                <a:gd name="connsiteX77" fmla="*/ 56102 w 114300"/>
                <a:gd name="connsiteY77" fmla="*/ 108320 h 133350"/>
                <a:gd name="connsiteX78" fmla="*/ 56102 w 114300"/>
                <a:gd name="connsiteY78" fmla="*/ 108320 h 133350"/>
                <a:gd name="connsiteX79" fmla="*/ 57055 w 114300"/>
                <a:gd name="connsiteY79" fmla="*/ 106225 h 133350"/>
                <a:gd name="connsiteX80" fmla="*/ 56674 w 114300"/>
                <a:gd name="connsiteY80" fmla="*/ 106701 h 133350"/>
                <a:gd name="connsiteX81" fmla="*/ 57340 w 114300"/>
                <a:gd name="connsiteY81" fmla="*/ 106511 h 133350"/>
                <a:gd name="connsiteX82" fmla="*/ 57055 w 114300"/>
                <a:gd name="connsiteY82" fmla="*/ 106225 h 133350"/>
                <a:gd name="connsiteX83" fmla="*/ 57055 w 114300"/>
                <a:gd name="connsiteY83" fmla="*/ 106225 h 133350"/>
                <a:gd name="connsiteX84" fmla="*/ 49339 w 114300"/>
                <a:gd name="connsiteY84" fmla="*/ 118988 h 133350"/>
                <a:gd name="connsiteX85" fmla="*/ 49816 w 114300"/>
                <a:gd name="connsiteY85" fmla="*/ 118417 h 133350"/>
                <a:gd name="connsiteX86" fmla="*/ 50292 w 114300"/>
                <a:gd name="connsiteY86" fmla="*/ 118512 h 133350"/>
                <a:gd name="connsiteX87" fmla="*/ 49339 w 114300"/>
                <a:gd name="connsiteY87" fmla="*/ 118988 h 133350"/>
                <a:gd name="connsiteX88" fmla="*/ 49339 w 114300"/>
                <a:gd name="connsiteY88" fmla="*/ 118988 h 133350"/>
                <a:gd name="connsiteX89" fmla="*/ 44387 w 114300"/>
                <a:gd name="connsiteY89" fmla="*/ 128990 h 133350"/>
                <a:gd name="connsiteX90" fmla="*/ 44863 w 114300"/>
                <a:gd name="connsiteY90" fmla="*/ 128037 h 133350"/>
                <a:gd name="connsiteX91" fmla="*/ 45244 w 114300"/>
                <a:gd name="connsiteY91" fmla="*/ 128418 h 133350"/>
                <a:gd name="connsiteX92" fmla="*/ 44387 w 114300"/>
                <a:gd name="connsiteY92" fmla="*/ 128990 h 133350"/>
                <a:gd name="connsiteX93" fmla="*/ 44387 w 114300"/>
                <a:gd name="connsiteY93" fmla="*/ 128990 h 133350"/>
                <a:gd name="connsiteX94" fmla="*/ 43148 w 114300"/>
                <a:gd name="connsiteY94" fmla="*/ 130133 h 133350"/>
                <a:gd name="connsiteX95" fmla="*/ 44101 w 114300"/>
                <a:gd name="connsiteY95" fmla="*/ 128990 h 133350"/>
                <a:gd name="connsiteX96" fmla="*/ 43148 w 114300"/>
                <a:gd name="connsiteY96" fmla="*/ 130133 h 133350"/>
                <a:gd name="connsiteX97" fmla="*/ 43148 w 114300"/>
                <a:gd name="connsiteY97" fmla="*/ 130133 h 133350"/>
                <a:gd name="connsiteX98" fmla="*/ 43815 w 114300"/>
                <a:gd name="connsiteY98" fmla="*/ 128132 h 133350"/>
                <a:gd name="connsiteX99" fmla="*/ 44101 w 114300"/>
                <a:gd name="connsiteY99" fmla="*/ 128418 h 133350"/>
                <a:gd name="connsiteX100" fmla="*/ 44291 w 114300"/>
                <a:gd name="connsiteY100" fmla="*/ 128228 h 133350"/>
                <a:gd name="connsiteX101" fmla="*/ 44005 w 114300"/>
                <a:gd name="connsiteY101" fmla="*/ 127942 h 133350"/>
                <a:gd name="connsiteX102" fmla="*/ 43815 w 114300"/>
                <a:gd name="connsiteY102" fmla="*/ 128132 h 133350"/>
                <a:gd name="connsiteX103" fmla="*/ 43815 w 114300"/>
                <a:gd name="connsiteY103" fmla="*/ 128132 h 133350"/>
                <a:gd name="connsiteX104" fmla="*/ 43625 w 114300"/>
                <a:gd name="connsiteY104" fmla="*/ 127370 h 133350"/>
                <a:gd name="connsiteX105" fmla="*/ 44196 w 114300"/>
                <a:gd name="connsiteY105" fmla="*/ 127561 h 133350"/>
                <a:gd name="connsiteX106" fmla="*/ 43815 w 114300"/>
                <a:gd name="connsiteY106" fmla="*/ 127751 h 133350"/>
                <a:gd name="connsiteX107" fmla="*/ 43625 w 114300"/>
                <a:gd name="connsiteY107" fmla="*/ 127370 h 133350"/>
                <a:gd name="connsiteX108" fmla="*/ 43625 w 114300"/>
                <a:gd name="connsiteY108" fmla="*/ 127370 h 133350"/>
                <a:gd name="connsiteX109" fmla="*/ 46482 w 114300"/>
                <a:gd name="connsiteY109" fmla="*/ 124132 h 133350"/>
                <a:gd name="connsiteX110" fmla="*/ 45910 w 114300"/>
                <a:gd name="connsiteY110" fmla="*/ 124513 h 133350"/>
                <a:gd name="connsiteX111" fmla="*/ 46482 w 114300"/>
                <a:gd name="connsiteY111" fmla="*/ 124132 h 133350"/>
                <a:gd name="connsiteX112" fmla="*/ 46482 w 114300"/>
                <a:gd name="connsiteY112" fmla="*/ 124132 h 133350"/>
                <a:gd name="connsiteX113" fmla="*/ 47339 w 114300"/>
                <a:gd name="connsiteY113" fmla="*/ 121941 h 133350"/>
                <a:gd name="connsiteX114" fmla="*/ 47530 w 114300"/>
                <a:gd name="connsiteY114" fmla="*/ 121465 h 133350"/>
                <a:gd name="connsiteX115" fmla="*/ 47339 w 114300"/>
                <a:gd name="connsiteY115" fmla="*/ 121941 h 133350"/>
                <a:gd name="connsiteX116" fmla="*/ 47339 w 114300"/>
                <a:gd name="connsiteY116" fmla="*/ 121941 h 133350"/>
                <a:gd name="connsiteX117" fmla="*/ 48292 w 114300"/>
                <a:gd name="connsiteY117" fmla="*/ 119369 h 133350"/>
                <a:gd name="connsiteX118" fmla="*/ 48958 w 114300"/>
                <a:gd name="connsiteY118" fmla="*/ 118893 h 133350"/>
                <a:gd name="connsiteX119" fmla="*/ 48292 w 114300"/>
                <a:gd name="connsiteY119" fmla="*/ 119369 h 133350"/>
                <a:gd name="connsiteX120" fmla="*/ 48292 w 114300"/>
                <a:gd name="connsiteY120" fmla="*/ 119369 h 133350"/>
                <a:gd name="connsiteX121" fmla="*/ 52292 w 114300"/>
                <a:gd name="connsiteY121" fmla="*/ 114797 h 133350"/>
                <a:gd name="connsiteX122" fmla="*/ 52959 w 114300"/>
                <a:gd name="connsiteY122" fmla="*/ 115178 h 133350"/>
                <a:gd name="connsiteX123" fmla="*/ 52292 w 114300"/>
                <a:gd name="connsiteY123" fmla="*/ 114797 h 133350"/>
                <a:gd name="connsiteX124" fmla="*/ 52292 w 114300"/>
                <a:gd name="connsiteY124" fmla="*/ 114797 h 133350"/>
                <a:gd name="connsiteX125" fmla="*/ 54292 w 114300"/>
                <a:gd name="connsiteY125" fmla="*/ 110130 h 133350"/>
                <a:gd name="connsiteX126" fmla="*/ 54197 w 114300"/>
                <a:gd name="connsiteY126" fmla="*/ 109940 h 133350"/>
                <a:gd name="connsiteX127" fmla="*/ 54388 w 114300"/>
                <a:gd name="connsiteY127" fmla="*/ 109749 h 133350"/>
                <a:gd name="connsiteX128" fmla="*/ 54292 w 114300"/>
                <a:gd name="connsiteY128" fmla="*/ 110130 h 133350"/>
                <a:gd name="connsiteX129" fmla="*/ 54292 w 114300"/>
                <a:gd name="connsiteY129" fmla="*/ 110130 h 133350"/>
                <a:gd name="connsiteX130" fmla="*/ 68866 w 114300"/>
                <a:gd name="connsiteY130" fmla="*/ 82603 h 133350"/>
                <a:gd name="connsiteX131" fmla="*/ 69247 w 114300"/>
                <a:gd name="connsiteY131" fmla="*/ 82222 h 133350"/>
                <a:gd name="connsiteX132" fmla="*/ 69628 w 114300"/>
                <a:gd name="connsiteY132" fmla="*/ 82793 h 133350"/>
                <a:gd name="connsiteX133" fmla="*/ 68866 w 114300"/>
                <a:gd name="connsiteY133" fmla="*/ 82603 h 133350"/>
                <a:gd name="connsiteX134" fmla="*/ 68866 w 114300"/>
                <a:gd name="connsiteY134" fmla="*/ 82603 h 133350"/>
                <a:gd name="connsiteX135" fmla="*/ 66484 w 114300"/>
                <a:gd name="connsiteY135" fmla="*/ 82031 h 133350"/>
                <a:gd name="connsiteX136" fmla="*/ 66675 w 114300"/>
                <a:gd name="connsiteY136" fmla="*/ 81555 h 133350"/>
                <a:gd name="connsiteX137" fmla="*/ 67246 w 114300"/>
                <a:gd name="connsiteY137" fmla="*/ 82127 h 133350"/>
                <a:gd name="connsiteX138" fmla="*/ 66484 w 114300"/>
                <a:gd name="connsiteY138" fmla="*/ 82031 h 133350"/>
                <a:gd name="connsiteX139" fmla="*/ 66484 w 114300"/>
                <a:gd name="connsiteY139" fmla="*/ 82031 h 133350"/>
                <a:gd name="connsiteX140" fmla="*/ 66199 w 114300"/>
                <a:gd name="connsiteY140" fmla="*/ 80984 h 133350"/>
                <a:gd name="connsiteX141" fmla="*/ 66865 w 114300"/>
                <a:gd name="connsiteY141" fmla="*/ 81079 h 133350"/>
                <a:gd name="connsiteX142" fmla="*/ 66770 w 114300"/>
                <a:gd name="connsiteY142" fmla="*/ 81269 h 133350"/>
                <a:gd name="connsiteX143" fmla="*/ 66199 w 114300"/>
                <a:gd name="connsiteY143" fmla="*/ 80984 h 133350"/>
                <a:gd name="connsiteX144" fmla="*/ 66199 w 114300"/>
                <a:gd name="connsiteY144" fmla="*/ 80984 h 133350"/>
                <a:gd name="connsiteX145" fmla="*/ 62960 w 114300"/>
                <a:gd name="connsiteY145" fmla="*/ 79936 h 133350"/>
                <a:gd name="connsiteX146" fmla="*/ 63913 w 114300"/>
                <a:gd name="connsiteY146" fmla="*/ 80793 h 133350"/>
                <a:gd name="connsiteX147" fmla="*/ 62960 w 114300"/>
                <a:gd name="connsiteY147" fmla="*/ 79936 h 133350"/>
                <a:gd name="connsiteX148" fmla="*/ 62960 w 114300"/>
                <a:gd name="connsiteY148" fmla="*/ 79936 h 133350"/>
                <a:gd name="connsiteX149" fmla="*/ 60484 w 114300"/>
                <a:gd name="connsiteY149" fmla="*/ 76697 h 133350"/>
                <a:gd name="connsiteX150" fmla="*/ 61055 w 114300"/>
                <a:gd name="connsiteY150" fmla="*/ 76983 h 133350"/>
                <a:gd name="connsiteX151" fmla="*/ 60484 w 114300"/>
                <a:gd name="connsiteY151" fmla="*/ 76697 h 133350"/>
                <a:gd name="connsiteX152" fmla="*/ 60484 w 114300"/>
                <a:gd name="connsiteY152" fmla="*/ 76697 h 133350"/>
                <a:gd name="connsiteX153" fmla="*/ 59817 w 114300"/>
                <a:gd name="connsiteY153" fmla="*/ 75554 h 133350"/>
                <a:gd name="connsiteX154" fmla="*/ 60579 w 114300"/>
                <a:gd name="connsiteY154" fmla="*/ 76126 h 133350"/>
                <a:gd name="connsiteX155" fmla="*/ 59817 w 114300"/>
                <a:gd name="connsiteY155" fmla="*/ 75554 h 133350"/>
                <a:gd name="connsiteX156" fmla="*/ 59817 w 114300"/>
                <a:gd name="connsiteY156" fmla="*/ 75554 h 133350"/>
                <a:gd name="connsiteX157" fmla="*/ 57721 w 114300"/>
                <a:gd name="connsiteY157" fmla="*/ 74602 h 133350"/>
                <a:gd name="connsiteX158" fmla="*/ 58102 w 114300"/>
                <a:gd name="connsiteY158" fmla="*/ 74792 h 133350"/>
                <a:gd name="connsiteX159" fmla="*/ 57721 w 114300"/>
                <a:gd name="connsiteY159" fmla="*/ 74602 h 133350"/>
                <a:gd name="connsiteX160" fmla="*/ 57721 w 114300"/>
                <a:gd name="connsiteY160" fmla="*/ 74602 h 133350"/>
                <a:gd name="connsiteX161" fmla="*/ 56578 w 114300"/>
                <a:gd name="connsiteY161" fmla="*/ 72506 h 133350"/>
                <a:gd name="connsiteX162" fmla="*/ 56864 w 114300"/>
                <a:gd name="connsiteY162" fmla="*/ 72792 h 133350"/>
                <a:gd name="connsiteX163" fmla="*/ 56578 w 114300"/>
                <a:gd name="connsiteY163" fmla="*/ 72506 h 133350"/>
                <a:gd name="connsiteX164" fmla="*/ 56578 w 114300"/>
                <a:gd name="connsiteY164" fmla="*/ 72506 h 133350"/>
                <a:gd name="connsiteX165" fmla="*/ 54007 w 114300"/>
                <a:gd name="connsiteY165" fmla="*/ 70792 h 133350"/>
                <a:gd name="connsiteX166" fmla="*/ 54769 w 114300"/>
                <a:gd name="connsiteY166" fmla="*/ 71363 h 133350"/>
                <a:gd name="connsiteX167" fmla="*/ 54007 w 114300"/>
                <a:gd name="connsiteY167" fmla="*/ 70792 h 133350"/>
                <a:gd name="connsiteX168" fmla="*/ 54007 w 114300"/>
                <a:gd name="connsiteY168" fmla="*/ 70792 h 133350"/>
                <a:gd name="connsiteX169" fmla="*/ 53054 w 114300"/>
                <a:gd name="connsiteY169" fmla="*/ 69363 h 133350"/>
                <a:gd name="connsiteX170" fmla="*/ 54007 w 114300"/>
                <a:gd name="connsiteY170" fmla="*/ 70220 h 133350"/>
                <a:gd name="connsiteX171" fmla="*/ 53054 w 114300"/>
                <a:gd name="connsiteY171" fmla="*/ 69363 h 133350"/>
                <a:gd name="connsiteX172" fmla="*/ 53054 w 114300"/>
                <a:gd name="connsiteY172" fmla="*/ 69363 h 133350"/>
                <a:gd name="connsiteX173" fmla="*/ 52673 w 114300"/>
                <a:gd name="connsiteY173" fmla="*/ 68315 h 133350"/>
                <a:gd name="connsiteX174" fmla="*/ 53245 w 114300"/>
                <a:gd name="connsiteY174" fmla="*/ 68411 h 133350"/>
                <a:gd name="connsiteX175" fmla="*/ 53245 w 114300"/>
                <a:gd name="connsiteY175" fmla="*/ 68696 h 133350"/>
                <a:gd name="connsiteX176" fmla="*/ 52673 w 114300"/>
                <a:gd name="connsiteY176" fmla="*/ 68315 h 133350"/>
                <a:gd name="connsiteX177" fmla="*/ 52673 w 114300"/>
                <a:gd name="connsiteY177" fmla="*/ 68315 h 133350"/>
                <a:gd name="connsiteX178" fmla="*/ 51911 w 114300"/>
                <a:gd name="connsiteY178" fmla="*/ 68125 h 133350"/>
                <a:gd name="connsiteX179" fmla="*/ 52388 w 114300"/>
                <a:gd name="connsiteY179" fmla="*/ 68315 h 133350"/>
                <a:gd name="connsiteX180" fmla="*/ 51911 w 114300"/>
                <a:gd name="connsiteY180" fmla="*/ 68125 h 133350"/>
                <a:gd name="connsiteX181" fmla="*/ 51911 w 114300"/>
                <a:gd name="connsiteY181" fmla="*/ 68125 h 133350"/>
                <a:gd name="connsiteX182" fmla="*/ 55245 w 114300"/>
                <a:gd name="connsiteY182" fmla="*/ 50123 h 133350"/>
                <a:gd name="connsiteX183" fmla="*/ 55054 w 114300"/>
                <a:gd name="connsiteY183" fmla="*/ 49932 h 133350"/>
                <a:gd name="connsiteX184" fmla="*/ 55245 w 114300"/>
                <a:gd name="connsiteY184" fmla="*/ 50123 h 133350"/>
                <a:gd name="connsiteX185" fmla="*/ 55245 w 114300"/>
                <a:gd name="connsiteY185" fmla="*/ 50123 h 133350"/>
                <a:gd name="connsiteX186" fmla="*/ 49054 w 114300"/>
                <a:gd name="connsiteY186" fmla="*/ 65267 h 133350"/>
                <a:gd name="connsiteX187" fmla="*/ 49054 w 114300"/>
                <a:gd name="connsiteY187" fmla="*/ 65267 h 133350"/>
                <a:gd name="connsiteX188" fmla="*/ 49054 w 114300"/>
                <a:gd name="connsiteY188" fmla="*/ 65267 h 133350"/>
                <a:gd name="connsiteX189" fmla="*/ 51911 w 114300"/>
                <a:gd name="connsiteY189" fmla="*/ 38312 h 133350"/>
                <a:gd name="connsiteX190" fmla="*/ 52197 w 114300"/>
                <a:gd name="connsiteY190" fmla="*/ 38121 h 133350"/>
                <a:gd name="connsiteX191" fmla="*/ 52388 w 114300"/>
                <a:gd name="connsiteY191" fmla="*/ 38312 h 133350"/>
                <a:gd name="connsiteX192" fmla="*/ 51911 w 114300"/>
                <a:gd name="connsiteY192" fmla="*/ 38312 h 133350"/>
                <a:gd name="connsiteX193" fmla="*/ 51911 w 114300"/>
                <a:gd name="connsiteY193" fmla="*/ 38312 h 133350"/>
                <a:gd name="connsiteX194" fmla="*/ 51149 w 114300"/>
                <a:gd name="connsiteY194" fmla="*/ 39074 h 133350"/>
                <a:gd name="connsiteX195" fmla="*/ 52006 w 114300"/>
                <a:gd name="connsiteY195" fmla="*/ 38597 h 133350"/>
                <a:gd name="connsiteX196" fmla="*/ 51149 w 114300"/>
                <a:gd name="connsiteY196" fmla="*/ 39074 h 133350"/>
                <a:gd name="connsiteX197" fmla="*/ 51149 w 114300"/>
                <a:gd name="connsiteY197" fmla="*/ 39074 h 133350"/>
                <a:gd name="connsiteX198" fmla="*/ 51149 w 114300"/>
                <a:gd name="connsiteY198" fmla="*/ 34121 h 133350"/>
                <a:gd name="connsiteX199" fmla="*/ 51625 w 114300"/>
                <a:gd name="connsiteY199" fmla="*/ 34311 h 133350"/>
                <a:gd name="connsiteX200" fmla="*/ 51149 w 114300"/>
                <a:gd name="connsiteY200" fmla="*/ 34121 h 133350"/>
                <a:gd name="connsiteX201" fmla="*/ 51149 w 114300"/>
                <a:gd name="connsiteY201" fmla="*/ 34121 h 133350"/>
                <a:gd name="connsiteX202" fmla="*/ 49530 w 114300"/>
                <a:gd name="connsiteY202" fmla="*/ 35930 h 133350"/>
                <a:gd name="connsiteX203" fmla="*/ 47053 w 114300"/>
                <a:gd name="connsiteY203" fmla="*/ 33359 h 133350"/>
                <a:gd name="connsiteX204" fmla="*/ 45625 w 114300"/>
                <a:gd name="connsiteY204" fmla="*/ 31168 h 133350"/>
                <a:gd name="connsiteX205" fmla="*/ 46101 w 114300"/>
                <a:gd name="connsiteY205" fmla="*/ 30596 h 133350"/>
                <a:gd name="connsiteX206" fmla="*/ 44482 w 114300"/>
                <a:gd name="connsiteY206" fmla="*/ 27644 h 133350"/>
                <a:gd name="connsiteX207" fmla="*/ 43148 w 114300"/>
                <a:gd name="connsiteY207" fmla="*/ 25834 h 133350"/>
                <a:gd name="connsiteX208" fmla="*/ 43529 w 114300"/>
                <a:gd name="connsiteY208" fmla="*/ 25643 h 133350"/>
                <a:gd name="connsiteX209" fmla="*/ 44958 w 114300"/>
                <a:gd name="connsiteY209" fmla="*/ 26786 h 133350"/>
                <a:gd name="connsiteX210" fmla="*/ 45053 w 114300"/>
                <a:gd name="connsiteY210" fmla="*/ 26024 h 133350"/>
                <a:gd name="connsiteX211" fmla="*/ 46291 w 114300"/>
                <a:gd name="connsiteY211" fmla="*/ 25453 h 133350"/>
                <a:gd name="connsiteX212" fmla="*/ 47434 w 114300"/>
                <a:gd name="connsiteY212" fmla="*/ 26786 h 133350"/>
                <a:gd name="connsiteX213" fmla="*/ 48292 w 114300"/>
                <a:gd name="connsiteY213" fmla="*/ 26215 h 133350"/>
                <a:gd name="connsiteX214" fmla="*/ 50006 w 114300"/>
                <a:gd name="connsiteY214" fmla="*/ 28120 h 133350"/>
                <a:gd name="connsiteX215" fmla="*/ 49435 w 114300"/>
                <a:gd name="connsiteY215" fmla="*/ 27644 h 133350"/>
                <a:gd name="connsiteX216" fmla="*/ 48958 w 114300"/>
                <a:gd name="connsiteY216" fmla="*/ 27929 h 133350"/>
                <a:gd name="connsiteX217" fmla="*/ 49720 w 114300"/>
                <a:gd name="connsiteY217" fmla="*/ 29549 h 133350"/>
                <a:gd name="connsiteX218" fmla="*/ 49435 w 114300"/>
                <a:gd name="connsiteY218" fmla="*/ 28501 h 133350"/>
                <a:gd name="connsiteX219" fmla="*/ 50482 w 114300"/>
                <a:gd name="connsiteY219" fmla="*/ 29072 h 133350"/>
                <a:gd name="connsiteX220" fmla="*/ 49530 w 114300"/>
                <a:gd name="connsiteY220" fmla="*/ 29930 h 133350"/>
                <a:gd name="connsiteX221" fmla="*/ 49816 w 114300"/>
                <a:gd name="connsiteY221" fmla="*/ 30406 h 133350"/>
                <a:gd name="connsiteX222" fmla="*/ 49244 w 114300"/>
                <a:gd name="connsiteY222" fmla="*/ 30882 h 133350"/>
                <a:gd name="connsiteX223" fmla="*/ 49530 w 114300"/>
                <a:gd name="connsiteY223" fmla="*/ 31358 h 133350"/>
                <a:gd name="connsiteX224" fmla="*/ 49149 w 114300"/>
                <a:gd name="connsiteY224" fmla="*/ 31739 h 133350"/>
                <a:gd name="connsiteX225" fmla="*/ 49911 w 114300"/>
                <a:gd name="connsiteY225" fmla="*/ 32311 h 133350"/>
                <a:gd name="connsiteX226" fmla="*/ 49530 w 114300"/>
                <a:gd name="connsiteY226" fmla="*/ 33168 h 133350"/>
                <a:gd name="connsiteX227" fmla="*/ 48958 w 114300"/>
                <a:gd name="connsiteY227" fmla="*/ 33168 h 133350"/>
                <a:gd name="connsiteX228" fmla="*/ 48863 w 114300"/>
                <a:gd name="connsiteY228" fmla="*/ 34597 h 133350"/>
                <a:gd name="connsiteX229" fmla="*/ 49339 w 114300"/>
                <a:gd name="connsiteY229" fmla="*/ 34978 h 133350"/>
                <a:gd name="connsiteX230" fmla="*/ 50482 w 114300"/>
                <a:gd name="connsiteY230" fmla="*/ 36692 h 133350"/>
                <a:gd name="connsiteX231" fmla="*/ 49530 w 114300"/>
                <a:gd name="connsiteY231" fmla="*/ 35930 h 133350"/>
                <a:gd name="connsiteX232" fmla="*/ 49530 w 114300"/>
                <a:gd name="connsiteY232" fmla="*/ 35930 h 133350"/>
                <a:gd name="connsiteX233" fmla="*/ 40576 w 114300"/>
                <a:gd name="connsiteY233" fmla="*/ 56123 h 133350"/>
                <a:gd name="connsiteX234" fmla="*/ 40291 w 114300"/>
                <a:gd name="connsiteY234" fmla="*/ 55838 h 133350"/>
                <a:gd name="connsiteX235" fmla="*/ 40481 w 114300"/>
                <a:gd name="connsiteY235" fmla="*/ 55647 h 133350"/>
                <a:gd name="connsiteX236" fmla="*/ 40767 w 114300"/>
                <a:gd name="connsiteY236" fmla="*/ 55933 h 133350"/>
                <a:gd name="connsiteX237" fmla="*/ 40576 w 114300"/>
                <a:gd name="connsiteY237" fmla="*/ 56123 h 133350"/>
                <a:gd name="connsiteX238" fmla="*/ 40576 w 114300"/>
                <a:gd name="connsiteY238" fmla="*/ 56123 h 133350"/>
                <a:gd name="connsiteX239" fmla="*/ 47053 w 114300"/>
                <a:gd name="connsiteY239" fmla="*/ 25548 h 133350"/>
                <a:gd name="connsiteX240" fmla="*/ 46672 w 114300"/>
                <a:gd name="connsiteY240" fmla="*/ 25453 h 133350"/>
                <a:gd name="connsiteX241" fmla="*/ 46863 w 114300"/>
                <a:gd name="connsiteY241" fmla="*/ 25643 h 133350"/>
                <a:gd name="connsiteX242" fmla="*/ 47053 w 114300"/>
                <a:gd name="connsiteY242" fmla="*/ 25548 h 133350"/>
                <a:gd name="connsiteX243" fmla="*/ 47053 w 114300"/>
                <a:gd name="connsiteY243" fmla="*/ 25548 h 133350"/>
                <a:gd name="connsiteX244" fmla="*/ 47625 w 114300"/>
                <a:gd name="connsiteY244" fmla="*/ 25548 h 133350"/>
                <a:gd name="connsiteX245" fmla="*/ 47149 w 114300"/>
                <a:gd name="connsiteY245" fmla="*/ 25358 h 133350"/>
                <a:gd name="connsiteX246" fmla="*/ 47625 w 114300"/>
                <a:gd name="connsiteY246" fmla="*/ 25548 h 133350"/>
                <a:gd name="connsiteX247" fmla="*/ 47625 w 114300"/>
                <a:gd name="connsiteY247" fmla="*/ 25548 h 133350"/>
                <a:gd name="connsiteX248" fmla="*/ 48387 w 114300"/>
                <a:gd name="connsiteY248" fmla="*/ 25453 h 133350"/>
                <a:gd name="connsiteX249" fmla="*/ 47911 w 114300"/>
                <a:gd name="connsiteY249" fmla="*/ 25548 h 133350"/>
                <a:gd name="connsiteX250" fmla="*/ 48387 w 114300"/>
                <a:gd name="connsiteY250" fmla="*/ 25453 h 133350"/>
                <a:gd name="connsiteX251" fmla="*/ 48387 w 114300"/>
                <a:gd name="connsiteY251" fmla="*/ 25453 h 133350"/>
                <a:gd name="connsiteX252" fmla="*/ 48958 w 114300"/>
                <a:gd name="connsiteY252" fmla="*/ 25453 h 133350"/>
                <a:gd name="connsiteX253" fmla="*/ 48482 w 114300"/>
                <a:gd name="connsiteY253" fmla="*/ 25548 h 133350"/>
                <a:gd name="connsiteX254" fmla="*/ 48958 w 114300"/>
                <a:gd name="connsiteY254" fmla="*/ 25453 h 133350"/>
                <a:gd name="connsiteX255" fmla="*/ 48958 w 114300"/>
                <a:gd name="connsiteY255" fmla="*/ 25453 h 133350"/>
                <a:gd name="connsiteX256" fmla="*/ 49435 w 114300"/>
                <a:gd name="connsiteY256" fmla="*/ 26501 h 133350"/>
                <a:gd name="connsiteX257" fmla="*/ 49054 w 114300"/>
                <a:gd name="connsiteY257" fmla="*/ 26024 h 133350"/>
                <a:gd name="connsiteX258" fmla="*/ 49435 w 114300"/>
                <a:gd name="connsiteY258" fmla="*/ 26501 h 133350"/>
                <a:gd name="connsiteX259" fmla="*/ 49435 w 114300"/>
                <a:gd name="connsiteY259" fmla="*/ 26501 h 133350"/>
                <a:gd name="connsiteX260" fmla="*/ 49625 w 114300"/>
                <a:gd name="connsiteY260" fmla="*/ 26882 h 133350"/>
                <a:gd name="connsiteX261" fmla="*/ 49435 w 114300"/>
                <a:gd name="connsiteY261" fmla="*/ 26596 h 133350"/>
                <a:gd name="connsiteX262" fmla="*/ 49339 w 114300"/>
                <a:gd name="connsiteY262" fmla="*/ 26786 h 133350"/>
                <a:gd name="connsiteX263" fmla="*/ 49435 w 114300"/>
                <a:gd name="connsiteY263" fmla="*/ 27072 h 133350"/>
                <a:gd name="connsiteX264" fmla="*/ 49625 w 114300"/>
                <a:gd name="connsiteY264" fmla="*/ 26882 h 133350"/>
                <a:gd name="connsiteX265" fmla="*/ 49625 w 114300"/>
                <a:gd name="connsiteY265" fmla="*/ 26882 h 133350"/>
                <a:gd name="connsiteX266" fmla="*/ 50101 w 114300"/>
                <a:gd name="connsiteY266" fmla="*/ 32311 h 133350"/>
                <a:gd name="connsiteX267" fmla="*/ 49435 w 114300"/>
                <a:gd name="connsiteY267" fmla="*/ 33740 h 133350"/>
                <a:gd name="connsiteX268" fmla="*/ 50578 w 114300"/>
                <a:gd name="connsiteY268" fmla="*/ 32787 h 133350"/>
                <a:gd name="connsiteX269" fmla="*/ 50101 w 114300"/>
                <a:gd name="connsiteY269" fmla="*/ 32311 h 133350"/>
                <a:gd name="connsiteX270" fmla="*/ 50101 w 114300"/>
                <a:gd name="connsiteY270" fmla="*/ 32311 h 133350"/>
                <a:gd name="connsiteX271" fmla="*/ 50292 w 114300"/>
                <a:gd name="connsiteY271" fmla="*/ 34406 h 133350"/>
                <a:gd name="connsiteX272" fmla="*/ 49435 w 114300"/>
                <a:gd name="connsiteY272" fmla="*/ 34311 h 133350"/>
                <a:gd name="connsiteX273" fmla="*/ 49625 w 114300"/>
                <a:gd name="connsiteY273" fmla="*/ 34692 h 133350"/>
                <a:gd name="connsiteX274" fmla="*/ 50292 w 114300"/>
                <a:gd name="connsiteY274" fmla="*/ 34406 h 133350"/>
                <a:gd name="connsiteX275" fmla="*/ 50292 w 114300"/>
                <a:gd name="connsiteY275" fmla="*/ 34406 h 133350"/>
                <a:gd name="connsiteX276" fmla="*/ 50292 w 114300"/>
                <a:gd name="connsiteY276" fmla="*/ 36121 h 133350"/>
                <a:gd name="connsiteX277" fmla="*/ 49911 w 114300"/>
                <a:gd name="connsiteY277" fmla="*/ 35740 h 133350"/>
                <a:gd name="connsiteX278" fmla="*/ 50292 w 114300"/>
                <a:gd name="connsiteY278" fmla="*/ 36121 h 133350"/>
                <a:gd name="connsiteX279" fmla="*/ 50292 w 114300"/>
                <a:gd name="connsiteY279" fmla="*/ 36121 h 133350"/>
                <a:gd name="connsiteX280" fmla="*/ 39148 w 114300"/>
                <a:gd name="connsiteY280" fmla="*/ 20690 h 133350"/>
                <a:gd name="connsiteX281" fmla="*/ 38862 w 114300"/>
                <a:gd name="connsiteY281" fmla="*/ 20405 h 133350"/>
                <a:gd name="connsiteX282" fmla="*/ 39243 w 114300"/>
                <a:gd name="connsiteY282" fmla="*/ 20119 h 133350"/>
                <a:gd name="connsiteX283" fmla="*/ 39148 w 114300"/>
                <a:gd name="connsiteY283" fmla="*/ 20690 h 133350"/>
                <a:gd name="connsiteX284" fmla="*/ 39148 w 114300"/>
                <a:gd name="connsiteY284" fmla="*/ 20690 h 133350"/>
                <a:gd name="connsiteX285" fmla="*/ 39719 w 114300"/>
                <a:gd name="connsiteY285" fmla="*/ 18404 h 133350"/>
                <a:gd name="connsiteX286" fmla="*/ 39719 w 114300"/>
                <a:gd name="connsiteY286" fmla="*/ 18309 h 133350"/>
                <a:gd name="connsiteX287" fmla="*/ 39910 w 114300"/>
                <a:gd name="connsiteY287" fmla="*/ 18595 h 133350"/>
                <a:gd name="connsiteX288" fmla="*/ 39719 w 114300"/>
                <a:gd name="connsiteY288" fmla="*/ 18404 h 133350"/>
                <a:gd name="connsiteX289" fmla="*/ 39719 w 114300"/>
                <a:gd name="connsiteY289" fmla="*/ 18404 h 133350"/>
                <a:gd name="connsiteX290" fmla="*/ 40005 w 114300"/>
                <a:gd name="connsiteY290" fmla="*/ 17833 h 133350"/>
                <a:gd name="connsiteX291" fmla="*/ 39814 w 114300"/>
                <a:gd name="connsiteY291" fmla="*/ 18023 h 133350"/>
                <a:gd name="connsiteX292" fmla="*/ 39719 w 114300"/>
                <a:gd name="connsiteY292" fmla="*/ 17642 h 133350"/>
                <a:gd name="connsiteX293" fmla="*/ 40005 w 114300"/>
                <a:gd name="connsiteY293" fmla="*/ 17833 h 133350"/>
                <a:gd name="connsiteX294" fmla="*/ 40005 w 114300"/>
                <a:gd name="connsiteY294" fmla="*/ 17833 h 133350"/>
                <a:gd name="connsiteX295" fmla="*/ 39910 w 114300"/>
                <a:gd name="connsiteY295" fmla="*/ 16880 h 133350"/>
                <a:gd name="connsiteX296" fmla="*/ 39814 w 114300"/>
                <a:gd name="connsiteY296" fmla="*/ 17452 h 133350"/>
                <a:gd name="connsiteX297" fmla="*/ 39910 w 114300"/>
                <a:gd name="connsiteY297" fmla="*/ 16880 h 133350"/>
                <a:gd name="connsiteX298" fmla="*/ 39910 w 114300"/>
                <a:gd name="connsiteY298" fmla="*/ 16880 h 133350"/>
                <a:gd name="connsiteX299" fmla="*/ 90392 w 114300"/>
                <a:gd name="connsiteY299" fmla="*/ 57076 h 133350"/>
                <a:gd name="connsiteX300" fmla="*/ 90202 w 114300"/>
                <a:gd name="connsiteY300" fmla="*/ 56790 h 133350"/>
                <a:gd name="connsiteX301" fmla="*/ 90392 w 114300"/>
                <a:gd name="connsiteY301" fmla="*/ 56600 h 133350"/>
                <a:gd name="connsiteX302" fmla="*/ 90488 w 114300"/>
                <a:gd name="connsiteY302" fmla="*/ 56885 h 133350"/>
                <a:gd name="connsiteX303" fmla="*/ 90392 w 114300"/>
                <a:gd name="connsiteY303" fmla="*/ 57076 h 133350"/>
                <a:gd name="connsiteX304" fmla="*/ 90392 w 114300"/>
                <a:gd name="connsiteY304" fmla="*/ 57076 h 133350"/>
                <a:gd name="connsiteX305" fmla="*/ 108299 w 114300"/>
                <a:gd name="connsiteY305" fmla="*/ 53742 h 133350"/>
                <a:gd name="connsiteX306" fmla="*/ 109823 w 114300"/>
                <a:gd name="connsiteY306" fmla="*/ 52123 h 133350"/>
                <a:gd name="connsiteX307" fmla="*/ 109156 w 114300"/>
                <a:gd name="connsiteY307" fmla="*/ 51266 h 133350"/>
                <a:gd name="connsiteX308" fmla="*/ 109061 w 114300"/>
                <a:gd name="connsiteY308" fmla="*/ 49075 h 133350"/>
                <a:gd name="connsiteX309" fmla="*/ 108680 w 114300"/>
                <a:gd name="connsiteY309" fmla="*/ 49742 h 133350"/>
                <a:gd name="connsiteX310" fmla="*/ 107442 w 114300"/>
                <a:gd name="connsiteY310" fmla="*/ 48599 h 133350"/>
                <a:gd name="connsiteX311" fmla="*/ 107728 w 114300"/>
                <a:gd name="connsiteY311" fmla="*/ 47837 h 133350"/>
                <a:gd name="connsiteX312" fmla="*/ 107347 w 114300"/>
                <a:gd name="connsiteY312" fmla="*/ 46884 h 133350"/>
                <a:gd name="connsiteX313" fmla="*/ 105823 w 114300"/>
                <a:gd name="connsiteY313" fmla="*/ 47837 h 133350"/>
                <a:gd name="connsiteX314" fmla="*/ 104394 w 114300"/>
                <a:gd name="connsiteY314" fmla="*/ 46884 h 133350"/>
                <a:gd name="connsiteX315" fmla="*/ 103918 w 114300"/>
                <a:gd name="connsiteY315" fmla="*/ 47265 h 133350"/>
                <a:gd name="connsiteX316" fmla="*/ 103727 w 114300"/>
                <a:gd name="connsiteY316" fmla="*/ 46884 h 133350"/>
                <a:gd name="connsiteX317" fmla="*/ 103251 w 114300"/>
                <a:gd name="connsiteY317" fmla="*/ 47170 h 133350"/>
                <a:gd name="connsiteX318" fmla="*/ 102775 w 114300"/>
                <a:gd name="connsiteY318" fmla="*/ 46503 h 133350"/>
                <a:gd name="connsiteX319" fmla="*/ 102394 w 114300"/>
                <a:gd name="connsiteY319" fmla="*/ 46884 h 133350"/>
                <a:gd name="connsiteX320" fmla="*/ 100774 w 114300"/>
                <a:gd name="connsiteY320" fmla="*/ 46598 h 133350"/>
                <a:gd name="connsiteX321" fmla="*/ 100203 w 114300"/>
                <a:gd name="connsiteY321" fmla="*/ 47170 h 133350"/>
                <a:gd name="connsiteX322" fmla="*/ 100489 w 114300"/>
                <a:gd name="connsiteY322" fmla="*/ 47646 h 133350"/>
                <a:gd name="connsiteX323" fmla="*/ 99155 w 114300"/>
                <a:gd name="connsiteY323" fmla="*/ 48218 h 133350"/>
                <a:gd name="connsiteX324" fmla="*/ 99060 w 114300"/>
                <a:gd name="connsiteY324" fmla="*/ 47741 h 133350"/>
                <a:gd name="connsiteX325" fmla="*/ 98203 w 114300"/>
                <a:gd name="connsiteY325" fmla="*/ 49075 h 133350"/>
                <a:gd name="connsiteX326" fmla="*/ 97155 w 114300"/>
                <a:gd name="connsiteY326" fmla="*/ 49837 h 133350"/>
                <a:gd name="connsiteX327" fmla="*/ 95631 w 114300"/>
                <a:gd name="connsiteY327" fmla="*/ 50599 h 133350"/>
                <a:gd name="connsiteX328" fmla="*/ 95440 w 114300"/>
                <a:gd name="connsiteY328" fmla="*/ 51551 h 133350"/>
                <a:gd name="connsiteX329" fmla="*/ 94964 w 114300"/>
                <a:gd name="connsiteY329" fmla="*/ 51932 h 133350"/>
                <a:gd name="connsiteX330" fmla="*/ 93631 w 114300"/>
                <a:gd name="connsiteY330" fmla="*/ 51837 h 133350"/>
                <a:gd name="connsiteX331" fmla="*/ 94202 w 114300"/>
                <a:gd name="connsiteY331" fmla="*/ 52028 h 133350"/>
                <a:gd name="connsiteX332" fmla="*/ 94964 w 114300"/>
                <a:gd name="connsiteY332" fmla="*/ 52599 h 133350"/>
                <a:gd name="connsiteX333" fmla="*/ 93726 w 114300"/>
                <a:gd name="connsiteY333" fmla="*/ 53837 h 133350"/>
                <a:gd name="connsiteX334" fmla="*/ 93345 w 114300"/>
                <a:gd name="connsiteY334" fmla="*/ 53456 h 133350"/>
                <a:gd name="connsiteX335" fmla="*/ 92774 w 114300"/>
                <a:gd name="connsiteY335" fmla="*/ 54028 h 133350"/>
                <a:gd name="connsiteX336" fmla="*/ 91154 w 114300"/>
                <a:gd name="connsiteY336" fmla="*/ 55647 h 133350"/>
                <a:gd name="connsiteX337" fmla="*/ 90392 w 114300"/>
                <a:gd name="connsiteY337" fmla="*/ 56314 h 133350"/>
                <a:gd name="connsiteX338" fmla="*/ 90868 w 114300"/>
                <a:gd name="connsiteY338" fmla="*/ 55742 h 133350"/>
                <a:gd name="connsiteX339" fmla="*/ 90392 w 114300"/>
                <a:gd name="connsiteY339" fmla="*/ 55266 h 133350"/>
                <a:gd name="connsiteX340" fmla="*/ 89440 w 114300"/>
                <a:gd name="connsiteY340" fmla="*/ 56219 h 133350"/>
                <a:gd name="connsiteX341" fmla="*/ 90964 w 114300"/>
                <a:gd name="connsiteY341" fmla="*/ 57838 h 133350"/>
                <a:gd name="connsiteX342" fmla="*/ 90392 w 114300"/>
                <a:gd name="connsiteY342" fmla="*/ 57743 h 133350"/>
                <a:gd name="connsiteX343" fmla="*/ 91059 w 114300"/>
                <a:gd name="connsiteY343" fmla="*/ 58409 h 133350"/>
                <a:gd name="connsiteX344" fmla="*/ 90868 w 114300"/>
                <a:gd name="connsiteY344" fmla="*/ 59171 h 133350"/>
                <a:gd name="connsiteX345" fmla="*/ 89344 w 114300"/>
                <a:gd name="connsiteY345" fmla="*/ 59552 h 133350"/>
                <a:gd name="connsiteX346" fmla="*/ 87725 w 114300"/>
                <a:gd name="connsiteY346" fmla="*/ 60410 h 133350"/>
                <a:gd name="connsiteX347" fmla="*/ 87820 w 114300"/>
                <a:gd name="connsiteY347" fmla="*/ 61553 h 133350"/>
                <a:gd name="connsiteX348" fmla="*/ 86582 w 114300"/>
                <a:gd name="connsiteY348" fmla="*/ 62124 h 133350"/>
                <a:gd name="connsiteX349" fmla="*/ 84773 w 114300"/>
                <a:gd name="connsiteY349" fmla="*/ 63934 h 133350"/>
                <a:gd name="connsiteX350" fmla="*/ 85439 w 114300"/>
                <a:gd name="connsiteY350" fmla="*/ 64601 h 133350"/>
                <a:gd name="connsiteX351" fmla="*/ 86582 w 114300"/>
                <a:gd name="connsiteY351" fmla="*/ 64410 h 133350"/>
                <a:gd name="connsiteX352" fmla="*/ 84677 w 114300"/>
                <a:gd name="connsiteY352" fmla="*/ 65458 h 133350"/>
                <a:gd name="connsiteX353" fmla="*/ 83249 w 114300"/>
                <a:gd name="connsiteY353" fmla="*/ 66125 h 133350"/>
                <a:gd name="connsiteX354" fmla="*/ 83249 w 114300"/>
                <a:gd name="connsiteY354" fmla="*/ 66696 h 133350"/>
                <a:gd name="connsiteX355" fmla="*/ 83725 w 114300"/>
                <a:gd name="connsiteY355" fmla="*/ 67553 h 133350"/>
                <a:gd name="connsiteX356" fmla="*/ 83249 w 114300"/>
                <a:gd name="connsiteY356" fmla="*/ 67268 h 133350"/>
                <a:gd name="connsiteX357" fmla="*/ 82867 w 114300"/>
                <a:gd name="connsiteY357" fmla="*/ 67649 h 133350"/>
                <a:gd name="connsiteX358" fmla="*/ 82296 w 114300"/>
                <a:gd name="connsiteY358" fmla="*/ 68792 h 133350"/>
                <a:gd name="connsiteX359" fmla="*/ 80867 w 114300"/>
                <a:gd name="connsiteY359" fmla="*/ 70506 h 133350"/>
                <a:gd name="connsiteX360" fmla="*/ 81153 w 114300"/>
                <a:gd name="connsiteY360" fmla="*/ 69458 h 133350"/>
                <a:gd name="connsiteX361" fmla="*/ 80486 w 114300"/>
                <a:gd name="connsiteY361" fmla="*/ 68792 h 133350"/>
                <a:gd name="connsiteX362" fmla="*/ 80296 w 114300"/>
                <a:gd name="connsiteY362" fmla="*/ 68887 h 133350"/>
                <a:gd name="connsiteX363" fmla="*/ 80486 w 114300"/>
                <a:gd name="connsiteY363" fmla="*/ 70792 h 133350"/>
                <a:gd name="connsiteX364" fmla="*/ 80105 w 114300"/>
                <a:gd name="connsiteY364" fmla="*/ 70982 h 133350"/>
                <a:gd name="connsiteX365" fmla="*/ 80391 w 114300"/>
                <a:gd name="connsiteY365" fmla="*/ 71459 h 133350"/>
                <a:gd name="connsiteX366" fmla="*/ 79438 w 114300"/>
                <a:gd name="connsiteY366" fmla="*/ 72411 h 133350"/>
                <a:gd name="connsiteX367" fmla="*/ 77819 w 114300"/>
                <a:gd name="connsiteY367" fmla="*/ 74602 h 133350"/>
                <a:gd name="connsiteX368" fmla="*/ 76581 w 114300"/>
                <a:gd name="connsiteY368" fmla="*/ 76793 h 133350"/>
                <a:gd name="connsiteX369" fmla="*/ 74390 w 114300"/>
                <a:gd name="connsiteY369" fmla="*/ 74602 h 133350"/>
                <a:gd name="connsiteX370" fmla="*/ 72962 w 114300"/>
                <a:gd name="connsiteY370" fmla="*/ 74126 h 133350"/>
                <a:gd name="connsiteX371" fmla="*/ 73247 w 114300"/>
                <a:gd name="connsiteY371" fmla="*/ 72316 h 133350"/>
                <a:gd name="connsiteX372" fmla="*/ 71438 w 114300"/>
                <a:gd name="connsiteY372" fmla="*/ 73173 h 133350"/>
                <a:gd name="connsiteX373" fmla="*/ 71723 w 114300"/>
                <a:gd name="connsiteY373" fmla="*/ 71363 h 133350"/>
                <a:gd name="connsiteX374" fmla="*/ 71342 w 114300"/>
                <a:gd name="connsiteY374" fmla="*/ 71173 h 133350"/>
                <a:gd name="connsiteX375" fmla="*/ 71723 w 114300"/>
                <a:gd name="connsiteY375" fmla="*/ 70792 h 133350"/>
                <a:gd name="connsiteX376" fmla="*/ 71342 w 114300"/>
                <a:gd name="connsiteY376" fmla="*/ 70411 h 133350"/>
                <a:gd name="connsiteX377" fmla="*/ 71723 w 114300"/>
                <a:gd name="connsiteY377" fmla="*/ 70220 h 133350"/>
                <a:gd name="connsiteX378" fmla="*/ 69532 w 114300"/>
                <a:gd name="connsiteY378" fmla="*/ 67172 h 133350"/>
                <a:gd name="connsiteX379" fmla="*/ 68294 w 114300"/>
                <a:gd name="connsiteY379" fmla="*/ 67268 h 133350"/>
                <a:gd name="connsiteX380" fmla="*/ 67151 w 114300"/>
                <a:gd name="connsiteY380" fmla="*/ 66791 h 133350"/>
                <a:gd name="connsiteX381" fmla="*/ 66770 w 114300"/>
                <a:gd name="connsiteY381" fmla="*/ 65363 h 133350"/>
                <a:gd name="connsiteX382" fmla="*/ 65913 w 114300"/>
                <a:gd name="connsiteY382" fmla="*/ 64982 h 133350"/>
                <a:gd name="connsiteX383" fmla="*/ 65627 w 114300"/>
                <a:gd name="connsiteY383" fmla="*/ 63362 h 133350"/>
                <a:gd name="connsiteX384" fmla="*/ 63817 w 114300"/>
                <a:gd name="connsiteY384" fmla="*/ 61553 h 133350"/>
                <a:gd name="connsiteX385" fmla="*/ 63817 w 114300"/>
                <a:gd name="connsiteY385" fmla="*/ 60695 h 133350"/>
                <a:gd name="connsiteX386" fmla="*/ 64198 w 114300"/>
                <a:gd name="connsiteY386" fmla="*/ 60314 h 133350"/>
                <a:gd name="connsiteX387" fmla="*/ 62675 w 114300"/>
                <a:gd name="connsiteY387" fmla="*/ 59838 h 133350"/>
                <a:gd name="connsiteX388" fmla="*/ 62675 w 114300"/>
                <a:gd name="connsiteY388" fmla="*/ 58219 h 133350"/>
                <a:gd name="connsiteX389" fmla="*/ 62293 w 114300"/>
                <a:gd name="connsiteY389" fmla="*/ 57838 h 133350"/>
                <a:gd name="connsiteX390" fmla="*/ 59912 w 114300"/>
                <a:gd name="connsiteY390" fmla="*/ 56790 h 133350"/>
                <a:gd name="connsiteX391" fmla="*/ 60007 w 114300"/>
                <a:gd name="connsiteY391" fmla="*/ 56028 h 133350"/>
                <a:gd name="connsiteX392" fmla="*/ 60960 w 114300"/>
                <a:gd name="connsiteY392" fmla="*/ 55838 h 133350"/>
                <a:gd name="connsiteX393" fmla="*/ 60198 w 114300"/>
                <a:gd name="connsiteY393" fmla="*/ 55742 h 133350"/>
                <a:gd name="connsiteX394" fmla="*/ 59436 w 114300"/>
                <a:gd name="connsiteY394" fmla="*/ 55171 h 133350"/>
                <a:gd name="connsiteX395" fmla="*/ 57531 w 114300"/>
                <a:gd name="connsiteY395" fmla="*/ 52218 h 133350"/>
                <a:gd name="connsiteX396" fmla="*/ 57531 w 114300"/>
                <a:gd name="connsiteY396" fmla="*/ 51170 h 133350"/>
                <a:gd name="connsiteX397" fmla="*/ 57912 w 114300"/>
                <a:gd name="connsiteY397" fmla="*/ 50789 h 133350"/>
                <a:gd name="connsiteX398" fmla="*/ 55912 w 114300"/>
                <a:gd name="connsiteY398" fmla="*/ 50408 h 133350"/>
                <a:gd name="connsiteX399" fmla="*/ 56674 w 114300"/>
                <a:gd name="connsiteY399" fmla="*/ 50123 h 133350"/>
                <a:gd name="connsiteX400" fmla="*/ 54483 w 114300"/>
                <a:gd name="connsiteY400" fmla="*/ 47170 h 133350"/>
                <a:gd name="connsiteX401" fmla="*/ 54197 w 114300"/>
                <a:gd name="connsiteY401" fmla="*/ 45551 h 133350"/>
                <a:gd name="connsiteX402" fmla="*/ 53245 w 114300"/>
                <a:gd name="connsiteY402" fmla="*/ 45360 h 133350"/>
                <a:gd name="connsiteX403" fmla="*/ 53530 w 114300"/>
                <a:gd name="connsiteY403" fmla="*/ 44217 h 133350"/>
                <a:gd name="connsiteX404" fmla="*/ 52578 w 114300"/>
                <a:gd name="connsiteY404" fmla="*/ 44122 h 133350"/>
                <a:gd name="connsiteX405" fmla="*/ 52292 w 114300"/>
                <a:gd name="connsiteY405" fmla="*/ 43360 h 133350"/>
                <a:gd name="connsiteX406" fmla="*/ 52959 w 114300"/>
                <a:gd name="connsiteY406" fmla="*/ 42884 h 133350"/>
                <a:gd name="connsiteX407" fmla="*/ 52578 w 114300"/>
                <a:gd name="connsiteY407" fmla="*/ 42407 h 133350"/>
                <a:gd name="connsiteX408" fmla="*/ 53340 w 114300"/>
                <a:gd name="connsiteY408" fmla="*/ 40502 h 133350"/>
                <a:gd name="connsiteX409" fmla="*/ 52673 w 114300"/>
                <a:gd name="connsiteY409" fmla="*/ 39359 h 133350"/>
                <a:gd name="connsiteX410" fmla="*/ 52864 w 114300"/>
                <a:gd name="connsiteY410" fmla="*/ 38597 h 133350"/>
                <a:gd name="connsiteX411" fmla="*/ 54483 w 114300"/>
                <a:gd name="connsiteY411" fmla="*/ 38121 h 133350"/>
                <a:gd name="connsiteX412" fmla="*/ 54483 w 114300"/>
                <a:gd name="connsiteY412" fmla="*/ 37359 h 133350"/>
                <a:gd name="connsiteX413" fmla="*/ 53721 w 114300"/>
                <a:gd name="connsiteY413" fmla="*/ 37264 h 133350"/>
                <a:gd name="connsiteX414" fmla="*/ 53054 w 114300"/>
                <a:gd name="connsiteY414" fmla="*/ 37740 h 133350"/>
                <a:gd name="connsiteX415" fmla="*/ 54007 w 114300"/>
                <a:gd name="connsiteY415" fmla="*/ 36788 h 133350"/>
                <a:gd name="connsiteX416" fmla="*/ 52102 w 114300"/>
                <a:gd name="connsiteY416" fmla="*/ 34216 h 133350"/>
                <a:gd name="connsiteX417" fmla="*/ 53721 w 114300"/>
                <a:gd name="connsiteY417" fmla="*/ 33740 h 133350"/>
                <a:gd name="connsiteX418" fmla="*/ 53245 w 114300"/>
                <a:gd name="connsiteY418" fmla="*/ 34216 h 133350"/>
                <a:gd name="connsiteX419" fmla="*/ 54102 w 114300"/>
                <a:gd name="connsiteY419" fmla="*/ 35264 h 133350"/>
                <a:gd name="connsiteX420" fmla="*/ 55245 w 114300"/>
                <a:gd name="connsiteY420" fmla="*/ 34406 h 133350"/>
                <a:gd name="connsiteX421" fmla="*/ 54864 w 114300"/>
                <a:gd name="connsiteY421" fmla="*/ 33263 h 133350"/>
                <a:gd name="connsiteX422" fmla="*/ 55816 w 114300"/>
                <a:gd name="connsiteY422" fmla="*/ 31739 h 133350"/>
                <a:gd name="connsiteX423" fmla="*/ 55816 w 114300"/>
                <a:gd name="connsiteY423" fmla="*/ 31168 h 133350"/>
                <a:gd name="connsiteX424" fmla="*/ 55435 w 114300"/>
                <a:gd name="connsiteY424" fmla="*/ 30215 h 133350"/>
                <a:gd name="connsiteX425" fmla="*/ 56388 w 114300"/>
                <a:gd name="connsiteY425" fmla="*/ 29453 h 133350"/>
                <a:gd name="connsiteX426" fmla="*/ 56102 w 114300"/>
                <a:gd name="connsiteY426" fmla="*/ 28977 h 133350"/>
                <a:gd name="connsiteX427" fmla="*/ 56483 w 114300"/>
                <a:gd name="connsiteY427" fmla="*/ 28596 h 133350"/>
                <a:gd name="connsiteX428" fmla="*/ 56388 w 114300"/>
                <a:gd name="connsiteY428" fmla="*/ 27929 h 133350"/>
                <a:gd name="connsiteX429" fmla="*/ 57626 w 114300"/>
                <a:gd name="connsiteY429" fmla="*/ 25739 h 133350"/>
                <a:gd name="connsiteX430" fmla="*/ 57817 w 114300"/>
                <a:gd name="connsiteY430" fmla="*/ 20786 h 133350"/>
                <a:gd name="connsiteX431" fmla="*/ 58293 w 114300"/>
                <a:gd name="connsiteY431" fmla="*/ 19738 h 133350"/>
                <a:gd name="connsiteX432" fmla="*/ 58198 w 114300"/>
                <a:gd name="connsiteY432" fmla="*/ 18881 h 133350"/>
                <a:gd name="connsiteX433" fmla="*/ 58864 w 114300"/>
                <a:gd name="connsiteY433" fmla="*/ 13737 h 133350"/>
                <a:gd name="connsiteX434" fmla="*/ 59341 w 114300"/>
                <a:gd name="connsiteY434" fmla="*/ 13261 h 133350"/>
                <a:gd name="connsiteX435" fmla="*/ 60007 w 114300"/>
                <a:gd name="connsiteY435" fmla="*/ 10403 h 133350"/>
                <a:gd name="connsiteX436" fmla="*/ 59436 w 114300"/>
                <a:gd name="connsiteY436" fmla="*/ 9451 h 133350"/>
                <a:gd name="connsiteX437" fmla="*/ 57340 w 114300"/>
                <a:gd name="connsiteY437" fmla="*/ 7355 h 133350"/>
                <a:gd name="connsiteX438" fmla="*/ 56674 w 114300"/>
                <a:gd name="connsiteY438" fmla="*/ 7451 h 133350"/>
                <a:gd name="connsiteX439" fmla="*/ 51721 w 114300"/>
                <a:gd name="connsiteY439" fmla="*/ 7736 h 133350"/>
                <a:gd name="connsiteX440" fmla="*/ 47815 w 114300"/>
                <a:gd name="connsiteY440" fmla="*/ 10118 h 133350"/>
                <a:gd name="connsiteX441" fmla="*/ 47053 w 114300"/>
                <a:gd name="connsiteY441" fmla="*/ 9737 h 133350"/>
                <a:gd name="connsiteX442" fmla="*/ 44958 w 114300"/>
                <a:gd name="connsiteY442" fmla="*/ 10499 h 133350"/>
                <a:gd name="connsiteX443" fmla="*/ 45244 w 114300"/>
                <a:gd name="connsiteY443" fmla="*/ 11261 h 133350"/>
                <a:gd name="connsiteX444" fmla="*/ 46006 w 114300"/>
                <a:gd name="connsiteY444" fmla="*/ 10689 h 133350"/>
                <a:gd name="connsiteX445" fmla="*/ 44387 w 114300"/>
                <a:gd name="connsiteY445" fmla="*/ 12308 h 133350"/>
                <a:gd name="connsiteX446" fmla="*/ 44387 w 114300"/>
                <a:gd name="connsiteY446" fmla="*/ 13070 h 133350"/>
                <a:gd name="connsiteX447" fmla="*/ 42863 w 114300"/>
                <a:gd name="connsiteY447" fmla="*/ 14213 h 133350"/>
                <a:gd name="connsiteX448" fmla="*/ 40576 w 114300"/>
                <a:gd name="connsiteY448" fmla="*/ 15261 h 133350"/>
                <a:gd name="connsiteX449" fmla="*/ 40672 w 114300"/>
                <a:gd name="connsiteY449" fmla="*/ 14118 h 133350"/>
                <a:gd name="connsiteX450" fmla="*/ 39814 w 114300"/>
                <a:gd name="connsiteY450" fmla="*/ 15166 h 133350"/>
                <a:gd name="connsiteX451" fmla="*/ 40481 w 114300"/>
                <a:gd name="connsiteY451" fmla="*/ 15737 h 133350"/>
                <a:gd name="connsiteX452" fmla="*/ 40386 w 114300"/>
                <a:gd name="connsiteY452" fmla="*/ 16595 h 133350"/>
                <a:gd name="connsiteX453" fmla="*/ 39814 w 114300"/>
                <a:gd name="connsiteY453" fmla="*/ 17071 h 133350"/>
                <a:gd name="connsiteX454" fmla="*/ 39814 w 114300"/>
                <a:gd name="connsiteY454" fmla="*/ 18976 h 133350"/>
                <a:gd name="connsiteX455" fmla="*/ 40195 w 114300"/>
                <a:gd name="connsiteY455" fmla="*/ 19833 h 133350"/>
                <a:gd name="connsiteX456" fmla="*/ 39814 w 114300"/>
                <a:gd name="connsiteY456" fmla="*/ 20214 h 133350"/>
                <a:gd name="connsiteX457" fmla="*/ 39433 w 114300"/>
                <a:gd name="connsiteY457" fmla="*/ 19833 h 133350"/>
                <a:gd name="connsiteX458" fmla="*/ 38767 w 114300"/>
                <a:gd name="connsiteY458" fmla="*/ 20690 h 133350"/>
                <a:gd name="connsiteX459" fmla="*/ 39052 w 114300"/>
                <a:gd name="connsiteY459" fmla="*/ 21167 h 133350"/>
                <a:gd name="connsiteX460" fmla="*/ 38671 w 114300"/>
                <a:gd name="connsiteY460" fmla="*/ 20786 h 133350"/>
                <a:gd name="connsiteX461" fmla="*/ 36004 w 114300"/>
                <a:gd name="connsiteY461" fmla="*/ 21071 h 133350"/>
                <a:gd name="connsiteX462" fmla="*/ 33242 w 114300"/>
                <a:gd name="connsiteY462" fmla="*/ 20690 h 133350"/>
                <a:gd name="connsiteX463" fmla="*/ 32194 w 114300"/>
                <a:gd name="connsiteY463" fmla="*/ 20405 h 133350"/>
                <a:gd name="connsiteX464" fmla="*/ 31432 w 114300"/>
                <a:gd name="connsiteY464" fmla="*/ 19643 h 133350"/>
                <a:gd name="connsiteX465" fmla="*/ 29051 w 114300"/>
                <a:gd name="connsiteY465" fmla="*/ 19738 h 133350"/>
                <a:gd name="connsiteX466" fmla="*/ 26860 w 114300"/>
                <a:gd name="connsiteY466" fmla="*/ 19357 h 133350"/>
                <a:gd name="connsiteX467" fmla="*/ 25051 w 114300"/>
                <a:gd name="connsiteY467" fmla="*/ 19357 h 133350"/>
                <a:gd name="connsiteX468" fmla="*/ 24670 w 114300"/>
                <a:gd name="connsiteY468" fmla="*/ 18976 h 133350"/>
                <a:gd name="connsiteX469" fmla="*/ 22003 w 114300"/>
                <a:gd name="connsiteY469" fmla="*/ 19357 h 133350"/>
                <a:gd name="connsiteX470" fmla="*/ 21526 w 114300"/>
                <a:gd name="connsiteY470" fmla="*/ 19071 h 133350"/>
                <a:gd name="connsiteX471" fmla="*/ 16859 w 114300"/>
                <a:gd name="connsiteY471" fmla="*/ 19357 h 133350"/>
                <a:gd name="connsiteX472" fmla="*/ 12668 w 114300"/>
                <a:gd name="connsiteY472" fmla="*/ 18976 h 133350"/>
                <a:gd name="connsiteX473" fmla="*/ 12287 w 114300"/>
                <a:gd name="connsiteY473" fmla="*/ 19357 h 133350"/>
                <a:gd name="connsiteX474" fmla="*/ 11620 w 114300"/>
                <a:gd name="connsiteY474" fmla="*/ 18976 h 133350"/>
                <a:gd name="connsiteX475" fmla="*/ 7144 w 114300"/>
                <a:gd name="connsiteY475" fmla="*/ 21167 h 133350"/>
                <a:gd name="connsiteX476" fmla="*/ 9049 w 114300"/>
                <a:gd name="connsiteY476" fmla="*/ 23548 h 133350"/>
                <a:gd name="connsiteX477" fmla="*/ 9144 w 114300"/>
                <a:gd name="connsiteY477" fmla="*/ 24215 h 133350"/>
                <a:gd name="connsiteX478" fmla="*/ 10763 w 114300"/>
                <a:gd name="connsiteY478" fmla="*/ 26596 h 133350"/>
                <a:gd name="connsiteX479" fmla="*/ 12382 w 114300"/>
                <a:gd name="connsiteY479" fmla="*/ 27548 h 133350"/>
                <a:gd name="connsiteX480" fmla="*/ 13621 w 114300"/>
                <a:gd name="connsiteY480" fmla="*/ 29453 h 133350"/>
                <a:gd name="connsiteX481" fmla="*/ 14478 w 114300"/>
                <a:gd name="connsiteY481" fmla="*/ 29644 h 133350"/>
                <a:gd name="connsiteX482" fmla="*/ 16383 w 114300"/>
                <a:gd name="connsiteY482" fmla="*/ 31454 h 133350"/>
                <a:gd name="connsiteX483" fmla="*/ 18383 w 114300"/>
                <a:gd name="connsiteY483" fmla="*/ 34406 h 133350"/>
                <a:gd name="connsiteX484" fmla="*/ 20193 w 114300"/>
                <a:gd name="connsiteY484" fmla="*/ 36121 h 133350"/>
                <a:gd name="connsiteX485" fmla="*/ 21241 w 114300"/>
                <a:gd name="connsiteY485" fmla="*/ 37169 h 133350"/>
                <a:gd name="connsiteX486" fmla="*/ 22098 w 114300"/>
                <a:gd name="connsiteY486" fmla="*/ 37359 h 133350"/>
                <a:gd name="connsiteX487" fmla="*/ 22384 w 114300"/>
                <a:gd name="connsiteY487" fmla="*/ 38407 h 133350"/>
                <a:gd name="connsiteX488" fmla="*/ 24098 w 114300"/>
                <a:gd name="connsiteY488" fmla="*/ 39359 h 133350"/>
                <a:gd name="connsiteX489" fmla="*/ 26194 w 114300"/>
                <a:gd name="connsiteY489" fmla="*/ 42503 h 133350"/>
                <a:gd name="connsiteX490" fmla="*/ 28384 w 114300"/>
                <a:gd name="connsiteY490" fmla="*/ 44122 h 133350"/>
                <a:gd name="connsiteX491" fmla="*/ 28099 w 114300"/>
                <a:gd name="connsiteY491" fmla="*/ 44598 h 133350"/>
                <a:gd name="connsiteX492" fmla="*/ 29908 w 114300"/>
                <a:gd name="connsiteY492" fmla="*/ 45170 h 133350"/>
                <a:gd name="connsiteX493" fmla="*/ 30289 w 114300"/>
                <a:gd name="connsiteY493" fmla="*/ 46313 h 133350"/>
                <a:gd name="connsiteX494" fmla="*/ 31813 w 114300"/>
                <a:gd name="connsiteY494" fmla="*/ 47265 h 133350"/>
                <a:gd name="connsiteX495" fmla="*/ 33814 w 114300"/>
                <a:gd name="connsiteY495" fmla="*/ 50218 h 133350"/>
                <a:gd name="connsiteX496" fmla="*/ 33623 w 114300"/>
                <a:gd name="connsiteY496" fmla="*/ 50885 h 133350"/>
                <a:gd name="connsiteX497" fmla="*/ 34290 w 114300"/>
                <a:gd name="connsiteY497" fmla="*/ 50789 h 133350"/>
                <a:gd name="connsiteX498" fmla="*/ 34766 w 114300"/>
                <a:gd name="connsiteY498" fmla="*/ 51361 h 133350"/>
                <a:gd name="connsiteX499" fmla="*/ 36481 w 114300"/>
                <a:gd name="connsiteY499" fmla="*/ 52504 h 133350"/>
                <a:gd name="connsiteX500" fmla="*/ 36195 w 114300"/>
                <a:gd name="connsiteY500" fmla="*/ 53266 h 133350"/>
                <a:gd name="connsiteX501" fmla="*/ 37052 w 114300"/>
                <a:gd name="connsiteY501" fmla="*/ 52980 h 133350"/>
                <a:gd name="connsiteX502" fmla="*/ 39052 w 114300"/>
                <a:gd name="connsiteY502" fmla="*/ 55171 h 133350"/>
                <a:gd name="connsiteX503" fmla="*/ 38576 w 114300"/>
                <a:gd name="connsiteY503" fmla="*/ 54885 h 133350"/>
                <a:gd name="connsiteX504" fmla="*/ 39052 w 114300"/>
                <a:gd name="connsiteY504" fmla="*/ 55742 h 133350"/>
                <a:gd name="connsiteX505" fmla="*/ 39529 w 114300"/>
                <a:gd name="connsiteY505" fmla="*/ 55457 h 133350"/>
                <a:gd name="connsiteX506" fmla="*/ 41624 w 114300"/>
                <a:gd name="connsiteY506" fmla="*/ 57743 h 133350"/>
                <a:gd name="connsiteX507" fmla="*/ 42767 w 114300"/>
                <a:gd name="connsiteY507" fmla="*/ 57933 h 133350"/>
                <a:gd name="connsiteX508" fmla="*/ 42577 w 114300"/>
                <a:gd name="connsiteY508" fmla="*/ 59171 h 133350"/>
                <a:gd name="connsiteX509" fmla="*/ 44196 w 114300"/>
                <a:gd name="connsiteY509" fmla="*/ 60219 h 133350"/>
                <a:gd name="connsiteX510" fmla="*/ 43720 w 114300"/>
                <a:gd name="connsiteY510" fmla="*/ 61457 h 133350"/>
                <a:gd name="connsiteX511" fmla="*/ 45339 w 114300"/>
                <a:gd name="connsiteY511" fmla="*/ 61934 h 133350"/>
                <a:gd name="connsiteX512" fmla="*/ 46482 w 114300"/>
                <a:gd name="connsiteY512" fmla="*/ 62600 h 133350"/>
                <a:gd name="connsiteX513" fmla="*/ 46101 w 114300"/>
                <a:gd name="connsiteY513" fmla="*/ 63362 h 133350"/>
                <a:gd name="connsiteX514" fmla="*/ 47053 w 114300"/>
                <a:gd name="connsiteY514" fmla="*/ 62981 h 133350"/>
                <a:gd name="connsiteX515" fmla="*/ 47530 w 114300"/>
                <a:gd name="connsiteY515" fmla="*/ 63458 h 133350"/>
                <a:gd name="connsiteX516" fmla="*/ 48673 w 114300"/>
                <a:gd name="connsiteY516" fmla="*/ 64124 h 133350"/>
                <a:gd name="connsiteX517" fmla="*/ 48101 w 114300"/>
                <a:gd name="connsiteY517" fmla="*/ 64505 h 133350"/>
                <a:gd name="connsiteX518" fmla="*/ 48292 w 114300"/>
                <a:gd name="connsiteY518" fmla="*/ 66506 h 133350"/>
                <a:gd name="connsiteX519" fmla="*/ 49816 w 114300"/>
                <a:gd name="connsiteY519" fmla="*/ 66887 h 133350"/>
                <a:gd name="connsiteX520" fmla="*/ 49816 w 114300"/>
                <a:gd name="connsiteY520" fmla="*/ 68125 h 133350"/>
                <a:gd name="connsiteX521" fmla="*/ 50578 w 114300"/>
                <a:gd name="connsiteY521" fmla="*/ 67649 h 133350"/>
                <a:gd name="connsiteX522" fmla="*/ 50768 w 114300"/>
                <a:gd name="connsiteY522" fmla="*/ 68411 h 133350"/>
                <a:gd name="connsiteX523" fmla="*/ 52102 w 114300"/>
                <a:gd name="connsiteY523" fmla="*/ 69268 h 133350"/>
                <a:gd name="connsiteX524" fmla="*/ 51244 w 114300"/>
                <a:gd name="connsiteY524" fmla="*/ 70792 h 133350"/>
                <a:gd name="connsiteX525" fmla="*/ 51530 w 114300"/>
                <a:gd name="connsiteY525" fmla="*/ 69935 h 133350"/>
                <a:gd name="connsiteX526" fmla="*/ 52292 w 114300"/>
                <a:gd name="connsiteY526" fmla="*/ 69935 h 133350"/>
                <a:gd name="connsiteX527" fmla="*/ 52292 w 114300"/>
                <a:gd name="connsiteY527" fmla="*/ 70506 h 133350"/>
                <a:gd name="connsiteX528" fmla="*/ 52959 w 114300"/>
                <a:gd name="connsiteY528" fmla="*/ 69744 h 133350"/>
                <a:gd name="connsiteX529" fmla="*/ 54102 w 114300"/>
                <a:gd name="connsiteY529" fmla="*/ 71173 h 133350"/>
                <a:gd name="connsiteX530" fmla="*/ 55340 w 114300"/>
                <a:gd name="connsiteY530" fmla="*/ 72411 h 133350"/>
                <a:gd name="connsiteX531" fmla="*/ 55816 w 114300"/>
                <a:gd name="connsiteY531" fmla="*/ 72125 h 133350"/>
                <a:gd name="connsiteX532" fmla="*/ 58102 w 114300"/>
                <a:gd name="connsiteY532" fmla="*/ 74602 h 133350"/>
                <a:gd name="connsiteX533" fmla="*/ 57721 w 114300"/>
                <a:gd name="connsiteY533" fmla="*/ 74792 h 133350"/>
                <a:gd name="connsiteX534" fmla="*/ 59341 w 114300"/>
                <a:gd name="connsiteY534" fmla="*/ 76412 h 133350"/>
                <a:gd name="connsiteX535" fmla="*/ 59817 w 114300"/>
                <a:gd name="connsiteY535" fmla="*/ 75840 h 133350"/>
                <a:gd name="connsiteX536" fmla="*/ 59341 w 114300"/>
                <a:gd name="connsiteY536" fmla="*/ 75173 h 133350"/>
                <a:gd name="connsiteX537" fmla="*/ 60579 w 114300"/>
                <a:gd name="connsiteY537" fmla="*/ 77078 h 133350"/>
                <a:gd name="connsiteX538" fmla="*/ 61531 w 114300"/>
                <a:gd name="connsiteY538" fmla="*/ 78031 h 133350"/>
                <a:gd name="connsiteX539" fmla="*/ 62008 w 114300"/>
                <a:gd name="connsiteY539" fmla="*/ 77745 h 133350"/>
                <a:gd name="connsiteX540" fmla="*/ 62770 w 114300"/>
                <a:gd name="connsiteY540" fmla="*/ 78602 h 133350"/>
                <a:gd name="connsiteX541" fmla="*/ 62198 w 114300"/>
                <a:gd name="connsiteY541" fmla="*/ 78507 h 133350"/>
                <a:gd name="connsiteX542" fmla="*/ 63437 w 114300"/>
                <a:gd name="connsiteY542" fmla="*/ 79841 h 133350"/>
                <a:gd name="connsiteX543" fmla="*/ 63055 w 114300"/>
                <a:gd name="connsiteY543" fmla="*/ 80222 h 133350"/>
                <a:gd name="connsiteX544" fmla="*/ 64675 w 114300"/>
                <a:gd name="connsiteY544" fmla="*/ 81841 h 133350"/>
                <a:gd name="connsiteX545" fmla="*/ 65151 w 114300"/>
                <a:gd name="connsiteY545" fmla="*/ 81555 h 133350"/>
                <a:gd name="connsiteX546" fmla="*/ 66008 w 114300"/>
                <a:gd name="connsiteY546" fmla="*/ 82412 h 133350"/>
                <a:gd name="connsiteX547" fmla="*/ 65913 w 114300"/>
                <a:gd name="connsiteY547" fmla="*/ 81746 h 133350"/>
                <a:gd name="connsiteX548" fmla="*/ 66961 w 114300"/>
                <a:gd name="connsiteY548" fmla="*/ 82793 h 133350"/>
                <a:gd name="connsiteX549" fmla="*/ 66865 w 114300"/>
                <a:gd name="connsiteY549" fmla="*/ 83365 h 133350"/>
                <a:gd name="connsiteX550" fmla="*/ 68199 w 114300"/>
                <a:gd name="connsiteY550" fmla="*/ 83936 h 133350"/>
                <a:gd name="connsiteX551" fmla="*/ 68580 w 114300"/>
                <a:gd name="connsiteY551" fmla="*/ 82793 h 133350"/>
                <a:gd name="connsiteX552" fmla="*/ 68294 w 114300"/>
                <a:gd name="connsiteY552" fmla="*/ 82317 h 133350"/>
                <a:gd name="connsiteX553" fmla="*/ 69723 w 114300"/>
                <a:gd name="connsiteY553" fmla="*/ 83555 h 133350"/>
                <a:gd name="connsiteX554" fmla="*/ 70199 w 114300"/>
                <a:gd name="connsiteY554" fmla="*/ 83365 h 133350"/>
                <a:gd name="connsiteX555" fmla="*/ 70771 w 114300"/>
                <a:gd name="connsiteY555" fmla="*/ 83936 h 133350"/>
                <a:gd name="connsiteX556" fmla="*/ 70580 w 114300"/>
                <a:gd name="connsiteY556" fmla="*/ 84317 h 133350"/>
                <a:gd name="connsiteX557" fmla="*/ 71438 w 114300"/>
                <a:gd name="connsiteY557" fmla="*/ 85270 h 133350"/>
                <a:gd name="connsiteX558" fmla="*/ 71533 w 114300"/>
                <a:gd name="connsiteY558" fmla="*/ 85937 h 133350"/>
                <a:gd name="connsiteX559" fmla="*/ 71152 w 114300"/>
                <a:gd name="connsiteY559" fmla="*/ 87080 h 133350"/>
                <a:gd name="connsiteX560" fmla="*/ 69056 w 114300"/>
                <a:gd name="connsiteY560" fmla="*/ 89556 h 133350"/>
                <a:gd name="connsiteX561" fmla="*/ 69151 w 114300"/>
                <a:gd name="connsiteY561" fmla="*/ 90413 h 133350"/>
                <a:gd name="connsiteX562" fmla="*/ 69247 w 114300"/>
                <a:gd name="connsiteY562" fmla="*/ 89937 h 133350"/>
                <a:gd name="connsiteX563" fmla="*/ 70104 w 114300"/>
                <a:gd name="connsiteY563" fmla="*/ 91175 h 133350"/>
                <a:gd name="connsiteX564" fmla="*/ 68770 w 114300"/>
                <a:gd name="connsiteY564" fmla="*/ 91175 h 133350"/>
                <a:gd name="connsiteX565" fmla="*/ 67437 w 114300"/>
                <a:gd name="connsiteY565" fmla="*/ 92318 h 133350"/>
                <a:gd name="connsiteX566" fmla="*/ 67437 w 114300"/>
                <a:gd name="connsiteY566" fmla="*/ 93080 h 133350"/>
                <a:gd name="connsiteX567" fmla="*/ 67818 w 114300"/>
                <a:gd name="connsiteY567" fmla="*/ 93461 h 133350"/>
                <a:gd name="connsiteX568" fmla="*/ 67342 w 114300"/>
                <a:gd name="connsiteY568" fmla="*/ 94223 h 133350"/>
                <a:gd name="connsiteX569" fmla="*/ 67246 w 114300"/>
                <a:gd name="connsiteY569" fmla="*/ 94033 h 133350"/>
                <a:gd name="connsiteX570" fmla="*/ 66484 w 114300"/>
                <a:gd name="connsiteY570" fmla="*/ 94033 h 133350"/>
                <a:gd name="connsiteX571" fmla="*/ 65532 w 114300"/>
                <a:gd name="connsiteY571" fmla="*/ 94985 h 133350"/>
                <a:gd name="connsiteX572" fmla="*/ 65818 w 114300"/>
                <a:gd name="connsiteY572" fmla="*/ 95462 h 133350"/>
                <a:gd name="connsiteX573" fmla="*/ 62960 w 114300"/>
                <a:gd name="connsiteY573" fmla="*/ 98700 h 133350"/>
                <a:gd name="connsiteX574" fmla="*/ 63055 w 114300"/>
                <a:gd name="connsiteY574" fmla="*/ 99367 h 133350"/>
                <a:gd name="connsiteX575" fmla="*/ 62579 w 114300"/>
                <a:gd name="connsiteY575" fmla="*/ 100700 h 133350"/>
                <a:gd name="connsiteX576" fmla="*/ 60769 w 114300"/>
                <a:gd name="connsiteY576" fmla="*/ 102034 h 133350"/>
                <a:gd name="connsiteX577" fmla="*/ 61150 w 114300"/>
                <a:gd name="connsiteY577" fmla="*/ 102415 h 133350"/>
                <a:gd name="connsiteX578" fmla="*/ 60865 w 114300"/>
                <a:gd name="connsiteY578" fmla="*/ 103272 h 133350"/>
                <a:gd name="connsiteX579" fmla="*/ 59055 w 114300"/>
                <a:gd name="connsiteY579" fmla="*/ 105368 h 133350"/>
                <a:gd name="connsiteX580" fmla="*/ 57817 w 114300"/>
                <a:gd name="connsiteY580" fmla="*/ 106320 h 133350"/>
                <a:gd name="connsiteX581" fmla="*/ 57245 w 114300"/>
                <a:gd name="connsiteY581" fmla="*/ 105749 h 133350"/>
                <a:gd name="connsiteX582" fmla="*/ 56483 w 114300"/>
                <a:gd name="connsiteY582" fmla="*/ 106892 h 133350"/>
                <a:gd name="connsiteX583" fmla="*/ 56959 w 114300"/>
                <a:gd name="connsiteY583" fmla="*/ 107749 h 133350"/>
                <a:gd name="connsiteX584" fmla="*/ 53435 w 114300"/>
                <a:gd name="connsiteY584" fmla="*/ 111178 h 133350"/>
                <a:gd name="connsiteX585" fmla="*/ 53340 w 114300"/>
                <a:gd name="connsiteY585" fmla="*/ 112035 h 133350"/>
                <a:gd name="connsiteX586" fmla="*/ 54292 w 114300"/>
                <a:gd name="connsiteY586" fmla="*/ 111845 h 133350"/>
                <a:gd name="connsiteX587" fmla="*/ 54102 w 114300"/>
                <a:gd name="connsiteY587" fmla="*/ 111273 h 133350"/>
                <a:gd name="connsiteX588" fmla="*/ 54864 w 114300"/>
                <a:gd name="connsiteY588" fmla="*/ 110511 h 133350"/>
                <a:gd name="connsiteX589" fmla="*/ 55340 w 114300"/>
                <a:gd name="connsiteY589" fmla="*/ 111178 h 133350"/>
                <a:gd name="connsiteX590" fmla="*/ 54483 w 114300"/>
                <a:gd name="connsiteY590" fmla="*/ 111940 h 133350"/>
                <a:gd name="connsiteX591" fmla="*/ 52864 w 114300"/>
                <a:gd name="connsiteY591" fmla="*/ 114512 h 133350"/>
                <a:gd name="connsiteX592" fmla="*/ 53435 w 114300"/>
                <a:gd name="connsiteY592" fmla="*/ 114035 h 133350"/>
                <a:gd name="connsiteX593" fmla="*/ 52483 w 114300"/>
                <a:gd name="connsiteY593" fmla="*/ 113845 h 133350"/>
                <a:gd name="connsiteX594" fmla="*/ 51244 w 114300"/>
                <a:gd name="connsiteY594" fmla="*/ 116036 h 133350"/>
                <a:gd name="connsiteX595" fmla="*/ 52292 w 114300"/>
                <a:gd name="connsiteY595" fmla="*/ 115655 h 133350"/>
                <a:gd name="connsiteX596" fmla="*/ 53530 w 114300"/>
                <a:gd name="connsiteY596" fmla="*/ 116226 h 133350"/>
                <a:gd name="connsiteX597" fmla="*/ 51435 w 114300"/>
                <a:gd name="connsiteY597" fmla="*/ 117560 h 133350"/>
                <a:gd name="connsiteX598" fmla="*/ 51244 w 114300"/>
                <a:gd name="connsiteY598" fmla="*/ 118226 h 133350"/>
                <a:gd name="connsiteX599" fmla="*/ 50578 w 114300"/>
                <a:gd name="connsiteY599" fmla="*/ 118131 h 133350"/>
                <a:gd name="connsiteX600" fmla="*/ 50768 w 114300"/>
                <a:gd name="connsiteY600" fmla="*/ 117464 h 133350"/>
                <a:gd name="connsiteX601" fmla="*/ 50578 w 114300"/>
                <a:gd name="connsiteY601" fmla="*/ 117274 h 133350"/>
                <a:gd name="connsiteX602" fmla="*/ 49339 w 114300"/>
                <a:gd name="connsiteY602" fmla="*/ 117750 h 133350"/>
                <a:gd name="connsiteX603" fmla="*/ 49435 w 114300"/>
                <a:gd name="connsiteY603" fmla="*/ 118417 h 133350"/>
                <a:gd name="connsiteX604" fmla="*/ 48292 w 114300"/>
                <a:gd name="connsiteY604" fmla="*/ 118988 h 133350"/>
                <a:gd name="connsiteX605" fmla="*/ 48863 w 114300"/>
                <a:gd name="connsiteY605" fmla="*/ 119465 h 133350"/>
                <a:gd name="connsiteX606" fmla="*/ 48673 w 114300"/>
                <a:gd name="connsiteY606" fmla="*/ 120322 h 133350"/>
                <a:gd name="connsiteX607" fmla="*/ 47339 w 114300"/>
                <a:gd name="connsiteY607" fmla="*/ 120322 h 133350"/>
                <a:gd name="connsiteX608" fmla="*/ 48577 w 114300"/>
                <a:gd name="connsiteY608" fmla="*/ 120893 h 133350"/>
                <a:gd name="connsiteX609" fmla="*/ 49339 w 114300"/>
                <a:gd name="connsiteY609" fmla="*/ 120322 h 133350"/>
                <a:gd name="connsiteX610" fmla="*/ 47053 w 114300"/>
                <a:gd name="connsiteY610" fmla="*/ 122703 h 133350"/>
                <a:gd name="connsiteX611" fmla="*/ 47530 w 114300"/>
                <a:gd name="connsiteY611" fmla="*/ 123084 h 133350"/>
                <a:gd name="connsiteX612" fmla="*/ 48006 w 114300"/>
                <a:gd name="connsiteY612" fmla="*/ 122798 h 133350"/>
                <a:gd name="connsiteX613" fmla="*/ 46006 w 114300"/>
                <a:gd name="connsiteY613" fmla="*/ 124894 h 133350"/>
                <a:gd name="connsiteX614" fmla="*/ 46387 w 114300"/>
                <a:gd name="connsiteY614" fmla="*/ 125084 h 133350"/>
                <a:gd name="connsiteX615" fmla="*/ 44958 w 114300"/>
                <a:gd name="connsiteY615" fmla="*/ 126227 h 133350"/>
                <a:gd name="connsiteX616" fmla="*/ 43910 w 114300"/>
                <a:gd name="connsiteY616" fmla="*/ 127561 h 133350"/>
                <a:gd name="connsiteX617" fmla="*/ 43815 w 114300"/>
                <a:gd name="connsiteY617" fmla="*/ 128799 h 133350"/>
                <a:gd name="connsiteX618" fmla="*/ 44387 w 114300"/>
                <a:gd name="connsiteY618" fmla="*/ 129371 h 133350"/>
                <a:gd name="connsiteX619" fmla="*/ 43148 w 114300"/>
                <a:gd name="connsiteY619" fmla="*/ 130799 h 133350"/>
                <a:gd name="connsiteX620" fmla="*/ 43815 w 114300"/>
                <a:gd name="connsiteY620" fmla="*/ 131752 h 133350"/>
                <a:gd name="connsiteX621" fmla="*/ 46958 w 114300"/>
                <a:gd name="connsiteY621" fmla="*/ 131942 h 133350"/>
                <a:gd name="connsiteX622" fmla="*/ 47720 w 114300"/>
                <a:gd name="connsiteY622" fmla="*/ 132133 h 133350"/>
                <a:gd name="connsiteX623" fmla="*/ 48577 w 114300"/>
                <a:gd name="connsiteY623" fmla="*/ 132323 h 133350"/>
                <a:gd name="connsiteX624" fmla="*/ 49149 w 114300"/>
                <a:gd name="connsiteY624" fmla="*/ 131752 h 133350"/>
                <a:gd name="connsiteX625" fmla="*/ 49530 w 114300"/>
                <a:gd name="connsiteY625" fmla="*/ 132133 h 133350"/>
                <a:gd name="connsiteX626" fmla="*/ 49720 w 114300"/>
                <a:gd name="connsiteY626" fmla="*/ 131752 h 133350"/>
                <a:gd name="connsiteX627" fmla="*/ 50101 w 114300"/>
                <a:gd name="connsiteY627" fmla="*/ 132133 h 133350"/>
                <a:gd name="connsiteX628" fmla="*/ 50292 w 114300"/>
                <a:gd name="connsiteY628" fmla="*/ 131752 h 133350"/>
                <a:gd name="connsiteX629" fmla="*/ 50673 w 114300"/>
                <a:gd name="connsiteY629" fmla="*/ 132133 h 133350"/>
                <a:gd name="connsiteX630" fmla="*/ 52197 w 114300"/>
                <a:gd name="connsiteY630" fmla="*/ 131180 h 133350"/>
                <a:gd name="connsiteX631" fmla="*/ 52673 w 114300"/>
                <a:gd name="connsiteY631" fmla="*/ 131466 h 133350"/>
                <a:gd name="connsiteX632" fmla="*/ 53340 w 114300"/>
                <a:gd name="connsiteY632" fmla="*/ 130990 h 133350"/>
                <a:gd name="connsiteX633" fmla="*/ 52959 w 114300"/>
                <a:gd name="connsiteY633" fmla="*/ 131466 h 133350"/>
                <a:gd name="connsiteX634" fmla="*/ 55816 w 114300"/>
                <a:gd name="connsiteY634" fmla="*/ 131276 h 133350"/>
                <a:gd name="connsiteX635" fmla="*/ 57055 w 114300"/>
                <a:gd name="connsiteY635" fmla="*/ 130228 h 133350"/>
                <a:gd name="connsiteX636" fmla="*/ 56864 w 114300"/>
                <a:gd name="connsiteY636" fmla="*/ 130704 h 133350"/>
                <a:gd name="connsiteX637" fmla="*/ 57436 w 114300"/>
                <a:gd name="connsiteY637" fmla="*/ 130133 h 133350"/>
                <a:gd name="connsiteX638" fmla="*/ 57817 w 114300"/>
                <a:gd name="connsiteY638" fmla="*/ 130514 h 133350"/>
                <a:gd name="connsiteX639" fmla="*/ 58483 w 114300"/>
                <a:gd name="connsiteY639" fmla="*/ 129847 h 133350"/>
                <a:gd name="connsiteX640" fmla="*/ 58864 w 114300"/>
                <a:gd name="connsiteY640" fmla="*/ 130228 h 133350"/>
                <a:gd name="connsiteX641" fmla="*/ 59055 w 114300"/>
                <a:gd name="connsiteY641" fmla="*/ 129847 h 133350"/>
                <a:gd name="connsiteX642" fmla="*/ 59436 w 114300"/>
                <a:gd name="connsiteY642" fmla="*/ 130228 h 133350"/>
                <a:gd name="connsiteX643" fmla="*/ 59626 w 114300"/>
                <a:gd name="connsiteY643" fmla="*/ 129847 h 133350"/>
                <a:gd name="connsiteX644" fmla="*/ 60007 w 114300"/>
                <a:gd name="connsiteY644" fmla="*/ 130228 h 133350"/>
                <a:gd name="connsiteX645" fmla="*/ 60579 w 114300"/>
                <a:gd name="connsiteY645" fmla="*/ 129466 h 133350"/>
                <a:gd name="connsiteX646" fmla="*/ 60865 w 114300"/>
                <a:gd name="connsiteY646" fmla="*/ 129942 h 133350"/>
                <a:gd name="connsiteX647" fmla="*/ 61436 w 114300"/>
                <a:gd name="connsiteY647" fmla="*/ 129180 h 133350"/>
                <a:gd name="connsiteX648" fmla="*/ 61817 w 114300"/>
                <a:gd name="connsiteY648" fmla="*/ 129561 h 133350"/>
                <a:gd name="connsiteX649" fmla="*/ 62389 w 114300"/>
                <a:gd name="connsiteY649" fmla="*/ 128894 h 133350"/>
                <a:gd name="connsiteX650" fmla="*/ 62960 w 114300"/>
                <a:gd name="connsiteY650" fmla="*/ 129180 h 133350"/>
                <a:gd name="connsiteX651" fmla="*/ 63817 w 114300"/>
                <a:gd name="connsiteY651" fmla="*/ 128323 h 133350"/>
                <a:gd name="connsiteX652" fmla="*/ 63627 w 114300"/>
                <a:gd name="connsiteY652" fmla="*/ 128894 h 133350"/>
                <a:gd name="connsiteX653" fmla="*/ 65246 w 114300"/>
                <a:gd name="connsiteY653" fmla="*/ 127275 h 133350"/>
                <a:gd name="connsiteX654" fmla="*/ 66961 w 114300"/>
                <a:gd name="connsiteY654" fmla="*/ 126894 h 133350"/>
                <a:gd name="connsiteX655" fmla="*/ 68675 w 114300"/>
                <a:gd name="connsiteY655" fmla="*/ 125180 h 133350"/>
                <a:gd name="connsiteX656" fmla="*/ 68961 w 114300"/>
                <a:gd name="connsiteY656" fmla="*/ 125465 h 133350"/>
                <a:gd name="connsiteX657" fmla="*/ 69342 w 114300"/>
                <a:gd name="connsiteY657" fmla="*/ 125084 h 133350"/>
                <a:gd name="connsiteX658" fmla="*/ 68580 w 114300"/>
                <a:gd name="connsiteY658" fmla="*/ 124513 h 133350"/>
                <a:gd name="connsiteX659" fmla="*/ 69628 w 114300"/>
                <a:gd name="connsiteY659" fmla="*/ 122894 h 133350"/>
                <a:gd name="connsiteX660" fmla="*/ 71723 w 114300"/>
                <a:gd name="connsiteY660" fmla="*/ 120798 h 133350"/>
                <a:gd name="connsiteX661" fmla="*/ 72866 w 114300"/>
                <a:gd name="connsiteY661" fmla="*/ 118703 h 133350"/>
                <a:gd name="connsiteX662" fmla="*/ 73438 w 114300"/>
                <a:gd name="connsiteY662" fmla="*/ 118607 h 133350"/>
                <a:gd name="connsiteX663" fmla="*/ 74581 w 114300"/>
                <a:gd name="connsiteY663" fmla="*/ 116607 h 133350"/>
                <a:gd name="connsiteX664" fmla="*/ 74486 w 114300"/>
                <a:gd name="connsiteY664" fmla="*/ 114893 h 133350"/>
                <a:gd name="connsiteX665" fmla="*/ 75724 w 114300"/>
                <a:gd name="connsiteY665" fmla="*/ 114416 h 133350"/>
                <a:gd name="connsiteX666" fmla="*/ 75724 w 114300"/>
                <a:gd name="connsiteY666" fmla="*/ 113750 h 133350"/>
                <a:gd name="connsiteX667" fmla="*/ 75438 w 114300"/>
                <a:gd name="connsiteY667" fmla="*/ 113273 h 133350"/>
                <a:gd name="connsiteX668" fmla="*/ 76962 w 114300"/>
                <a:gd name="connsiteY668" fmla="*/ 111749 h 133350"/>
                <a:gd name="connsiteX669" fmla="*/ 77248 w 114300"/>
                <a:gd name="connsiteY669" fmla="*/ 110321 h 133350"/>
                <a:gd name="connsiteX670" fmla="*/ 78010 w 114300"/>
                <a:gd name="connsiteY670" fmla="*/ 108225 h 133350"/>
                <a:gd name="connsiteX671" fmla="*/ 78581 w 114300"/>
                <a:gd name="connsiteY671" fmla="*/ 108035 h 133350"/>
                <a:gd name="connsiteX672" fmla="*/ 79343 w 114300"/>
                <a:gd name="connsiteY672" fmla="*/ 108320 h 133350"/>
                <a:gd name="connsiteX673" fmla="*/ 79915 w 114300"/>
                <a:gd name="connsiteY673" fmla="*/ 107177 h 133350"/>
                <a:gd name="connsiteX674" fmla="*/ 80200 w 114300"/>
                <a:gd name="connsiteY674" fmla="*/ 106320 h 133350"/>
                <a:gd name="connsiteX675" fmla="*/ 79915 w 114300"/>
                <a:gd name="connsiteY675" fmla="*/ 105844 h 133350"/>
                <a:gd name="connsiteX676" fmla="*/ 80486 w 114300"/>
                <a:gd name="connsiteY676" fmla="*/ 105368 h 133350"/>
                <a:gd name="connsiteX677" fmla="*/ 80200 w 114300"/>
                <a:gd name="connsiteY677" fmla="*/ 104891 h 133350"/>
                <a:gd name="connsiteX678" fmla="*/ 81439 w 114300"/>
                <a:gd name="connsiteY678" fmla="*/ 102796 h 133350"/>
                <a:gd name="connsiteX679" fmla="*/ 81534 w 114300"/>
                <a:gd name="connsiteY679" fmla="*/ 101558 h 133350"/>
                <a:gd name="connsiteX680" fmla="*/ 82391 w 114300"/>
                <a:gd name="connsiteY680" fmla="*/ 100319 h 133350"/>
                <a:gd name="connsiteX681" fmla="*/ 82772 w 114300"/>
                <a:gd name="connsiteY681" fmla="*/ 100700 h 133350"/>
                <a:gd name="connsiteX682" fmla="*/ 82867 w 114300"/>
                <a:gd name="connsiteY682" fmla="*/ 99272 h 133350"/>
                <a:gd name="connsiteX683" fmla="*/ 84011 w 114300"/>
                <a:gd name="connsiteY683" fmla="*/ 98224 h 133350"/>
                <a:gd name="connsiteX684" fmla="*/ 84677 w 114300"/>
                <a:gd name="connsiteY684" fmla="*/ 95747 h 133350"/>
                <a:gd name="connsiteX685" fmla="*/ 84868 w 114300"/>
                <a:gd name="connsiteY685" fmla="*/ 94890 h 133350"/>
                <a:gd name="connsiteX686" fmla="*/ 85820 w 114300"/>
                <a:gd name="connsiteY686" fmla="*/ 94700 h 133350"/>
                <a:gd name="connsiteX687" fmla="*/ 85820 w 114300"/>
                <a:gd name="connsiteY687" fmla="*/ 93938 h 133350"/>
                <a:gd name="connsiteX688" fmla="*/ 86677 w 114300"/>
                <a:gd name="connsiteY688" fmla="*/ 93271 h 133350"/>
                <a:gd name="connsiteX689" fmla="*/ 86487 w 114300"/>
                <a:gd name="connsiteY689" fmla="*/ 90699 h 133350"/>
                <a:gd name="connsiteX690" fmla="*/ 88011 w 114300"/>
                <a:gd name="connsiteY690" fmla="*/ 88794 h 133350"/>
                <a:gd name="connsiteX691" fmla="*/ 88011 w 114300"/>
                <a:gd name="connsiteY691" fmla="*/ 88223 h 133350"/>
                <a:gd name="connsiteX692" fmla="*/ 87344 w 114300"/>
                <a:gd name="connsiteY692" fmla="*/ 86984 h 133350"/>
                <a:gd name="connsiteX693" fmla="*/ 88487 w 114300"/>
                <a:gd name="connsiteY693" fmla="*/ 85460 h 133350"/>
                <a:gd name="connsiteX694" fmla="*/ 88868 w 114300"/>
                <a:gd name="connsiteY694" fmla="*/ 85841 h 133350"/>
                <a:gd name="connsiteX695" fmla="*/ 88487 w 114300"/>
                <a:gd name="connsiteY695" fmla="*/ 86699 h 133350"/>
                <a:gd name="connsiteX696" fmla="*/ 88868 w 114300"/>
                <a:gd name="connsiteY696" fmla="*/ 86889 h 133350"/>
                <a:gd name="connsiteX697" fmla="*/ 89440 w 114300"/>
                <a:gd name="connsiteY697" fmla="*/ 86318 h 133350"/>
                <a:gd name="connsiteX698" fmla="*/ 90773 w 114300"/>
                <a:gd name="connsiteY698" fmla="*/ 86794 h 133350"/>
                <a:gd name="connsiteX699" fmla="*/ 89821 w 114300"/>
                <a:gd name="connsiteY699" fmla="*/ 85841 h 133350"/>
                <a:gd name="connsiteX700" fmla="*/ 89344 w 114300"/>
                <a:gd name="connsiteY700" fmla="*/ 86032 h 133350"/>
                <a:gd name="connsiteX701" fmla="*/ 89249 w 114300"/>
                <a:gd name="connsiteY701" fmla="*/ 84413 h 133350"/>
                <a:gd name="connsiteX702" fmla="*/ 90106 w 114300"/>
                <a:gd name="connsiteY702" fmla="*/ 85175 h 133350"/>
                <a:gd name="connsiteX703" fmla="*/ 90678 w 114300"/>
                <a:gd name="connsiteY703" fmla="*/ 84603 h 133350"/>
                <a:gd name="connsiteX704" fmla="*/ 91345 w 114300"/>
                <a:gd name="connsiteY704" fmla="*/ 85175 h 133350"/>
                <a:gd name="connsiteX705" fmla="*/ 90964 w 114300"/>
                <a:gd name="connsiteY705" fmla="*/ 84317 h 133350"/>
                <a:gd name="connsiteX706" fmla="*/ 91821 w 114300"/>
                <a:gd name="connsiteY706" fmla="*/ 82889 h 133350"/>
                <a:gd name="connsiteX707" fmla="*/ 90964 w 114300"/>
                <a:gd name="connsiteY707" fmla="*/ 82317 h 133350"/>
                <a:gd name="connsiteX708" fmla="*/ 92488 w 114300"/>
                <a:gd name="connsiteY708" fmla="*/ 80793 h 133350"/>
                <a:gd name="connsiteX709" fmla="*/ 93345 w 114300"/>
                <a:gd name="connsiteY709" fmla="*/ 81269 h 133350"/>
                <a:gd name="connsiteX710" fmla="*/ 93726 w 114300"/>
                <a:gd name="connsiteY710" fmla="*/ 78602 h 133350"/>
                <a:gd name="connsiteX711" fmla="*/ 94869 w 114300"/>
                <a:gd name="connsiteY711" fmla="*/ 77650 h 133350"/>
                <a:gd name="connsiteX712" fmla="*/ 93536 w 114300"/>
                <a:gd name="connsiteY712" fmla="*/ 76697 h 133350"/>
                <a:gd name="connsiteX713" fmla="*/ 95440 w 114300"/>
                <a:gd name="connsiteY713" fmla="*/ 74411 h 133350"/>
                <a:gd name="connsiteX714" fmla="*/ 95726 w 114300"/>
                <a:gd name="connsiteY714" fmla="*/ 75459 h 133350"/>
                <a:gd name="connsiteX715" fmla="*/ 94488 w 114300"/>
                <a:gd name="connsiteY715" fmla="*/ 76031 h 133350"/>
                <a:gd name="connsiteX716" fmla="*/ 94012 w 114300"/>
                <a:gd name="connsiteY716" fmla="*/ 76507 h 133350"/>
                <a:gd name="connsiteX717" fmla="*/ 95250 w 114300"/>
                <a:gd name="connsiteY717" fmla="*/ 76983 h 133350"/>
                <a:gd name="connsiteX718" fmla="*/ 95440 w 114300"/>
                <a:gd name="connsiteY718" fmla="*/ 76221 h 133350"/>
                <a:gd name="connsiteX719" fmla="*/ 96202 w 114300"/>
                <a:gd name="connsiteY719" fmla="*/ 76126 h 133350"/>
                <a:gd name="connsiteX720" fmla="*/ 96583 w 114300"/>
                <a:gd name="connsiteY720" fmla="*/ 74507 h 133350"/>
                <a:gd name="connsiteX721" fmla="*/ 97250 w 114300"/>
                <a:gd name="connsiteY721" fmla="*/ 72983 h 133350"/>
                <a:gd name="connsiteX722" fmla="*/ 96012 w 114300"/>
                <a:gd name="connsiteY722" fmla="*/ 73649 h 133350"/>
                <a:gd name="connsiteX723" fmla="*/ 97060 w 114300"/>
                <a:gd name="connsiteY723" fmla="*/ 71744 h 133350"/>
                <a:gd name="connsiteX724" fmla="*/ 97631 w 114300"/>
                <a:gd name="connsiteY724" fmla="*/ 71744 h 133350"/>
                <a:gd name="connsiteX725" fmla="*/ 98489 w 114300"/>
                <a:gd name="connsiteY725" fmla="*/ 70506 h 133350"/>
                <a:gd name="connsiteX726" fmla="*/ 98679 w 114300"/>
                <a:gd name="connsiteY726" fmla="*/ 70030 h 133350"/>
                <a:gd name="connsiteX727" fmla="*/ 100298 w 114300"/>
                <a:gd name="connsiteY727" fmla="*/ 68696 h 133350"/>
                <a:gd name="connsiteX728" fmla="*/ 101727 w 114300"/>
                <a:gd name="connsiteY728" fmla="*/ 66220 h 133350"/>
                <a:gd name="connsiteX729" fmla="*/ 101060 w 114300"/>
                <a:gd name="connsiteY729" fmla="*/ 65267 h 133350"/>
                <a:gd name="connsiteX730" fmla="*/ 101727 w 114300"/>
                <a:gd name="connsiteY730" fmla="*/ 65172 h 133350"/>
                <a:gd name="connsiteX731" fmla="*/ 100965 w 114300"/>
                <a:gd name="connsiteY731" fmla="*/ 63648 h 133350"/>
                <a:gd name="connsiteX732" fmla="*/ 103156 w 114300"/>
                <a:gd name="connsiteY732" fmla="*/ 63648 h 133350"/>
                <a:gd name="connsiteX733" fmla="*/ 103822 w 114300"/>
                <a:gd name="connsiteY733" fmla="*/ 62981 h 133350"/>
                <a:gd name="connsiteX734" fmla="*/ 103251 w 114300"/>
                <a:gd name="connsiteY734" fmla="*/ 61934 h 133350"/>
                <a:gd name="connsiteX735" fmla="*/ 103727 w 114300"/>
                <a:gd name="connsiteY735" fmla="*/ 60124 h 133350"/>
                <a:gd name="connsiteX736" fmla="*/ 104966 w 114300"/>
                <a:gd name="connsiteY736" fmla="*/ 60505 h 133350"/>
                <a:gd name="connsiteX737" fmla="*/ 105442 w 114300"/>
                <a:gd name="connsiteY737" fmla="*/ 59457 h 133350"/>
                <a:gd name="connsiteX738" fmla="*/ 106299 w 114300"/>
                <a:gd name="connsiteY738" fmla="*/ 59171 h 133350"/>
                <a:gd name="connsiteX739" fmla="*/ 106204 w 114300"/>
                <a:gd name="connsiteY739" fmla="*/ 58124 h 133350"/>
                <a:gd name="connsiteX740" fmla="*/ 106775 w 114300"/>
                <a:gd name="connsiteY740" fmla="*/ 58124 h 133350"/>
                <a:gd name="connsiteX741" fmla="*/ 106966 w 114300"/>
                <a:gd name="connsiteY741" fmla="*/ 57266 h 133350"/>
                <a:gd name="connsiteX742" fmla="*/ 106204 w 114300"/>
                <a:gd name="connsiteY742" fmla="*/ 55457 h 133350"/>
                <a:gd name="connsiteX743" fmla="*/ 107347 w 114300"/>
                <a:gd name="connsiteY743" fmla="*/ 56123 h 133350"/>
                <a:gd name="connsiteX744" fmla="*/ 107728 w 114300"/>
                <a:gd name="connsiteY744" fmla="*/ 57647 h 133350"/>
                <a:gd name="connsiteX745" fmla="*/ 108394 w 114300"/>
                <a:gd name="connsiteY745" fmla="*/ 56790 h 133350"/>
                <a:gd name="connsiteX746" fmla="*/ 107632 w 114300"/>
                <a:gd name="connsiteY746" fmla="*/ 56219 h 133350"/>
                <a:gd name="connsiteX747" fmla="*/ 108109 w 114300"/>
                <a:gd name="connsiteY747" fmla="*/ 55361 h 133350"/>
                <a:gd name="connsiteX748" fmla="*/ 107632 w 114300"/>
                <a:gd name="connsiteY748" fmla="*/ 54695 h 133350"/>
                <a:gd name="connsiteX749" fmla="*/ 108490 w 114300"/>
                <a:gd name="connsiteY749" fmla="*/ 53933 h 133350"/>
                <a:gd name="connsiteX750" fmla="*/ 109538 w 114300"/>
                <a:gd name="connsiteY750" fmla="*/ 54695 h 133350"/>
                <a:gd name="connsiteX751" fmla="*/ 109538 w 114300"/>
                <a:gd name="connsiteY751" fmla="*/ 53647 h 133350"/>
                <a:gd name="connsiteX752" fmla="*/ 108299 w 114300"/>
                <a:gd name="connsiteY752" fmla="*/ 53742 h 133350"/>
                <a:gd name="connsiteX753" fmla="*/ 108299 w 114300"/>
                <a:gd name="connsiteY753" fmla="*/ 53742 h 133350"/>
                <a:gd name="connsiteX754" fmla="*/ 73057 w 114300"/>
                <a:gd name="connsiteY754" fmla="*/ 118512 h 133350"/>
                <a:gd name="connsiteX755" fmla="*/ 73438 w 114300"/>
                <a:gd name="connsiteY755" fmla="*/ 118988 h 133350"/>
                <a:gd name="connsiteX756" fmla="*/ 73057 w 114300"/>
                <a:gd name="connsiteY756" fmla="*/ 118512 h 133350"/>
                <a:gd name="connsiteX757" fmla="*/ 73057 w 114300"/>
                <a:gd name="connsiteY757" fmla="*/ 118512 h 133350"/>
                <a:gd name="connsiteX758" fmla="*/ 97155 w 114300"/>
                <a:gd name="connsiteY758" fmla="*/ 71840 h 133350"/>
                <a:gd name="connsiteX759" fmla="*/ 97250 w 114300"/>
                <a:gd name="connsiteY759" fmla="*/ 71744 h 133350"/>
                <a:gd name="connsiteX760" fmla="*/ 97441 w 114300"/>
                <a:gd name="connsiteY760" fmla="*/ 71840 h 133350"/>
                <a:gd name="connsiteX761" fmla="*/ 97250 w 114300"/>
                <a:gd name="connsiteY761" fmla="*/ 71935 h 133350"/>
                <a:gd name="connsiteX762" fmla="*/ 97155 w 114300"/>
                <a:gd name="connsiteY762" fmla="*/ 71840 h 133350"/>
                <a:gd name="connsiteX763" fmla="*/ 97155 w 114300"/>
                <a:gd name="connsiteY763" fmla="*/ 71840 h 133350"/>
                <a:gd name="connsiteX764" fmla="*/ 98012 w 114300"/>
                <a:gd name="connsiteY764" fmla="*/ 70792 h 133350"/>
                <a:gd name="connsiteX765" fmla="*/ 98203 w 114300"/>
                <a:gd name="connsiteY765" fmla="*/ 70697 h 133350"/>
                <a:gd name="connsiteX766" fmla="*/ 98298 w 114300"/>
                <a:gd name="connsiteY766" fmla="*/ 70887 h 133350"/>
                <a:gd name="connsiteX767" fmla="*/ 98012 w 114300"/>
                <a:gd name="connsiteY767" fmla="*/ 70982 h 133350"/>
                <a:gd name="connsiteX768" fmla="*/ 98012 w 114300"/>
                <a:gd name="connsiteY768" fmla="*/ 70792 h 133350"/>
                <a:gd name="connsiteX769" fmla="*/ 98012 w 114300"/>
                <a:gd name="connsiteY769" fmla="*/ 70792 h 133350"/>
                <a:gd name="connsiteX770" fmla="*/ 50101 w 114300"/>
                <a:gd name="connsiteY770" fmla="*/ 116226 h 133350"/>
                <a:gd name="connsiteX771" fmla="*/ 50006 w 114300"/>
                <a:gd name="connsiteY771" fmla="*/ 116417 h 133350"/>
                <a:gd name="connsiteX772" fmla="*/ 49816 w 114300"/>
                <a:gd name="connsiteY772" fmla="*/ 116226 h 133350"/>
                <a:gd name="connsiteX773" fmla="*/ 50006 w 114300"/>
                <a:gd name="connsiteY773" fmla="*/ 116036 h 133350"/>
                <a:gd name="connsiteX774" fmla="*/ 50101 w 114300"/>
                <a:gd name="connsiteY774" fmla="*/ 116226 h 133350"/>
                <a:gd name="connsiteX775" fmla="*/ 50101 w 114300"/>
                <a:gd name="connsiteY775" fmla="*/ 116226 h 133350"/>
                <a:gd name="connsiteX776" fmla="*/ 54483 w 114300"/>
                <a:gd name="connsiteY776" fmla="*/ 108606 h 133350"/>
                <a:gd name="connsiteX777" fmla="*/ 54673 w 114300"/>
                <a:gd name="connsiteY777" fmla="*/ 108797 h 133350"/>
                <a:gd name="connsiteX778" fmla="*/ 54483 w 114300"/>
                <a:gd name="connsiteY778" fmla="*/ 108606 h 133350"/>
                <a:gd name="connsiteX779" fmla="*/ 54483 w 114300"/>
                <a:gd name="connsiteY779" fmla="*/ 108606 h 133350"/>
                <a:gd name="connsiteX780" fmla="*/ 63913 w 114300"/>
                <a:gd name="connsiteY780" fmla="*/ 94319 h 133350"/>
                <a:gd name="connsiteX781" fmla="*/ 64103 w 114300"/>
                <a:gd name="connsiteY781" fmla="*/ 94509 h 133350"/>
                <a:gd name="connsiteX782" fmla="*/ 63151 w 114300"/>
                <a:gd name="connsiteY782" fmla="*/ 95462 h 133350"/>
                <a:gd name="connsiteX783" fmla="*/ 62960 w 114300"/>
                <a:gd name="connsiteY783" fmla="*/ 95271 h 133350"/>
                <a:gd name="connsiteX784" fmla="*/ 63913 w 114300"/>
                <a:gd name="connsiteY784" fmla="*/ 94319 h 133350"/>
                <a:gd name="connsiteX785" fmla="*/ 63913 w 114300"/>
                <a:gd name="connsiteY785" fmla="*/ 94319 h 133350"/>
                <a:gd name="connsiteX786" fmla="*/ 67246 w 114300"/>
                <a:gd name="connsiteY786" fmla="*/ 91556 h 133350"/>
                <a:gd name="connsiteX787" fmla="*/ 66103 w 114300"/>
                <a:gd name="connsiteY787" fmla="*/ 90985 h 133350"/>
                <a:gd name="connsiteX788" fmla="*/ 67246 w 114300"/>
                <a:gd name="connsiteY788" fmla="*/ 91556 h 133350"/>
                <a:gd name="connsiteX789" fmla="*/ 67246 w 114300"/>
                <a:gd name="connsiteY789" fmla="*/ 91556 h 133350"/>
                <a:gd name="connsiteX790" fmla="*/ 66770 w 114300"/>
                <a:gd name="connsiteY790" fmla="*/ 88508 h 133350"/>
                <a:gd name="connsiteX791" fmla="*/ 67342 w 114300"/>
                <a:gd name="connsiteY791" fmla="*/ 87746 h 133350"/>
                <a:gd name="connsiteX792" fmla="*/ 67151 w 114300"/>
                <a:gd name="connsiteY792" fmla="*/ 88889 h 133350"/>
                <a:gd name="connsiteX793" fmla="*/ 66770 w 114300"/>
                <a:gd name="connsiteY793" fmla="*/ 88508 h 133350"/>
                <a:gd name="connsiteX794" fmla="*/ 66770 w 114300"/>
                <a:gd name="connsiteY794" fmla="*/ 88508 h 133350"/>
                <a:gd name="connsiteX795" fmla="*/ 77438 w 114300"/>
                <a:gd name="connsiteY795" fmla="*/ 71744 h 133350"/>
                <a:gd name="connsiteX796" fmla="*/ 76486 w 114300"/>
                <a:gd name="connsiteY796" fmla="*/ 72125 h 133350"/>
                <a:gd name="connsiteX797" fmla="*/ 77438 w 114300"/>
                <a:gd name="connsiteY797" fmla="*/ 71744 h 133350"/>
                <a:gd name="connsiteX798" fmla="*/ 77438 w 114300"/>
                <a:gd name="connsiteY798" fmla="*/ 71744 h 133350"/>
                <a:gd name="connsiteX799" fmla="*/ 85153 w 114300"/>
                <a:gd name="connsiteY799" fmla="*/ 61362 h 133350"/>
                <a:gd name="connsiteX800" fmla="*/ 85534 w 114300"/>
                <a:gd name="connsiteY800" fmla="*/ 61838 h 133350"/>
                <a:gd name="connsiteX801" fmla="*/ 84487 w 114300"/>
                <a:gd name="connsiteY801" fmla="*/ 62029 h 133350"/>
                <a:gd name="connsiteX802" fmla="*/ 85153 w 114300"/>
                <a:gd name="connsiteY802" fmla="*/ 61362 h 133350"/>
                <a:gd name="connsiteX803" fmla="*/ 85153 w 114300"/>
                <a:gd name="connsiteY803" fmla="*/ 61362 h 133350"/>
                <a:gd name="connsiteX804" fmla="*/ 19717 w 114300"/>
                <a:gd name="connsiteY804" fmla="*/ 36121 h 133350"/>
                <a:gd name="connsiteX805" fmla="*/ 20288 w 114300"/>
                <a:gd name="connsiteY805" fmla="*/ 36121 h 133350"/>
                <a:gd name="connsiteX806" fmla="*/ 19717 w 114300"/>
                <a:gd name="connsiteY806" fmla="*/ 36121 h 133350"/>
                <a:gd name="connsiteX807" fmla="*/ 19717 w 114300"/>
                <a:gd name="connsiteY807" fmla="*/ 36121 h 133350"/>
                <a:gd name="connsiteX808" fmla="*/ 12192 w 114300"/>
                <a:gd name="connsiteY808" fmla="*/ 28310 h 133350"/>
                <a:gd name="connsiteX809" fmla="*/ 12573 w 114300"/>
                <a:gd name="connsiteY809" fmla="*/ 28406 h 133350"/>
                <a:gd name="connsiteX810" fmla="*/ 12382 w 114300"/>
                <a:gd name="connsiteY810" fmla="*/ 28501 h 133350"/>
                <a:gd name="connsiteX811" fmla="*/ 12192 w 114300"/>
                <a:gd name="connsiteY811" fmla="*/ 28310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</a:cxnLst>
              <a:rect l="l" t="t" r="r" b="b"/>
              <a:pathLst>
                <a:path w="114300" h="133350" fill="norm" stroke="1" extrusionOk="0">
                  <a:moveTo>
                    <a:pt x="109156" y="52028"/>
                  </a:moveTo>
                  <a:cubicBezTo>
                    <a:pt x="109347" y="51932"/>
                    <a:pt x="108775" y="52790"/>
                    <a:pt x="108585" y="52694"/>
                  </a:cubicBezTo>
                  <a:cubicBezTo>
                    <a:pt x="108394" y="52313"/>
                    <a:pt x="108966" y="52409"/>
                    <a:pt x="109156" y="52028"/>
                  </a:cubicBezTo>
                  <a:lnTo>
                    <a:pt x="109156" y="52028"/>
                  </a:lnTo>
                  <a:close/>
                  <a:moveTo>
                    <a:pt x="103346" y="59362"/>
                  </a:moveTo>
                  <a:cubicBezTo>
                    <a:pt x="103156" y="59171"/>
                    <a:pt x="102965" y="58981"/>
                    <a:pt x="102965" y="58790"/>
                  </a:cubicBezTo>
                  <a:cubicBezTo>
                    <a:pt x="103156" y="58695"/>
                    <a:pt x="103346" y="58600"/>
                    <a:pt x="103537" y="58505"/>
                  </a:cubicBezTo>
                  <a:cubicBezTo>
                    <a:pt x="103822" y="58790"/>
                    <a:pt x="103632" y="59076"/>
                    <a:pt x="103346" y="59362"/>
                  </a:cubicBezTo>
                  <a:lnTo>
                    <a:pt x="103346" y="59362"/>
                  </a:lnTo>
                  <a:close/>
                  <a:moveTo>
                    <a:pt x="104870" y="47551"/>
                  </a:moveTo>
                  <a:cubicBezTo>
                    <a:pt x="105061" y="47551"/>
                    <a:pt x="105346" y="47646"/>
                    <a:pt x="105346" y="47837"/>
                  </a:cubicBezTo>
                  <a:cubicBezTo>
                    <a:pt x="105061" y="48027"/>
                    <a:pt x="104870" y="47741"/>
                    <a:pt x="104870" y="47551"/>
                  </a:cubicBezTo>
                  <a:lnTo>
                    <a:pt x="104870" y="47551"/>
                  </a:lnTo>
                  <a:close/>
                  <a:moveTo>
                    <a:pt x="88487" y="83841"/>
                  </a:moveTo>
                  <a:cubicBezTo>
                    <a:pt x="88487" y="83746"/>
                    <a:pt x="88487" y="83651"/>
                    <a:pt x="88392" y="83555"/>
                  </a:cubicBezTo>
                  <a:cubicBezTo>
                    <a:pt x="88582" y="83460"/>
                    <a:pt x="88678" y="83555"/>
                    <a:pt x="88678" y="83746"/>
                  </a:cubicBezTo>
                  <a:cubicBezTo>
                    <a:pt x="88582" y="83651"/>
                    <a:pt x="88582" y="83746"/>
                    <a:pt x="88487" y="83841"/>
                  </a:cubicBezTo>
                  <a:lnTo>
                    <a:pt x="88487" y="83841"/>
                  </a:lnTo>
                  <a:close/>
                  <a:moveTo>
                    <a:pt x="77914" y="107558"/>
                  </a:moveTo>
                  <a:cubicBezTo>
                    <a:pt x="77343" y="106987"/>
                    <a:pt x="78295" y="106034"/>
                    <a:pt x="78962" y="105653"/>
                  </a:cubicBezTo>
                  <a:cubicBezTo>
                    <a:pt x="79153" y="105939"/>
                    <a:pt x="78676" y="106225"/>
                    <a:pt x="78486" y="106320"/>
                  </a:cubicBezTo>
                  <a:cubicBezTo>
                    <a:pt x="78486" y="106511"/>
                    <a:pt x="78581" y="106701"/>
                    <a:pt x="78772" y="106892"/>
                  </a:cubicBezTo>
                  <a:cubicBezTo>
                    <a:pt x="78486" y="107082"/>
                    <a:pt x="78200" y="107558"/>
                    <a:pt x="77914" y="107558"/>
                  </a:cubicBezTo>
                  <a:lnTo>
                    <a:pt x="77914" y="107558"/>
                  </a:lnTo>
                  <a:close/>
                  <a:moveTo>
                    <a:pt x="95631" y="51837"/>
                  </a:moveTo>
                  <a:cubicBezTo>
                    <a:pt x="95536" y="51742"/>
                    <a:pt x="95536" y="51742"/>
                    <a:pt x="95440" y="51647"/>
                  </a:cubicBezTo>
                  <a:cubicBezTo>
                    <a:pt x="95536" y="51647"/>
                    <a:pt x="95536" y="51551"/>
                    <a:pt x="95631" y="51456"/>
                  </a:cubicBezTo>
                  <a:cubicBezTo>
                    <a:pt x="95726" y="51551"/>
                    <a:pt x="95726" y="51551"/>
                    <a:pt x="95821" y="51551"/>
                  </a:cubicBezTo>
                  <a:cubicBezTo>
                    <a:pt x="95726" y="51742"/>
                    <a:pt x="95631" y="51742"/>
                    <a:pt x="95631" y="51837"/>
                  </a:cubicBezTo>
                  <a:lnTo>
                    <a:pt x="95631" y="51837"/>
                  </a:lnTo>
                  <a:close/>
                  <a:moveTo>
                    <a:pt x="73819" y="78983"/>
                  </a:moveTo>
                  <a:cubicBezTo>
                    <a:pt x="73342" y="78221"/>
                    <a:pt x="72866" y="78793"/>
                    <a:pt x="72390" y="78126"/>
                  </a:cubicBezTo>
                  <a:cubicBezTo>
                    <a:pt x="72580" y="77936"/>
                    <a:pt x="72771" y="77745"/>
                    <a:pt x="72962" y="77555"/>
                  </a:cubicBezTo>
                  <a:cubicBezTo>
                    <a:pt x="73152" y="77650"/>
                    <a:pt x="73438" y="77650"/>
                    <a:pt x="73628" y="77936"/>
                  </a:cubicBezTo>
                  <a:cubicBezTo>
                    <a:pt x="73724" y="77555"/>
                    <a:pt x="73914" y="77555"/>
                    <a:pt x="74200" y="77936"/>
                  </a:cubicBezTo>
                  <a:cubicBezTo>
                    <a:pt x="74581" y="77745"/>
                    <a:pt x="74486" y="77269"/>
                    <a:pt x="74866" y="77269"/>
                  </a:cubicBezTo>
                  <a:cubicBezTo>
                    <a:pt x="75152" y="77459"/>
                    <a:pt x="74390" y="77650"/>
                    <a:pt x="74676" y="77745"/>
                  </a:cubicBezTo>
                  <a:cubicBezTo>
                    <a:pt x="75057" y="78031"/>
                    <a:pt x="75438" y="77174"/>
                    <a:pt x="75819" y="76983"/>
                  </a:cubicBezTo>
                  <a:cubicBezTo>
                    <a:pt x="76295" y="77269"/>
                    <a:pt x="76009" y="77555"/>
                    <a:pt x="76105" y="77840"/>
                  </a:cubicBezTo>
                  <a:cubicBezTo>
                    <a:pt x="75438" y="78793"/>
                    <a:pt x="74581" y="79079"/>
                    <a:pt x="73819" y="78983"/>
                  </a:cubicBezTo>
                  <a:lnTo>
                    <a:pt x="73819" y="78983"/>
                  </a:lnTo>
                  <a:close/>
                  <a:moveTo>
                    <a:pt x="70866" y="85556"/>
                  </a:moveTo>
                  <a:cubicBezTo>
                    <a:pt x="70961" y="85175"/>
                    <a:pt x="70866" y="84698"/>
                    <a:pt x="70390" y="84317"/>
                  </a:cubicBezTo>
                  <a:cubicBezTo>
                    <a:pt x="70485" y="84032"/>
                    <a:pt x="71152" y="85079"/>
                    <a:pt x="71438" y="85079"/>
                  </a:cubicBezTo>
                  <a:cubicBezTo>
                    <a:pt x="71438" y="85365"/>
                    <a:pt x="71152" y="85175"/>
                    <a:pt x="70866" y="85556"/>
                  </a:cubicBezTo>
                  <a:lnTo>
                    <a:pt x="70866" y="85556"/>
                  </a:lnTo>
                  <a:close/>
                  <a:moveTo>
                    <a:pt x="70294" y="83746"/>
                  </a:moveTo>
                  <a:cubicBezTo>
                    <a:pt x="70199" y="83651"/>
                    <a:pt x="70199" y="83555"/>
                    <a:pt x="70199" y="83460"/>
                  </a:cubicBezTo>
                  <a:cubicBezTo>
                    <a:pt x="70199" y="83365"/>
                    <a:pt x="70294" y="83365"/>
                    <a:pt x="70294" y="83270"/>
                  </a:cubicBezTo>
                  <a:cubicBezTo>
                    <a:pt x="70390" y="83365"/>
                    <a:pt x="70485" y="83460"/>
                    <a:pt x="70485" y="83555"/>
                  </a:cubicBezTo>
                  <a:cubicBezTo>
                    <a:pt x="70485" y="83555"/>
                    <a:pt x="70390" y="83651"/>
                    <a:pt x="70294" y="83746"/>
                  </a:cubicBezTo>
                  <a:lnTo>
                    <a:pt x="70294" y="83746"/>
                  </a:lnTo>
                  <a:close/>
                  <a:moveTo>
                    <a:pt x="69913" y="82698"/>
                  </a:moveTo>
                  <a:cubicBezTo>
                    <a:pt x="69913" y="82984"/>
                    <a:pt x="70294" y="83270"/>
                    <a:pt x="70485" y="82889"/>
                  </a:cubicBezTo>
                  <a:cubicBezTo>
                    <a:pt x="70390" y="82793"/>
                    <a:pt x="70199" y="82603"/>
                    <a:pt x="70104" y="82508"/>
                  </a:cubicBezTo>
                  <a:cubicBezTo>
                    <a:pt x="70104" y="82603"/>
                    <a:pt x="70009" y="82698"/>
                    <a:pt x="69913" y="82698"/>
                  </a:cubicBezTo>
                  <a:lnTo>
                    <a:pt x="69913" y="82698"/>
                  </a:lnTo>
                  <a:close/>
                  <a:moveTo>
                    <a:pt x="75724" y="76888"/>
                  </a:moveTo>
                  <a:cubicBezTo>
                    <a:pt x="75628" y="76793"/>
                    <a:pt x="75533" y="76793"/>
                    <a:pt x="75533" y="76697"/>
                  </a:cubicBezTo>
                  <a:cubicBezTo>
                    <a:pt x="75628" y="76316"/>
                    <a:pt x="76009" y="76793"/>
                    <a:pt x="75724" y="76888"/>
                  </a:cubicBezTo>
                  <a:lnTo>
                    <a:pt x="75724" y="76888"/>
                  </a:lnTo>
                  <a:close/>
                  <a:moveTo>
                    <a:pt x="55340" y="130323"/>
                  </a:moveTo>
                  <a:cubicBezTo>
                    <a:pt x="55245" y="130228"/>
                    <a:pt x="55245" y="130323"/>
                    <a:pt x="55150" y="130323"/>
                  </a:cubicBezTo>
                  <a:cubicBezTo>
                    <a:pt x="54959" y="130228"/>
                    <a:pt x="55340" y="129847"/>
                    <a:pt x="55435" y="130133"/>
                  </a:cubicBezTo>
                  <a:cubicBezTo>
                    <a:pt x="55435" y="130228"/>
                    <a:pt x="55435" y="130323"/>
                    <a:pt x="55340" y="130323"/>
                  </a:cubicBezTo>
                  <a:lnTo>
                    <a:pt x="55340" y="130323"/>
                  </a:lnTo>
                  <a:close/>
                  <a:moveTo>
                    <a:pt x="54483" y="130609"/>
                  </a:moveTo>
                  <a:cubicBezTo>
                    <a:pt x="54673" y="130609"/>
                    <a:pt x="55150" y="130228"/>
                    <a:pt x="54959" y="130037"/>
                  </a:cubicBezTo>
                  <a:cubicBezTo>
                    <a:pt x="54673" y="130037"/>
                    <a:pt x="54292" y="130418"/>
                    <a:pt x="54483" y="130609"/>
                  </a:cubicBezTo>
                  <a:lnTo>
                    <a:pt x="54483" y="130609"/>
                  </a:lnTo>
                  <a:close/>
                  <a:moveTo>
                    <a:pt x="53721" y="130609"/>
                  </a:moveTo>
                  <a:cubicBezTo>
                    <a:pt x="53626" y="130514"/>
                    <a:pt x="53816" y="130418"/>
                    <a:pt x="53912" y="130323"/>
                  </a:cubicBezTo>
                  <a:cubicBezTo>
                    <a:pt x="54007" y="130418"/>
                    <a:pt x="54102" y="130418"/>
                    <a:pt x="54102" y="130514"/>
                  </a:cubicBezTo>
                  <a:cubicBezTo>
                    <a:pt x="54007" y="130609"/>
                    <a:pt x="53816" y="130514"/>
                    <a:pt x="53721" y="130609"/>
                  </a:cubicBezTo>
                  <a:lnTo>
                    <a:pt x="53721" y="130609"/>
                  </a:lnTo>
                  <a:close/>
                  <a:moveTo>
                    <a:pt x="56102" y="108320"/>
                  </a:moveTo>
                  <a:cubicBezTo>
                    <a:pt x="55912" y="108130"/>
                    <a:pt x="56674" y="106796"/>
                    <a:pt x="57055" y="107368"/>
                  </a:cubicBezTo>
                  <a:cubicBezTo>
                    <a:pt x="56674" y="107654"/>
                    <a:pt x="56388" y="107844"/>
                    <a:pt x="56102" y="108320"/>
                  </a:cubicBezTo>
                  <a:lnTo>
                    <a:pt x="56102" y="108320"/>
                  </a:lnTo>
                  <a:close/>
                  <a:moveTo>
                    <a:pt x="57055" y="106225"/>
                  </a:moveTo>
                  <a:cubicBezTo>
                    <a:pt x="56769" y="106415"/>
                    <a:pt x="56959" y="106511"/>
                    <a:pt x="56674" y="106701"/>
                  </a:cubicBezTo>
                  <a:cubicBezTo>
                    <a:pt x="56959" y="106987"/>
                    <a:pt x="57150" y="106606"/>
                    <a:pt x="57340" y="106511"/>
                  </a:cubicBezTo>
                  <a:cubicBezTo>
                    <a:pt x="57340" y="106415"/>
                    <a:pt x="57245" y="106225"/>
                    <a:pt x="57055" y="106225"/>
                  </a:cubicBezTo>
                  <a:lnTo>
                    <a:pt x="57055" y="106225"/>
                  </a:lnTo>
                  <a:close/>
                  <a:moveTo>
                    <a:pt x="49339" y="118988"/>
                  </a:moveTo>
                  <a:cubicBezTo>
                    <a:pt x="49435" y="118798"/>
                    <a:pt x="49911" y="118607"/>
                    <a:pt x="49816" y="118417"/>
                  </a:cubicBezTo>
                  <a:cubicBezTo>
                    <a:pt x="49911" y="118322"/>
                    <a:pt x="50101" y="118417"/>
                    <a:pt x="50292" y="118512"/>
                  </a:cubicBezTo>
                  <a:cubicBezTo>
                    <a:pt x="49720" y="118607"/>
                    <a:pt x="49720" y="119369"/>
                    <a:pt x="49339" y="118988"/>
                  </a:cubicBezTo>
                  <a:lnTo>
                    <a:pt x="49339" y="118988"/>
                  </a:lnTo>
                  <a:close/>
                  <a:moveTo>
                    <a:pt x="44387" y="128990"/>
                  </a:moveTo>
                  <a:cubicBezTo>
                    <a:pt x="44101" y="128704"/>
                    <a:pt x="44577" y="128418"/>
                    <a:pt x="44863" y="128037"/>
                  </a:cubicBezTo>
                  <a:cubicBezTo>
                    <a:pt x="44958" y="128132"/>
                    <a:pt x="45148" y="128323"/>
                    <a:pt x="45244" y="128418"/>
                  </a:cubicBezTo>
                  <a:cubicBezTo>
                    <a:pt x="45148" y="128799"/>
                    <a:pt x="44672" y="129275"/>
                    <a:pt x="44387" y="128990"/>
                  </a:cubicBezTo>
                  <a:lnTo>
                    <a:pt x="44387" y="128990"/>
                  </a:lnTo>
                  <a:close/>
                  <a:moveTo>
                    <a:pt x="43148" y="130133"/>
                  </a:moveTo>
                  <a:cubicBezTo>
                    <a:pt x="43434" y="130323"/>
                    <a:pt x="44482" y="129371"/>
                    <a:pt x="44101" y="128990"/>
                  </a:cubicBezTo>
                  <a:cubicBezTo>
                    <a:pt x="44005" y="129466"/>
                    <a:pt x="43625" y="129847"/>
                    <a:pt x="43148" y="130133"/>
                  </a:cubicBezTo>
                  <a:lnTo>
                    <a:pt x="43148" y="130133"/>
                  </a:lnTo>
                  <a:close/>
                  <a:moveTo>
                    <a:pt x="43815" y="128132"/>
                  </a:moveTo>
                  <a:cubicBezTo>
                    <a:pt x="43910" y="128228"/>
                    <a:pt x="44005" y="128323"/>
                    <a:pt x="44101" y="128418"/>
                  </a:cubicBezTo>
                  <a:cubicBezTo>
                    <a:pt x="44196" y="128418"/>
                    <a:pt x="44196" y="128323"/>
                    <a:pt x="44291" y="128228"/>
                  </a:cubicBezTo>
                  <a:cubicBezTo>
                    <a:pt x="44196" y="128132"/>
                    <a:pt x="44101" y="128037"/>
                    <a:pt x="44005" y="127942"/>
                  </a:cubicBezTo>
                  <a:cubicBezTo>
                    <a:pt x="43910" y="128037"/>
                    <a:pt x="43815" y="128037"/>
                    <a:pt x="43815" y="128132"/>
                  </a:cubicBezTo>
                  <a:lnTo>
                    <a:pt x="43815" y="128132"/>
                  </a:lnTo>
                  <a:close/>
                  <a:moveTo>
                    <a:pt x="43625" y="127370"/>
                  </a:moveTo>
                  <a:cubicBezTo>
                    <a:pt x="43815" y="127085"/>
                    <a:pt x="44005" y="127275"/>
                    <a:pt x="44196" y="127561"/>
                  </a:cubicBezTo>
                  <a:cubicBezTo>
                    <a:pt x="44101" y="127751"/>
                    <a:pt x="43910" y="127751"/>
                    <a:pt x="43815" y="127751"/>
                  </a:cubicBezTo>
                  <a:cubicBezTo>
                    <a:pt x="43720" y="127656"/>
                    <a:pt x="43815" y="127466"/>
                    <a:pt x="43625" y="127370"/>
                  </a:cubicBezTo>
                  <a:lnTo>
                    <a:pt x="43625" y="127370"/>
                  </a:lnTo>
                  <a:close/>
                  <a:moveTo>
                    <a:pt x="46482" y="124132"/>
                  </a:moveTo>
                  <a:cubicBezTo>
                    <a:pt x="46291" y="124322"/>
                    <a:pt x="46101" y="124227"/>
                    <a:pt x="45910" y="124513"/>
                  </a:cubicBezTo>
                  <a:cubicBezTo>
                    <a:pt x="45910" y="124418"/>
                    <a:pt x="46101" y="123656"/>
                    <a:pt x="46482" y="124132"/>
                  </a:cubicBezTo>
                  <a:lnTo>
                    <a:pt x="46482" y="124132"/>
                  </a:lnTo>
                  <a:close/>
                  <a:moveTo>
                    <a:pt x="47339" y="121941"/>
                  </a:moveTo>
                  <a:cubicBezTo>
                    <a:pt x="47244" y="121751"/>
                    <a:pt x="47339" y="121655"/>
                    <a:pt x="47530" y="121465"/>
                  </a:cubicBezTo>
                  <a:cubicBezTo>
                    <a:pt x="47815" y="121655"/>
                    <a:pt x="47434" y="121751"/>
                    <a:pt x="47339" y="121941"/>
                  </a:cubicBezTo>
                  <a:lnTo>
                    <a:pt x="47339" y="121941"/>
                  </a:lnTo>
                  <a:close/>
                  <a:moveTo>
                    <a:pt x="48292" y="119369"/>
                  </a:moveTo>
                  <a:cubicBezTo>
                    <a:pt x="48482" y="119179"/>
                    <a:pt x="48768" y="118798"/>
                    <a:pt x="48958" y="118893"/>
                  </a:cubicBezTo>
                  <a:cubicBezTo>
                    <a:pt x="49054" y="118988"/>
                    <a:pt x="48482" y="119655"/>
                    <a:pt x="48292" y="119369"/>
                  </a:cubicBezTo>
                  <a:lnTo>
                    <a:pt x="48292" y="119369"/>
                  </a:lnTo>
                  <a:close/>
                  <a:moveTo>
                    <a:pt x="52292" y="114797"/>
                  </a:moveTo>
                  <a:cubicBezTo>
                    <a:pt x="52483" y="114607"/>
                    <a:pt x="52959" y="114988"/>
                    <a:pt x="52959" y="115178"/>
                  </a:cubicBezTo>
                  <a:cubicBezTo>
                    <a:pt x="52768" y="115369"/>
                    <a:pt x="52483" y="114988"/>
                    <a:pt x="52292" y="114797"/>
                  </a:cubicBezTo>
                  <a:lnTo>
                    <a:pt x="52292" y="114797"/>
                  </a:lnTo>
                  <a:close/>
                  <a:moveTo>
                    <a:pt x="54292" y="110130"/>
                  </a:moveTo>
                  <a:cubicBezTo>
                    <a:pt x="54292" y="110035"/>
                    <a:pt x="54292" y="109940"/>
                    <a:pt x="54197" y="109940"/>
                  </a:cubicBezTo>
                  <a:cubicBezTo>
                    <a:pt x="54197" y="109940"/>
                    <a:pt x="54292" y="109844"/>
                    <a:pt x="54388" y="109749"/>
                  </a:cubicBezTo>
                  <a:cubicBezTo>
                    <a:pt x="54578" y="109844"/>
                    <a:pt x="54388" y="110035"/>
                    <a:pt x="54292" y="110130"/>
                  </a:cubicBezTo>
                  <a:lnTo>
                    <a:pt x="54292" y="110130"/>
                  </a:lnTo>
                  <a:close/>
                  <a:moveTo>
                    <a:pt x="68866" y="82603"/>
                  </a:moveTo>
                  <a:cubicBezTo>
                    <a:pt x="68961" y="82412"/>
                    <a:pt x="69151" y="82317"/>
                    <a:pt x="69247" y="82222"/>
                  </a:cubicBezTo>
                  <a:cubicBezTo>
                    <a:pt x="69532" y="82412"/>
                    <a:pt x="69437" y="82603"/>
                    <a:pt x="69628" y="82793"/>
                  </a:cubicBezTo>
                  <a:cubicBezTo>
                    <a:pt x="69437" y="82793"/>
                    <a:pt x="69151" y="82889"/>
                    <a:pt x="68866" y="82603"/>
                  </a:cubicBezTo>
                  <a:lnTo>
                    <a:pt x="68866" y="82603"/>
                  </a:lnTo>
                  <a:close/>
                  <a:moveTo>
                    <a:pt x="66484" y="82031"/>
                  </a:moveTo>
                  <a:cubicBezTo>
                    <a:pt x="66580" y="81841"/>
                    <a:pt x="66675" y="81746"/>
                    <a:pt x="66675" y="81555"/>
                  </a:cubicBezTo>
                  <a:cubicBezTo>
                    <a:pt x="66865" y="81460"/>
                    <a:pt x="67246" y="82031"/>
                    <a:pt x="67246" y="82127"/>
                  </a:cubicBezTo>
                  <a:cubicBezTo>
                    <a:pt x="66961" y="82127"/>
                    <a:pt x="66675" y="82222"/>
                    <a:pt x="66484" y="82031"/>
                  </a:cubicBezTo>
                  <a:lnTo>
                    <a:pt x="66484" y="82031"/>
                  </a:lnTo>
                  <a:close/>
                  <a:moveTo>
                    <a:pt x="66199" y="80984"/>
                  </a:moveTo>
                  <a:cubicBezTo>
                    <a:pt x="66389" y="80984"/>
                    <a:pt x="66675" y="80888"/>
                    <a:pt x="66865" y="81079"/>
                  </a:cubicBezTo>
                  <a:cubicBezTo>
                    <a:pt x="66770" y="81174"/>
                    <a:pt x="66770" y="81269"/>
                    <a:pt x="66770" y="81269"/>
                  </a:cubicBezTo>
                  <a:cubicBezTo>
                    <a:pt x="66580" y="81365"/>
                    <a:pt x="66389" y="81269"/>
                    <a:pt x="66199" y="80984"/>
                  </a:cubicBezTo>
                  <a:lnTo>
                    <a:pt x="66199" y="80984"/>
                  </a:lnTo>
                  <a:close/>
                  <a:moveTo>
                    <a:pt x="62960" y="79936"/>
                  </a:moveTo>
                  <a:cubicBezTo>
                    <a:pt x="62960" y="79650"/>
                    <a:pt x="63627" y="80507"/>
                    <a:pt x="63913" y="80793"/>
                  </a:cubicBezTo>
                  <a:cubicBezTo>
                    <a:pt x="63913" y="80984"/>
                    <a:pt x="63246" y="80126"/>
                    <a:pt x="62960" y="79936"/>
                  </a:cubicBezTo>
                  <a:lnTo>
                    <a:pt x="62960" y="79936"/>
                  </a:lnTo>
                  <a:close/>
                  <a:moveTo>
                    <a:pt x="60484" y="76697"/>
                  </a:moveTo>
                  <a:cubicBezTo>
                    <a:pt x="60674" y="76316"/>
                    <a:pt x="60865" y="76888"/>
                    <a:pt x="61055" y="76983"/>
                  </a:cubicBezTo>
                  <a:cubicBezTo>
                    <a:pt x="60865" y="77269"/>
                    <a:pt x="60674" y="76983"/>
                    <a:pt x="60484" y="76697"/>
                  </a:cubicBezTo>
                  <a:lnTo>
                    <a:pt x="60484" y="76697"/>
                  </a:lnTo>
                  <a:close/>
                  <a:moveTo>
                    <a:pt x="59817" y="75554"/>
                  </a:moveTo>
                  <a:cubicBezTo>
                    <a:pt x="60007" y="75269"/>
                    <a:pt x="60579" y="76031"/>
                    <a:pt x="60579" y="76126"/>
                  </a:cubicBezTo>
                  <a:cubicBezTo>
                    <a:pt x="60103" y="76316"/>
                    <a:pt x="60293" y="75650"/>
                    <a:pt x="59817" y="75554"/>
                  </a:cubicBezTo>
                  <a:lnTo>
                    <a:pt x="59817" y="75554"/>
                  </a:lnTo>
                  <a:close/>
                  <a:moveTo>
                    <a:pt x="57721" y="74602"/>
                  </a:moveTo>
                  <a:cubicBezTo>
                    <a:pt x="57531" y="74316"/>
                    <a:pt x="58007" y="74697"/>
                    <a:pt x="58102" y="74792"/>
                  </a:cubicBezTo>
                  <a:cubicBezTo>
                    <a:pt x="58198" y="75078"/>
                    <a:pt x="57721" y="74697"/>
                    <a:pt x="57721" y="74602"/>
                  </a:cubicBezTo>
                  <a:lnTo>
                    <a:pt x="57721" y="74602"/>
                  </a:lnTo>
                  <a:close/>
                  <a:moveTo>
                    <a:pt x="56578" y="72506"/>
                  </a:moveTo>
                  <a:cubicBezTo>
                    <a:pt x="56674" y="72602"/>
                    <a:pt x="56769" y="72697"/>
                    <a:pt x="56864" y="72792"/>
                  </a:cubicBezTo>
                  <a:cubicBezTo>
                    <a:pt x="56674" y="73173"/>
                    <a:pt x="56197" y="72792"/>
                    <a:pt x="56578" y="72506"/>
                  </a:cubicBezTo>
                  <a:lnTo>
                    <a:pt x="56578" y="72506"/>
                  </a:lnTo>
                  <a:close/>
                  <a:moveTo>
                    <a:pt x="54007" y="70792"/>
                  </a:moveTo>
                  <a:cubicBezTo>
                    <a:pt x="54007" y="70506"/>
                    <a:pt x="54578" y="71268"/>
                    <a:pt x="54769" y="71363"/>
                  </a:cubicBezTo>
                  <a:cubicBezTo>
                    <a:pt x="54769" y="71744"/>
                    <a:pt x="54197" y="70982"/>
                    <a:pt x="54007" y="70792"/>
                  </a:cubicBezTo>
                  <a:lnTo>
                    <a:pt x="54007" y="70792"/>
                  </a:lnTo>
                  <a:close/>
                  <a:moveTo>
                    <a:pt x="53054" y="69363"/>
                  </a:moveTo>
                  <a:cubicBezTo>
                    <a:pt x="53340" y="69077"/>
                    <a:pt x="54007" y="70030"/>
                    <a:pt x="54007" y="70220"/>
                  </a:cubicBezTo>
                  <a:cubicBezTo>
                    <a:pt x="53530" y="70316"/>
                    <a:pt x="53721" y="69554"/>
                    <a:pt x="53054" y="69363"/>
                  </a:cubicBezTo>
                  <a:lnTo>
                    <a:pt x="53054" y="69363"/>
                  </a:lnTo>
                  <a:close/>
                  <a:moveTo>
                    <a:pt x="52673" y="68315"/>
                  </a:moveTo>
                  <a:cubicBezTo>
                    <a:pt x="52864" y="68315"/>
                    <a:pt x="53054" y="68220"/>
                    <a:pt x="53245" y="68411"/>
                  </a:cubicBezTo>
                  <a:cubicBezTo>
                    <a:pt x="53245" y="68506"/>
                    <a:pt x="53150" y="68601"/>
                    <a:pt x="53245" y="68696"/>
                  </a:cubicBezTo>
                  <a:cubicBezTo>
                    <a:pt x="52959" y="68887"/>
                    <a:pt x="52673" y="68506"/>
                    <a:pt x="52673" y="68315"/>
                  </a:cubicBezTo>
                  <a:lnTo>
                    <a:pt x="52673" y="68315"/>
                  </a:lnTo>
                  <a:close/>
                  <a:moveTo>
                    <a:pt x="51911" y="68125"/>
                  </a:moveTo>
                  <a:cubicBezTo>
                    <a:pt x="52102" y="68030"/>
                    <a:pt x="52292" y="68125"/>
                    <a:pt x="52388" y="68315"/>
                  </a:cubicBezTo>
                  <a:cubicBezTo>
                    <a:pt x="52197" y="68792"/>
                    <a:pt x="51911" y="68315"/>
                    <a:pt x="51911" y="68125"/>
                  </a:cubicBezTo>
                  <a:lnTo>
                    <a:pt x="51911" y="68125"/>
                  </a:lnTo>
                  <a:close/>
                  <a:moveTo>
                    <a:pt x="55245" y="50123"/>
                  </a:moveTo>
                  <a:cubicBezTo>
                    <a:pt x="55150" y="50027"/>
                    <a:pt x="55150" y="50027"/>
                    <a:pt x="55054" y="49932"/>
                  </a:cubicBezTo>
                  <a:cubicBezTo>
                    <a:pt x="55150" y="49551"/>
                    <a:pt x="55531" y="50027"/>
                    <a:pt x="55245" y="50123"/>
                  </a:cubicBezTo>
                  <a:lnTo>
                    <a:pt x="55245" y="50123"/>
                  </a:lnTo>
                  <a:close/>
                  <a:moveTo>
                    <a:pt x="49054" y="65267"/>
                  </a:moveTo>
                  <a:cubicBezTo>
                    <a:pt x="49435" y="64982"/>
                    <a:pt x="49435" y="65839"/>
                    <a:pt x="49054" y="65267"/>
                  </a:cubicBezTo>
                  <a:lnTo>
                    <a:pt x="49054" y="65267"/>
                  </a:lnTo>
                  <a:close/>
                  <a:moveTo>
                    <a:pt x="51911" y="38312"/>
                  </a:moveTo>
                  <a:cubicBezTo>
                    <a:pt x="52006" y="38216"/>
                    <a:pt x="52102" y="38121"/>
                    <a:pt x="52197" y="38121"/>
                  </a:cubicBezTo>
                  <a:cubicBezTo>
                    <a:pt x="52197" y="38216"/>
                    <a:pt x="52292" y="38216"/>
                    <a:pt x="52388" y="38312"/>
                  </a:cubicBezTo>
                  <a:cubicBezTo>
                    <a:pt x="52197" y="38502"/>
                    <a:pt x="52006" y="38502"/>
                    <a:pt x="51911" y="38312"/>
                  </a:cubicBezTo>
                  <a:lnTo>
                    <a:pt x="51911" y="38312"/>
                  </a:lnTo>
                  <a:close/>
                  <a:moveTo>
                    <a:pt x="51149" y="39074"/>
                  </a:moveTo>
                  <a:cubicBezTo>
                    <a:pt x="51435" y="38978"/>
                    <a:pt x="52006" y="39169"/>
                    <a:pt x="52006" y="38597"/>
                  </a:cubicBezTo>
                  <a:cubicBezTo>
                    <a:pt x="51625" y="38121"/>
                    <a:pt x="50863" y="38597"/>
                    <a:pt x="51149" y="39074"/>
                  </a:cubicBezTo>
                  <a:lnTo>
                    <a:pt x="51149" y="39074"/>
                  </a:lnTo>
                  <a:close/>
                  <a:moveTo>
                    <a:pt x="51149" y="34121"/>
                  </a:moveTo>
                  <a:cubicBezTo>
                    <a:pt x="51340" y="33835"/>
                    <a:pt x="51435" y="34121"/>
                    <a:pt x="51625" y="34311"/>
                  </a:cubicBezTo>
                  <a:cubicBezTo>
                    <a:pt x="51435" y="34406"/>
                    <a:pt x="51244" y="34311"/>
                    <a:pt x="51149" y="34121"/>
                  </a:cubicBezTo>
                  <a:lnTo>
                    <a:pt x="51149" y="34121"/>
                  </a:lnTo>
                  <a:close/>
                  <a:moveTo>
                    <a:pt x="49530" y="35930"/>
                  </a:moveTo>
                  <a:cubicBezTo>
                    <a:pt x="48673" y="35835"/>
                    <a:pt x="47053" y="34121"/>
                    <a:pt x="47053" y="33359"/>
                  </a:cubicBezTo>
                  <a:cubicBezTo>
                    <a:pt x="46101" y="32597"/>
                    <a:pt x="45815" y="31930"/>
                    <a:pt x="45625" y="31168"/>
                  </a:cubicBezTo>
                  <a:cubicBezTo>
                    <a:pt x="45815" y="30977"/>
                    <a:pt x="46101" y="30787"/>
                    <a:pt x="46101" y="30596"/>
                  </a:cubicBezTo>
                  <a:cubicBezTo>
                    <a:pt x="45148" y="29739"/>
                    <a:pt x="44577" y="28501"/>
                    <a:pt x="44482" y="27644"/>
                  </a:cubicBezTo>
                  <a:cubicBezTo>
                    <a:pt x="43815" y="27072"/>
                    <a:pt x="43625" y="26405"/>
                    <a:pt x="43148" y="25834"/>
                  </a:cubicBezTo>
                  <a:cubicBezTo>
                    <a:pt x="43243" y="25834"/>
                    <a:pt x="43434" y="25739"/>
                    <a:pt x="43529" y="25643"/>
                  </a:cubicBezTo>
                  <a:cubicBezTo>
                    <a:pt x="44101" y="25929"/>
                    <a:pt x="44577" y="26120"/>
                    <a:pt x="44958" y="26786"/>
                  </a:cubicBezTo>
                  <a:cubicBezTo>
                    <a:pt x="45244" y="26501"/>
                    <a:pt x="44767" y="26215"/>
                    <a:pt x="45053" y="26024"/>
                  </a:cubicBezTo>
                  <a:cubicBezTo>
                    <a:pt x="45529" y="25548"/>
                    <a:pt x="46101" y="26024"/>
                    <a:pt x="46291" y="25453"/>
                  </a:cubicBezTo>
                  <a:cubicBezTo>
                    <a:pt x="46577" y="26024"/>
                    <a:pt x="47053" y="26310"/>
                    <a:pt x="47434" y="26786"/>
                  </a:cubicBezTo>
                  <a:cubicBezTo>
                    <a:pt x="47815" y="26691"/>
                    <a:pt x="47815" y="26215"/>
                    <a:pt x="48292" y="26215"/>
                  </a:cubicBezTo>
                  <a:cubicBezTo>
                    <a:pt x="48863" y="26882"/>
                    <a:pt x="49720" y="27453"/>
                    <a:pt x="50006" y="28120"/>
                  </a:cubicBezTo>
                  <a:cubicBezTo>
                    <a:pt x="49625" y="28120"/>
                    <a:pt x="49625" y="27834"/>
                    <a:pt x="49435" y="27644"/>
                  </a:cubicBezTo>
                  <a:cubicBezTo>
                    <a:pt x="49244" y="27834"/>
                    <a:pt x="49149" y="27929"/>
                    <a:pt x="48958" y="27929"/>
                  </a:cubicBezTo>
                  <a:cubicBezTo>
                    <a:pt x="48768" y="28406"/>
                    <a:pt x="49054" y="29263"/>
                    <a:pt x="49720" y="29549"/>
                  </a:cubicBezTo>
                  <a:cubicBezTo>
                    <a:pt x="50101" y="29168"/>
                    <a:pt x="49911" y="28882"/>
                    <a:pt x="49435" y="28501"/>
                  </a:cubicBezTo>
                  <a:cubicBezTo>
                    <a:pt x="49816" y="28215"/>
                    <a:pt x="50101" y="28787"/>
                    <a:pt x="50482" y="29072"/>
                  </a:cubicBezTo>
                  <a:cubicBezTo>
                    <a:pt x="50197" y="29358"/>
                    <a:pt x="49816" y="29453"/>
                    <a:pt x="49530" y="29930"/>
                  </a:cubicBezTo>
                  <a:cubicBezTo>
                    <a:pt x="49339" y="30025"/>
                    <a:pt x="49720" y="30215"/>
                    <a:pt x="49816" y="30406"/>
                  </a:cubicBezTo>
                  <a:cubicBezTo>
                    <a:pt x="49625" y="30692"/>
                    <a:pt x="49435" y="30692"/>
                    <a:pt x="49244" y="30882"/>
                  </a:cubicBezTo>
                  <a:cubicBezTo>
                    <a:pt x="49054" y="31168"/>
                    <a:pt x="49339" y="31073"/>
                    <a:pt x="49530" y="31358"/>
                  </a:cubicBezTo>
                  <a:cubicBezTo>
                    <a:pt x="49339" y="31644"/>
                    <a:pt x="49149" y="31454"/>
                    <a:pt x="49149" y="31739"/>
                  </a:cubicBezTo>
                  <a:cubicBezTo>
                    <a:pt x="49435" y="31930"/>
                    <a:pt x="49625" y="32025"/>
                    <a:pt x="49911" y="32311"/>
                  </a:cubicBezTo>
                  <a:cubicBezTo>
                    <a:pt x="49244" y="32406"/>
                    <a:pt x="49816" y="32882"/>
                    <a:pt x="49530" y="33168"/>
                  </a:cubicBezTo>
                  <a:cubicBezTo>
                    <a:pt x="49339" y="33454"/>
                    <a:pt x="49149" y="33359"/>
                    <a:pt x="48958" y="33168"/>
                  </a:cubicBezTo>
                  <a:cubicBezTo>
                    <a:pt x="48768" y="33644"/>
                    <a:pt x="49149" y="34121"/>
                    <a:pt x="48863" y="34597"/>
                  </a:cubicBezTo>
                  <a:cubicBezTo>
                    <a:pt x="49054" y="34883"/>
                    <a:pt x="49244" y="34692"/>
                    <a:pt x="49339" y="34978"/>
                  </a:cubicBezTo>
                  <a:cubicBezTo>
                    <a:pt x="49435" y="35740"/>
                    <a:pt x="49530" y="36407"/>
                    <a:pt x="50482" y="36692"/>
                  </a:cubicBezTo>
                  <a:cubicBezTo>
                    <a:pt x="50101" y="37264"/>
                    <a:pt x="49720" y="36216"/>
                    <a:pt x="49530" y="35930"/>
                  </a:cubicBezTo>
                  <a:lnTo>
                    <a:pt x="49530" y="35930"/>
                  </a:lnTo>
                  <a:close/>
                  <a:moveTo>
                    <a:pt x="40576" y="56123"/>
                  </a:moveTo>
                  <a:cubicBezTo>
                    <a:pt x="40481" y="56028"/>
                    <a:pt x="40386" y="55933"/>
                    <a:pt x="40291" y="55838"/>
                  </a:cubicBezTo>
                  <a:cubicBezTo>
                    <a:pt x="40291" y="55742"/>
                    <a:pt x="40386" y="55742"/>
                    <a:pt x="40481" y="55647"/>
                  </a:cubicBezTo>
                  <a:cubicBezTo>
                    <a:pt x="40576" y="55742"/>
                    <a:pt x="40672" y="55838"/>
                    <a:pt x="40767" y="55933"/>
                  </a:cubicBezTo>
                  <a:cubicBezTo>
                    <a:pt x="40672" y="56028"/>
                    <a:pt x="40672" y="56123"/>
                    <a:pt x="40576" y="56123"/>
                  </a:cubicBezTo>
                  <a:lnTo>
                    <a:pt x="40576" y="56123"/>
                  </a:lnTo>
                  <a:close/>
                  <a:moveTo>
                    <a:pt x="47053" y="25548"/>
                  </a:moveTo>
                  <a:cubicBezTo>
                    <a:pt x="46958" y="25453"/>
                    <a:pt x="46863" y="25262"/>
                    <a:pt x="46672" y="25453"/>
                  </a:cubicBezTo>
                  <a:cubicBezTo>
                    <a:pt x="46672" y="25548"/>
                    <a:pt x="46768" y="25548"/>
                    <a:pt x="46863" y="25643"/>
                  </a:cubicBezTo>
                  <a:cubicBezTo>
                    <a:pt x="46958" y="25548"/>
                    <a:pt x="47053" y="25548"/>
                    <a:pt x="47053" y="25548"/>
                  </a:cubicBezTo>
                  <a:lnTo>
                    <a:pt x="47053" y="25548"/>
                  </a:lnTo>
                  <a:close/>
                  <a:moveTo>
                    <a:pt x="47625" y="25548"/>
                  </a:moveTo>
                  <a:cubicBezTo>
                    <a:pt x="47530" y="25358"/>
                    <a:pt x="47339" y="25262"/>
                    <a:pt x="47149" y="25358"/>
                  </a:cubicBezTo>
                  <a:cubicBezTo>
                    <a:pt x="47244" y="25643"/>
                    <a:pt x="47530" y="25834"/>
                    <a:pt x="47625" y="25548"/>
                  </a:cubicBezTo>
                  <a:lnTo>
                    <a:pt x="47625" y="25548"/>
                  </a:lnTo>
                  <a:close/>
                  <a:moveTo>
                    <a:pt x="48387" y="25453"/>
                  </a:moveTo>
                  <a:cubicBezTo>
                    <a:pt x="48196" y="25262"/>
                    <a:pt x="48006" y="25262"/>
                    <a:pt x="47911" y="25548"/>
                  </a:cubicBezTo>
                  <a:cubicBezTo>
                    <a:pt x="48006" y="25834"/>
                    <a:pt x="48196" y="25643"/>
                    <a:pt x="48387" y="25453"/>
                  </a:cubicBezTo>
                  <a:lnTo>
                    <a:pt x="48387" y="25453"/>
                  </a:lnTo>
                  <a:close/>
                  <a:moveTo>
                    <a:pt x="48958" y="25453"/>
                  </a:moveTo>
                  <a:cubicBezTo>
                    <a:pt x="48768" y="25262"/>
                    <a:pt x="48577" y="25358"/>
                    <a:pt x="48482" y="25548"/>
                  </a:cubicBezTo>
                  <a:cubicBezTo>
                    <a:pt x="48577" y="25834"/>
                    <a:pt x="48768" y="25643"/>
                    <a:pt x="48958" y="25453"/>
                  </a:cubicBezTo>
                  <a:lnTo>
                    <a:pt x="48958" y="25453"/>
                  </a:lnTo>
                  <a:close/>
                  <a:moveTo>
                    <a:pt x="49435" y="26501"/>
                  </a:moveTo>
                  <a:cubicBezTo>
                    <a:pt x="50006" y="26215"/>
                    <a:pt x="49339" y="25739"/>
                    <a:pt x="49054" y="26024"/>
                  </a:cubicBezTo>
                  <a:cubicBezTo>
                    <a:pt x="49244" y="26120"/>
                    <a:pt x="49149" y="26310"/>
                    <a:pt x="49435" y="26501"/>
                  </a:cubicBezTo>
                  <a:lnTo>
                    <a:pt x="49435" y="26501"/>
                  </a:lnTo>
                  <a:close/>
                  <a:moveTo>
                    <a:pt x="49625" y="26882"/>
                  </a:moveTo>
                  <a:cubicBezTo>
                    <a:pt x="49530" y="26786"/>
                    <a:pt x="49625" y="26691"/>
                    <a:pt x="49435" y="26596"/>
                  </a:cubicBezTo>
                  <a:cubicBezTo>
                    <a:pt x="49435" y="26691"/>
                    <a:pt x="49339" y="26691"/>
                    <a:pt x="49339" y="26786"/>
                  </a:cubicBezTo>
                  <a:cubicBezTo>
                    <a:pt x="49435" y="26882"/>
                    <a:pt x="49339" y="26977"/>
                    <a:pt x="49435" y="27072"/>
                  </a:cubicBezTo>
                  <a:cubicBezTo>
                    <a:pt x="49530" y="26977"/>
                    <a:pt x="49530" y="26882"/>
                    <a:pt x="49625" y="26882"/>
                  </a:cubicBezTo>
                  <a:lnTo>
                    <a:pt x="49625" y="26882"/>
                  </a:lnTo>
                  <a:close/>
                  <a:moveTo>
                    <a:pt x="50101" y="32311"/>
                  </a:moveTo>
                  <a:cubicBezTo>
                    <a:pt x="50197" y="32882"/>
                    <a:pt x="49530" y="33359"/>
                    <a:pt x="49435" y="33740"/>
                  </a:cubicBezTo>
                  <a:cubicBezTo>
                    <a:pt x="49816" y="33263"/>
                    <a:pt x="50197" y="33073"/>
                    <a:pt x="50578" y="32787"/>
                  </a:cubicBezTo>
                  <a:cubicBezTo>
                    <a:pt x="50387" y="32597"/>
                    <a:pt x="50292" y="32501"/>
                    <a:pt x="50101" y="32311"/>
                  </a:cubicBezTo>
                  <a:lnTo>
                    <a:pt x="50101" y="32311"/>
                  </a:lnTo>
                  <a:close/>
                  <a:moveTo>
                    <a:pt x="50292" y="34406"/>
                  </a:moveTo>
                  <a:cubicBezTo>
                    <a:pt x="50006" y="34216"/>
                    <a:pt x="49720" y="34502"/>
                    <a:pt x="49435" y="34311"/>
                  </a:cubicBezTo>
                  <a:cubicBezTo>
                    <a:pt x="49625" y="34406"/>
                    <a:pt x="49530" y="34597"/>
                    <a:pt x="49625" y="34692"/>
                  </a:cubicBezTo>
                  <a:cubicBezTo>
                    <a:pt x="49816" y="34597"/>
                    <a:pt x="50006" y="34597"/>
                    <a:pt x="50292" y="34406"/>
                  </a:cubicBezTo>
                  <a:lnTo>
                    <a:pt x="50292" y="34406"/>
                  </a:lnTo>
                  <a:close/>
                  <a:moveTo>
                    <a:pt x="50292" y="36121"/>
                  </a:moveTo>
                  <a:cubicBezTo>
                    <a:pt x="50768" y="35835"/>
                    <a:pt x="50197" y="35264"/>
                    <a:pt x="49911" y="35740"/>
                  </a:cubicBezTo>
                  <a:cubicBezTo>
                    <a:pt x="50101" y="35930"/>
                    <a:pt x="50197" y="36026"/>
                    <a:pt x="50292" y="36121"/>
                  </a:cubicBezTo>
                  <a:lnTo>
                    <a:pt x="50292" y="36121"/>
                  </a:lnTo>
                  <a:close/>
                  <a:moveTo>
                    <a:pt x="39148" y="20690"/>
                  </a:moveTo>
                  <a:cubicBezTo>
                    <a:pt x="39052" y="20595"/>
                    <a:pt x="38957" y="20500"/>
                    <a:pt x="38862" y="20405"/>
                  </a:cubicBezTo>
                  <a:cubicBezTo>
                    <a:pt x="38957" y="20214"/>
                    <a:pt x="39148" y="20119"/>
                    <a:pt x="39243" y="20119"/>
                  </a:cubicBezTo>
                  <a:cubicBezTo>
                    <a:pt x="39338" y="20214"/>
                    <a:pt x="39433" y="20500"/>
                    <a:pt x="39148" y="20690"/>
                  </a:cubicBezTo>
                  <a:lnTo>
                    <a:pt x="39148" y="20690"/>
                  </a:lnTo>
                  <a:close/>
                  <a:moveTo>
                    <a:pt x="39719" y="18404"/>
                  </a:moveTo>
                  <a:cubicBezTo>
                    <a:pt x="39814" y="18404"/>
                    <a:pt x="39719" y="18309"/>
                    <a:pt x="39719" y="18309"/>
                  </a:cubicBezTo>
                  <a:cubicBezTo>
                    <a:pt x="39814" y="18119"/>
                    <a:pt x="40195" y="18500"/>
                    <a:pt x="39910" y="18595"/>
                  </a:cubicBezTo>
                  <a:cubicBezTo>
                    <a:pt x="39814" y="18500"/>
                    <a:pt x="39814" y="18500"/>
                    <a:pt x="39719" y="18404"/>
                  </a:cubicBezTo>
                  <a:lnTo>
                    <a:pt x="39719" y="18404"/>
                  </a:lnTo>
                  <a:close/>
                  <a:moveTo>
                    <a:pt x="40005" y="17833"/>
                  </a:moveTo>
                  <a:cubicBezTo>
                    <a:pt x="39910" y="17928"/>
                    <a:pt x="39814" y="18023"/>
                    <a:pt x="39814" y="18023"/>
                  </a:cubicBezTo>
                  <a:cubicBezTo>
                    <a:pt x="39719" y="17928"/>
                    <a:pt x="39814" y="17738"/>
                    <a:pt x="39719" y="17642"/>
                  </a:cubicBezTo>
                  <a:cubicBezTo>
                    <a:pt x="39814" y="17547"/>
                    <a:pt x="39910" y="17738"/>
                    <a:pt x="40005" y="17833"/>
                  </a:cubicBezTo>
                  <a:lnTo>
                    <a:pt x="40005" y="17833"/>
                  </a:lnTo>
                  <a:close/>
                  <a:moveTo>
                    <a:pt x="39910" y="16880"/>
                  </a:moveTo>
                  <a:cubicBezTo>
                    <a:pt x="40100" y="17071"/>
                    <a:pt x="40100" y="17166"/>
                    <a:pt x="39814" y="17452"/>
                  </a:cubicBezTo>
                  <a:cubicBezTo>
                    <a:pt x="39814" y="17261"/>
                    <a:pt x="39719" y="17071"/>
                    <a:pt x="39910" y="16880"/>
                  </a:cubicBezTo>
                  <a:lnTo>
                    <a:pt x="39910" y="16880"/>
                  </a:lnTo>
                  <a:close/>
                  <a:moveTo>
                    <a:pt x="90392" y="57076"/>
                  </a:moveTo>
                  <a:cubicBezTo>
                    <a:pt x="90297" y="56981"/>
                    <a:pt x="90297" y="56885"/>
                    <a:pt x="90202" y="56790"/>
                  </a:cubicBezTo>
                  <a:cubicBezTo>
                    <a:pt x="90202" y="56790"/>
                    <a:pt x="90297" y="56695"/>
                    <a:pt x="90392" y="56600"/>
                  </a:cubicBezTo>
                  <a:cubicBezTo>
                    <a:pt x="90488" y="56695"/>
                    <a:pt x="90392" y="56790"/>
                    <a:pt x="90488" y="56885"/>
                  </a:cubicBezTo>
                  <a:cubicBezTo>
                    <a:pt x="90488" y="56981"/>
                    <a:pt x="90392" y="56981"/>
                    <a:pt x="90392" y="57076"/>
                  </a:cubicBezTo>
                  <a:lnTo>
                    <a:pt x="90392" y="57076"/>
                  </a:lnTo>
                  <a:close/>
                  <a:moveTo>
                    <a:pt x="108299" y="53742"/>
                  </a:moveTo>
                  <a:cubicBezTo>
                    <a:pt x="108204" y="53171"/>
                    <a:pt x="109442" y="52409"/>
                    <a:pt x="109823" y="52123"/>
                  </a:cubicBezTo>
                  <a:cubicBezTo>
                    <a:pt x="109823" y="51742"/>
                    <a:pt x="109156" y="51551"/>
                    <a:pt x="109156" y="51266"/>
                  </a:cubicBezTo>
                  <a:cubicBezTo>
                    <a:pt x="109919" y="50885"/>
                    <a:pt x="110109" y="49170"/>
                    <a:pt x="109061" y="49075"/>
                  </a:cubicBezTo>
                  <a:cubicBezTo>
                    <a:pt x="108680" y="49265"/>
                    <a:pt x="109061" y="49551"/>
                    <a:pt x="108680" y="49742"/>
                  </a:cubicBezTo>
                  <a:cubicBezTo>
                    <a:pt x="108299" y="49646"/>
                    <a:pt x="107823" y="48980"/>
                    <a:pt x="107442" y="48599"/>
                  </a:cubicBezTo>
                  <a:cubicBezTo>
                    <a:pt x="107632" y="48313"/>
                    <a:pt x="107728" y="48122"/>
                    <a:pt x="107728" y="47837"/>
                  </a:cubicBezTo>
                  <a:cubicBezTo>
                    <a:pt x="107156" y="47646"/>
                    <a:pt x="107442" y="47265"/>
                    <a:pt x="107347" y="46884"/>
                  </a:cubicBezTo>
                  <a:cubicBezTo>
                    <a:pt x="106966" y="47551"/>
                    <a:pt x="106394" y="47837"/>
                    <a:pt x="105823" y="47837"/>
                  </a:cubicBezTo>
                  <a:cubicBezTo>
                    <a:pt x="105346" y="47170"/>
                    <a:pt x="104870" y="47360"/>
                    <a:pt x="104394" y="46884"/>
                  </a:cubicBezTo>
                  <a:cubicBezTo>
                    <a:pt x="104203" y="47075"/>
                    <a:pt x="104108" y="47170"/>
                    <a:pt x="103918" y="47265"/>
                  </a:cubicBezTo>
                  <a:cubicBezTo>
                    <a:pt x="103727" y="47170"/>
                    <a:pt x="103822" y="47075"/>
                    <a:pt x="103727" y="46884"/>
                  </a:cubicBezTo>
                  <a:cubicBezTo>
                    <a:pt x="103442" y="46789"/>
                    <a:pt x="103537" y="47265"/>
                    <a:pt x="103251" y="47170"/>
                  </a:cubicBezTo>
                  <a:cubicBezTo>
                    <a:pt x="102965" y="46884"/>
                    <a:pt x="103061" y="46694"/>
                    <a:pt x="102775" y="46503"/>
                  </a:cubicBezTo>
                  <a:cubicBezTo>
                    <a:pt x="102489" y="46598"/>
                    <a:pt x="102679" y="47075"/>
                    <a:pt x="102394" y="46884"/>
                  </a:cubicBezTo>
                  <a:cubicBezTo>
                    <a:pt x="101822" y="46313"/>
                    <a:pt x="101346" y="46694"/>
                    <a:pt x="100774" y="46598"/>
                  </a:cubicBezTo>
                  <a:cubicBezTo>
                    <a:pt x="100679" y="46979"/>
                    <a:pt x="100489" y="46979"/>
                    <a:pt x="100203" y="47170"/>
                  </a:cubicBezTo>
                  <a:cubicBezTo>
                    <a:pt x="100298" y="47265"/>
                    <a:pt x="100679" y="47456"/>
                    <a:pt x="100489" y="47646"/>
                  </a:cubicBezTo>
                  <a:cubicBezTo>
                    <a:pt x="100013" y="47932"/>
                    <a:pt x="99536" y="48599"/>
                    <a:pt x="99155" y="48218"/>
                  </a:cubicBezTo>
                  <a:cubicBezTo>
                    <a:pt x="99060" y="48027"/>
                    <a:pt x="99346" y="47837"/>
                    <a:pt x="99060" y="47741"/>
                  </a:cubicBezTo>
                  <a:cubicBezTo>
                    <a:pt x="98489" y="47932"/>
                    <a:pt x="98012" y="48599"/>
                    <a:pt x="98203" y="49075"/>
                  </a:cubicBezTo>
                  <a:cubicBezTo>
                    <a:pt x="97822" y="48980"/>
                    <a:pt x="97536" y="49551"/>
                    <a:pt x="97155" y="49837"/>
                  </a:cubicBezTo>
                  <a:cubicBezTo>
                    <a:pt x="96679" y="49837"/>
                    <a:pt x="96202" y="49837"/>
                    <a:pt x="95631" y="50599"/>
                  </a:cubicBezTo>
                  <a:cubicBezTo>
                    <a:pt x="95536" y="50885"/>
                    <a:pt x="95631" y="51170"/>
                    <a:pt x="95440" y="51551"/>
                  </a:cubicBezTo>
                  <a:cubicBezTo>
                    <a:pt x="95250" y="51361"/>
                    <a:pt x="95059" y="51837"/>
                    <a:pt x="94964" y="51932"/>
                  </a:cubicBezTo>
                  <a:cubicBezTo>
                    <a:pt x="94488" y="51647"/>
                    <a:pt x="94107" y="51551"/>
                    <a:pt x="93631" y="51837"/>
                  </a:cubicBezTo>
                  <a:cubicBezTo>
                    <a:pt x="93631" y="52218"/>
                    <a:pt x="94012" y="51932"/>
                    <a:pt x="94202" y="52028"/>
                  </a:cubicBezTo>
                  <a:cubicBezTo>
                    <a:pt x="94488" y="52409"/>
                    <a:pt x="94678" y="52409"/>
                    <a:pt x="94964" y="52599"/>
                  </a:cubicBezTo>
                  <a:cubicBezTo>
                    <a:pt x="94583" y="53075"/>
                    <a:pt x="94107" y="53456"/>
                    <a:pt x="93726" y="53837"/>
                  </a:cubicBezTo>
                  <a:cubicBezTo>
                    <a:pt x="93631" y="53742"/>
                    <a:pt x="93440" y="53647"/>
                    <a:pt x="93345" y="53456"/>
                  </a:cubicBezTo>
                  <a:cubicBezTo>
                    <a:pt x="93059" y="53837"/>
                    <a:pt x="93059" y="53837"/>
                    <a:pt x="92774" y="54028"/>
                  </a:cubicBezTo>
                  <a:cubicBezTo>
                    <a:pt x="93154" y="54980"/>
                    <a:pt x="92107" y="56028"/>
                    <a:pt x="91154" y="55647"/>
                  </a:cubicBezTo>
                  <a:cubicBezTo>
                    <a:pt x="90868" y="55838"/>
                    <a:pt x="90583" y="56409"/>
                    <a:pt x="90392" y="56314"/>
                  </a:cubicBezTo>
                  <a:cubicBezTo>
                    <a:pt x="90392" y="55933"/>
                    <a:pt x="90868" y="56028"/>
                    <a:pt x="90868" y="55742"/>
                  </a:cubicBezTo>
                  <a:cubicBezTo>
                    <a:pt x="90678" y="55552"/>
                    <a:pt x="90583" y="55457"/>
                    <a:pt x="90392" y="55266"/>
                  </a:cubicBezTo>
                  <a:cubicBezTo>
                    <a:pt x="89916" y="55647"/>
                    <a:pt x="89916" y="56028"/>
                    <a:pt x="89440" y="56219"/>
                  </a:cubicBezTo>
                  <a:cubicBezTo>
                    <a:pt x="89916" y="56790"/>
                    <a:pt x="90773" y="57362"/>
                    <a:pt x="90964" y="57838"/>
                  </a:cubicBezTo>
                  <a:cubicBezTo>
                    <a:pt x="90678" y="57933"/>
                    <a:pt x="90678" y="57266"/>
                    <a:pt x="90392" y="57743"/>
                  </a:cubicBezTo>
                  <a:cubicBezTo>
                    <a:pt x="90392" y="58124"/>
                    <a:pt x="90868" y="58028"/>
                    <a:pt x="91059" y="58409"/>
                  </a:cubicBezTo>
                  <a:cubicBezTo>
                    <a:pt x="90583" y="58695"/>
                    <a:pt x="90773" y="58981"/>
                    <a:pt x="90868" y="59171"/>
                  </a:cubicBezTo>
                  <a:cubicBezTo>
                    <a:pt x="90392" y="59743"/>
                    <a:pt x="89821" y="59933"/>
                    <a:pt x="89344" y="59552"/>
                  </a:cubicBezTo>
                  <a:cubicBezTo>
                    <a:pt x="88773" y="60219"/>
                    <a:pt x="88297" y="59838"/>
                    <a:pt x="87725" y="60410"/>
                  </a:cubicBezTo>
                  <a:cubicBezTo>
                    <a:pt x="88201" y="60981"/>
                    <a:pt x="87439" y="61076"/>
                    <a:pt x="87820" y="61553"/>
                  </a:cubicBezTo>
                  <a:cubicBezTo>
                    <a:pt x="87439" y="62219"/>
                    <a:pt x="87058" y="61934"/>
                    <a:pt x="86582" y="62124"/>
                  </a:cubicBezTo>
                  <a:cubicBezTo>
                    <a:pt x="86011" y="62696"/>
                    <a:pt x="85439" y="63267"/>
                    <a:pt x="84773" y="63934"/>
                  </a:cubicBezTo>
                  <a:cubicBezTo>
                    <a:pt x="84963" y="64124"/>
                    <a:pt x="85249" y="64410"/>
                    <a:pt x="85439" y="64601"/>
                  </a:cubicBezTo>
                  <a:cubicBezTo>
                    <a:pt x="85820" y="64220"/>
                    <a:pt x="86201" y="64696"/>
                    <a:pt x="86582" y="64410"/>
                  </a:cubicBezTo>
                  <a:cubicBezTo>
                    <a:pt x="87058" y="65458"/>
                    <a:pt x="85344" y="66220"/>
                    <a:pt x="84677" y="65458"/>
                  </a:cubicBezTo>
                  <a:cubicBezTo>
                    <a:pt x="84201" y="65648"/>
                    <a:pt x="83725" y="65648"/>
                    <a:pt x="83249" y="66125"/>
                  </a:cubicBezTo>
                  <a:cubicBezTo>
                    <a:pt x="83725" y="66410"/>
                    <a:pt x="83725" y="66410"/>
                    <a:pt x="83249" y="66696"/>
                  </a:cubicBezTo>
                  <a:cubicBezTo>
                    <a:pt x="83534" y="67172"/>
                    <a:pt x="84201" y="67172"/>
                    <a:pt x="83725" y="67553"/>
                  </a:cubicBezTo>
                  <a:cubicBezTo>
                    <a:pt x="83439" y="67649"/>
                    <a:pt x="83629" y="67172"/>
                    <a:pt x="83249" y="67268"/>
                  </a:cubicBezTo>
                  <a:cubicBezTo>
                    <a:pt x="83153" y="67363"/>
                    <a:pt x="82963" y="67458"/>
                    <a:pt x="82867" y="67649"/>
                  </a:cubicBezTo>
                  <a:cubicBezTo>
                    <a:pt x="83439" y="68030"/>
                    <a:pt x="82772" y="68506"/>
                    <a:pt x="82296" y="68792"/>
                  </a:cubicBezTo>
                  <a:cubicBezTo>
                    <a:pt x="84011" y="69935"/>
                    <a:pt x="81820" y="71268"/>
                    <a:pt x="80867" y="70506"/>
                  </a:cubicBezTo>
                  <a:cubicBezTo>
                    <a:pt x="81439" y="70125"/>
                    <a:pt x="80867" y="69839"/>
                    <a:pt x="81153" y="69458"/>
                  </a:cubicBezTo>
                  <a:cubicBezTo>
                    <a:pt x="80772" y="69173"/>
                    <a:pt x="80772" y="69173"/>
                    <a:pt x="80486" y="68792"/>
                  </a:cubicBezTo>
                  <a:cubicBezTo>
                    <a:pt x="80391" y="68792"/>
                    <a:pt x="80296" y="68982"/>
                    <a:pt x="80296" y="68887"/>
                  </a:cubicBezTo>
                  <a:cubicBezTo>
                    <a:pt x="80200" y="69554"/>
                    <a:pt x="79915" y="70411"/>
                    <a:pt x="80486" y="70792"/>
                  </a:cubicBezTo>
                  <a:cubicBezTo>
                    <a:pt x="80391" y="70887"/>
                    <a:pt x="80200" y="70792"/>
                    <a:pt x="80105" y="70982"/>
                  </a:cubicBezTo>
                  <a:cubicBezTo>
                    <a:pt x="80010" y="71268"/>
                    <a:pt x="80581" y="71268"/>
                    <a:pt x="80391" y="71459"/>
                  </a:cubicBezTo>
                  <a:cubicBezTo>
                    <a:pt x="80010" y="71744"/>
                    <a:pt x="79724" y="72125"/>
                    <a:pt x="79438" y="72411"/>
                  </a:cubicBezTo>
                  <a:cubicBezTo>
                    <a:pt x="79819" y="73173"/>
                    <a:pt x="78391" y="73840"/>
                    <a:pt x="77819" y="74602"/>
                  </a:cubicBezTo>
                  <a:cubicBezTo>
                    <a:pt x="78295" y="75364"/>
                    <a:pt x="76867" y="75840"/>
                    <a:pt x="76581" y="76793"/>
                  </a:cubicBezTo>
                  <a:cubicBezTo>
                    <a:pt x="75914" y="76126"/>
                    <a:pt x="74581" y="75745"/>
                    <a:pt x="74390" y="74602"/>
                  </a:cubicBezTo>
                  <a:cubicBezTo>
                    <a:pt x="73914" y="74411"/>
                    <a:pt x="73438" y="74316"/>
                    <a:pt x="72962" y="74126"/>
                  </a:cubicBezTo>
                  <a:cubicBezTo>
                    <a:pt x="73533" y="73554"/>
                    <a:pt x="73152" y="72983"/>
                    <a:pt x="73247" y="72316"/>
                  </a:cubicBezTo>
                  <a:cubicBezTo>
                    <a:pt x="72866" y="72792"/>
                    <a:pt x="72200" y="73459"/>
                    <a:pt x="71438" y="73173"/>
                  </a:cubicBezTo>
                  <a:cubicBezTo>
                    <a:pt x="71342" y="72506"/>
                    <a:pt x="71056" y="71935"/>
                    <a:pt x="71723" y="71363"/>
                  </a:cubicBezTo>
                  <a:cubicBezTo>
                    <a:pt x="71628" y="71173"/>
                    <a:pt x="71438" y="71268"/>
                    <a:pt x="71342" y="71173"/>
                  </a:cubicBezTo>
                  <a:cubicBezTo>
                    <a:pt x="71438" y="71078"/>
                    <a:pt x="71628" y="70887"/>
                    <a:pt x="71723" y="70792"/>
                  </a:cubicBezTo>
                  <a:cubicBezTo>
                    <a:pt x="71533" y="70506"/>
                    <a:pt x="71342" y="70697"/>
                    <a:pt x="71342" y="70411"/>
                  </a:cubicBezTo>
                  <a:cubicBezTo>
                    <a:pt x="71438" y="70316"/>
                    <a:pt x="71533" y="70411"/>
                    <a:pt x="71723" y="70220"/>
                  </a:cubicBezTo>
                  <a:cubicBezTo>
                    <a:pt x="71247" y="69554"/>
                    <a:pt x="69818" y="67934"/>
                    <a:pt x="69532" y="67172"/>
                  </a:cubicBezTo>
                  <a:cubicBezTo>
                    <a:pt x="69151" y="67363"/>
                    <a:pt x="68675" y="67268"/>
                    <a:pt x="68294" y="67268"/>
                  </a:cubicBezTo>
                  <a:cubicBezTo>
                    <a:pt x="68199" y="66696"/>
                    <a:pt x="67532" y="66887"/>
                    <a:pt x="67151" y="66791"/>
                  </a:cubicBezTo>
                  <a:cubicBezTo>
                    <a:pt x="67056" y="66315"/>
                    <a:pt x="67246" y="65839"/>
                    <a:pt x="66770" y="65363"/>
                  </a:cubicBezTo>
                  <a:cubicBezTo>
                    <a:pt x="66484" y="65172"/>
                    <a:pt x="66199" y="65267"/>
                    <a:pt x="65913" y="64982"/>
                  </a:cubicBezTo>
                  <a:cubicBezTo>
                    <a:pt x="65532" y="64410"/>
                    <a:pt x="65723" y="63934"/>
                    <a:pt x="65627" y="63362"/>
                  </a:cubicBezTo>
                  <a:cubicBezTo>
                    <a:pt x="65056" y="62791"/>
                    <a:pt x="64484" y="62124"/>
                    <a:pt x="63817" y="61553"/>
                  </a:cubicBezTo>
                  <a:cubicBezTo>
                    <a:pt x="63913" y="61267"/>
                    <a:pt x="63722" y="60981"/>
                    <a:pt x="63817" y="60695"/>
                  </a:cubicBezTo>
                  <a:cubicBezTo>
                    <a:pt x="63913" y="60600"/>
                    <a:pt x="64103" y="60505"/>
                    <a:pt x="64198" y="60314"/>
                  </a:cubicBezTo>
                  <a:cubicBezTo>
                    <a:pt x="63913" y="59648"/>
                    <a:pt x="63055" y="60124"/>
                    <a:pt x="62675" y="59838"/>
                  </a:cubicBezTo>
                  <a:cubicBezTo>
                    <a:pt x="62198" y="59362"/>
                    <a:pt x="62293" y="58981"/>
                    <a:pt x="62675" y="58219"/>
                  </a:cubicBezTo>
                  <a:cubicBezTo>
                    <a:pt x="62579" y="58124"/>
                    <a:pt x="62484" y="57933"/>
                    <a:pt x="62293" y="57838"/>
                  </a:cubicBezTo>
                  <a:cubicBezTo>
                    <a:pt x="61150" y="58695"/>
                    <a:pt x="60960" y="57171"/>
                    <a:pt x="59912" y="56790"/>
                  </a:cubicBezTo>
                  <a:cubicBezTo>
                    <a:pt x="59912" y="56504"/>
                    <a:pt x="59722" y="56219"/>
                    <a:pt x="60007" y="56028"/>
                  </a:cubicBezTo>
                  <a:cubicBezTo>
                    <a:pt x="60293" y="56314"/>
                    <a:pt x="60579" y="56314"/>
                    <a:pt x="60960" y="55838"/>
                  </a:cubicBezTo>
                  <a:cubicBezTo>
                    <a:pt x="60674" y="55457"/>
                    <a:pt x="60484" y="55933"/>
                    <a:pt x="60198" y="55742"/>
                  </a:cubicBezTo>
                  <a:cubicBezTo>
                    <a:pt x="60103" y="55266"/>
                    <a:pt x="59722" y="55457"/>
                    <a:pt x="59436" y="55171"/>
                  </a:cubicBezTo>
                  <a:cubicBezTo>
                    <a:pt x="58674" y="54504"/>
                    <a:pt x="58483" y="53075"/>
                    <a:pt x="57531" y="52218"/>
                  </a:cubicBezTo>
                  <a:cubicBezTo>
                    <a:pt x="57817" y="51837"/>
                    <a:pt x="57436" y="51551"/>
                    <a:pt x="57531" y="51170"/>
                  </a:cubicBezTo>
                  <a:cubicBezTo>
                    <a:pt x="57721" y="51075"/>
                    <a:pt x="57817" y="50885"/>
                    <a:pt x="57912" y="50789"/>
                  </a:cubicBezTo>
                  <a:cubicBezTo>
                    <a:pt x="57340" y="50218"/>
                    <a:pt x="56293" y="51266"/>
                    <a:pt x="55912" y="50408"/>
                  </a:cubicBezTo>
                  <a:cubicBezTo>
                    <a:pt x="56197" y="50123"/>
                    <a:pt x="56388" y="50504"/>
                    <a:pt x="56674" y="50123"/>
                  </a:cubicBezTo>
                  <a:cubicBezTo>
                    <a:pt x="56388" y="48980"/>
                    <a:pt x="55150" y="48122"/>
                    <a:pt x="54483" y="47170"/>
                  </a:cubicBezTo>
                  <a:cubicBezTo>
                    <a:pt x="54673" y="46598"/>
                    <a:pt x="54483" y="46027"/>
                    <a:pt x="54197" y="45551"/>
                  </a:cubicBezTo>
                  <a:cubicBezTo>
                    <a:pt x="53912" y="45455"/>
                    <a:pt x="53530" y="45551"/>
                    <a:pt x="53245" y="45360"/>
                  </a:cubicBezTo>
                  <a:cubicBezTo>
                    <a:pt x="53340" y="44979"/>
                    <a:pt x="53626" y="44598"/>
                    <a:pt x="53530" y="44217"/>
                  </a:cubicBezTo>
                  <a:cubicBezTo>
                    <a:pt x="53245" y="43931"/>
                    <a:pt x="52959" y="44312"/>
                    <a:pt x="52578" y="44122"/>
                  </a:cubicBezTo>
                  <a:cubicBezTo>
                    <a:pt x="52483" y="43836"/>
                    <a:pt x="52102" y="43646"/>
                    <a:pt x="52292" y="43360"/>
                  </a:cubicBezTo>
                  <a:cubicBezTo>
                    <a:pt x="52483" y="42979"/>
                    <a:pt x="52768" y="43074"/>
                    <a:pt x="52959" y="42884"/>
                  </a:cubicBezTo>
                  <a:cubicBezTo>
                    <a:pt x="52959" y="42598"/>
                    <a:pt x="52673" y="42693"/>
                    <a:pt x="52578" y="42407"/>
                  </a:cubicBezTo>
                  <a:cubicBezTo>
                    <a:pt x="52673" y="41741"/>
                    <a:pt x="52768" y="40979"/>
                    <a:pt x="53340" y="40502"/>
                  </a:cubicBezTo>
                  <a:cubicBezTo>
                    <a:pt x="52864" y="40121"/>
                    <a:pt x="53150" y="39740"/>
                    <a:pt x="52673" y="39359"/>
                  </a:cubicBezTo>
                  <a:cubicBezTo>
                    <a:pt x="53150" y="39264"/>
                    <a:pt x="52864" y="38883"/>
                    <a:pt x="52864" y="38597"/>
                  </a:cubicBezTo>
                  <a:cubicBezTo>
                    <a:pt x="53435" y="38026"/>
                    <a:pt x="53912" y="37264"/>
                    <a:pt x="54483" y="38121"/>
                  </a:cubicBezTo>
                  <a:cubicBezTo>
                    <a:pt x="54578" y="37835"/>
                    <a:pt x="54673" y="37645"/>
                    <a:pt x="54483" y="37359"/>
                  </a:cubicBezTo>
                  <a:cubicBezTo>
                    <a:pt x="54197" y="37645"/>
                    <a:pt x="53912" y="37454"/>
                    <a:pt x="53721" y="37264"/>
                  </a:cubicBezTo>
                  <a:cubicBezTo>
                    <a:pt x="53340" y="37454"/>
                    <a:pt x="53435" y="38026"/>
                    <a:pt x="53054" y="37740"/>
                  </a:cubicBezTo>
                  <a:cubicBezTo>
                    <a:pt x="53150" y="37454"/>
                    <a:pt x="53721" y="37264"/>
                    <a:pt x="54007" y="36788"/>
                  </a:cubicBezTo>
                  <a:cubicBezTo>
                    <a:pt x="54197" y="35930"/>
                    <a:pt x="52768" y="35073"/>
                    <a:pt x="52102" y="34216"/>
                  </a:cubicBezTo>
                  <a:cubicBezTo>
                    <a:pt x="52292" y="33549"/>
                    <a:pt x="53150" y="32882"/>
                    <a:pt x="53721" y="33740"/>
                  </a:cubicBezTo>
                  <a:cubicBezTo>
                    <a:pt x="53530" y="34025"/>
                    <a:pt x="53530" y="34025"/>
                    <a:pt x="53245" y="34216"/>
                  </a:cubicBezTo>
                  <a:cubicBezTo>
                    <a:pt x="53816" y="34597"/>
                    <a:pt x="53626" y="35073"/>
                    <a:pt x="54102" y="35264"/>
                  </a:cubicBezTo>
                  <a:cubicBezTo>
                    <a:pt x="54388" y="34978"/>
                    <a:pt x="54769" y="34883"/>
                    <a:pt x="55245" y="34406"/>
                  </a:cubicBezTo>
                  <a:cubicBezTo>
                    <a:pt x="55245" y="34025"/>
                    <a:pt x="54864" y="33644"/>
                    <a:pt x="54864" y="33263"/>
                  </a:cubicBezTo>
                  <a:cubicBezTo>
                    <a:pt x="55435" y="32692"/>
                    <a:pt x="54959" y="32216"/>
                    <a:pt x="55816" y="31739"/>
                  </a:cubicBezTo>
                  <a:cubicBezTo>
                    <a:pt x="55435" y="31454"/>
                    <a:pt x="55435" y="31454"/>
                    <a:pt x="55816" y="31168"/>
                  </a:cubicBezTo>
                  <a:cubicBezTo>
                    <a:pt x="55340" y="30882"/>
                    <a:pt x="55340" y="30501"/>
                    <a:pt x="55435" y="30215"/>
                  </a:cubicBezTo>
                  <a:cubicBezTo>
                    <a:pt x="56007" y="30406"/>
                    <a:pt x="55912" y="29549"/>
                    <a:pt x="56388" y="29453"/>
                  </a:cubicBezTo>
                  <a:cubicBezTo>
                    <a:pt x="56483" y="29168"/>
                    <a:pt x="56007" y="29263"/>
                    <a:pt x="56102" y="28977"/>
                  </a:cubicBezTo>
                  <a:cubicBezTo>
                    <a:pt x="56388" y="28787"/>
                    <a:pt x="56293" y="28882"/>
                    <a:pt x="56483" y="28596"/>
                  </a:cubicBezTo>
                  <a:cubicBezTo>
                    <a:pt x="56388" y="28406"/>
                    <a:pt x="56293" y="28120"/>
                    <a:pt x="56388" y="27929"/>
                  </a:cubicBezTo>
                  <a:cubicBezTo>
                    <a:pt x="56578" y="27072"/>
                    <a:pt x="56483" y="26501"/>
                    <a:pt x="57626" y="25739"/>
                  </a:cubicBezTo>
                  <a:cubicBezTo>
                    <a:pt x="57626" y="24119"/>
                    <a:pt x="58388" y="22500"/>
                    <a:pt x="57817" y="20786"/>
                  </a:cubicBezTo>
                  <a:cubicBezTo>
                    <a:pt x="58198" y="20405"/>
                    <a:pt x="57912" y="20119"/>
                    <a:pt x="58293" y="19738"/>
                  </a:cubicBezTo>
                  <a:cubicBezTo>
                    <a:pt x="58198" y="19452"/>
                    <a:pt x="58007" y="19166"/>
                    <a:pt x="58198" y="18881"/>
                  </a:cubicBezTo>
                  <a:cubicBezTo>
                    <a:pt x="58960" y="17166"/>
                    <a:pt x="58769" y="15452"/>
                    <a:pt x="58864" y="13737"/>
                  </a:cubicBezTo>
                  <a:cubicBezTo>
                    <a:pt x="59055" y="13547"/>
                    <a:pt x="59150" y="13451"/>
                    <a:pt x="59341" y="13261"/>
                  </a:cubicBezTo>
                  <a:cubicBezTo>
                    <a:pt x="59436" y="12308"/>
                    <a:pt x="59245" y="11070"/>
                    <a:pt x="60007" y="10403"/>
                  </a:cubicBezTo>
                  <a:cubicBezTo>
                    <a:pt x="59626" y="10308"/>
                    <a:pt x="59722" y="9832"/>
                    <a:pt x="59436" y="9451"/>
                  </a:cubicBezTo>
                  <a:cubicBezTo>
                    <a:pt x="58864" y="8784"/>
                    <a:pt x="58007" y="8117"/>
                    <a:pt x="57340" y="7355"/>
                  </a:cubicBezTo>
                  <a:cubicBezTo>
                    <a:pt x="57150" y="7355"/>
                    <a:pt x="56864" y="7546"/>
                    <a:pt x="56674" y="7451"/>
                  </a:cubicBezTo>
                  <a:cubicBezTo>
                    <a:pt x="55054" y="6784"/>
                    <a:pt x="53435" y="7355"/>
                    <a:pt x="51721" y="7736"/>
                  </a:cubicBezTo>
                  <a:cubicBezTo>
                    <a:pt x="50387" y="9070"/>
                    <a:pt x="48863" y="8594"/>
                    <a:pt x="47815" y="10118"/>
                  </a:cubicBezTo>
                  <a:cubicBezTo>
                    <a:pt x="47530" y="10118"/>
                    <a:pt x="47244" y="9832"/>
                    <a:pt x="47053" y="9737"/>
                  </a:cubicBezTo>
                  <a:cubicBezTo>
                    <a:pt x="46387" y="10213"/>
                    <a:pt x="45625" y="10403"/>
                    <a:pt x="44958" y="10499"/>
                  </a:cubicBezTo>
                  <a:cubicBezTo>
                    <a:pt x="45339" y="10784"/>
                    <a:pt x="44863" y="11261"/>
                    <a:pt x="45244" y="11261"/>
                  </a:cubicBezTo>
                  <a:cubicBezTo>
                    <a:pt x="45529" y="10880"/>
                    <a:pt x="45529" y="10499"/>
                    <a:pt x="46006" y="10689"/>
                  </a:cubicBezTo>
                  <a:cubicBezTo>
                    <a:pt x="45720" y="11070"/>
                    <a:pt x="44863" y="11737"/>
                    <a:pt x="44387" y="12308"/>
                  </a:cubicBezTo>
                  <a:cubicBezTo>
                    <a:pt x="44387" y="12499"/>
                    <a:pt x="44482" y="12785"/>
                    <a:pt x="44387" y="13070"/>
                  </a:cubicBezTo>
                  <a:cubicBezTo>
                    <a:pt x="43815" y="13451"/>
                    <a:pt x="43529" y="13928"/>
                    <a:pt x="42863" y="14213"/>
                  </a:cubicBezTo>
                  <a:cubicBezTo>
                    <a:pt x="42577" y="14975"/>
                    <a:pt x="41529" y="16595"/>
                    <a:pt x="40576" y="15261"/>
                  </a:cubicBezTo>
                  <a:cubicBezTo>
                    <a:pt x="40767" y="14880"/>
                    <a:pt x="40957" y="14499"/>
                    <a:pt x="40672" y="14118"/>
                  </a:cubicBezTo>
                  <a:cubicBezTo>
                    <a:pt x="40481" y="14594"/>
                    <a:pt x="39910" y="14880"/>
                    <a:pt x="39814" y="15166"/>
                  </a:cubicBezTo>
                  <a:cubicBezTo>
                    <a:pt x="40005" y="15547"/>
                    <a:pt x="40291" y="15452"/>
                    <a:pt x="40481" y="15737"/>
                  </a:cubicBezTo>
                  <a:cubicBezTo>
                    <a:pt x="39719" y="15928"/>
                    <a:pt x="40576" y="16214"/>
                    <a:pt x="40386" y="16595"/>
                  </a:cubicBezTo>
                  <a:cubicBezTo>
                    <a:pt x="40195" y="16595"/>
                    <a:pt x="40005" y="16880"/>
                    <a:pt x="39814" y="17071"/>
                  </a:cubicBezTo>
                  <a:cubicBezTo>
                    <a:pt x="39910" y="17738"/>
                    <a:pt x="39910" y="18404"/>
                    <a:pt x="39814" y="18976"/>
                  </a:cubicBezTo>
                  <a:cubicBezTo>
                    <a:pt x="40291" y="19071"/>
                    <a:pt x="40100" y="19452"/>
                    <a:pt x="40195" y="19833"/>
                  </a:cubicBezTo>
                  <a:cubicBezTo>
                    <a:pt x="40100" y="19928"/>
                    <a:pt x="39910" y="20119"/>
                    <a:pt x="39814" y="20214"/>
                  </a:cubicBezTo>
                  <a:cubicBezTo>
                    <a:pt x="39814" y="20024"/>
                    <a:pt x="39624" y="19833"/>
                    <a:pt x="39433" y="19833"/>
                  </a:cubicBezTo>
                  <a:cubicBezTo>
                    <a:pt x="39338" y="20119"/>
                    <a:pt x="39052" y="20405"/>
                    <a:pt x="38767" y="20690"/>
                  </a:cubicBezTo>
                  <a:cubicBezTo>
                    <a:pt x="38957" y="20976"/>
                    <a:pt x="39243" y="20786"/>
                    <a:pt x="39052" y="21167"/>
                  </a:cubicBezTo>
                  <a:cubicBezTo>
                    <a:pt x="38767" y="21167"/>
                    <a:pt x="38862" y="20976"/>
                    <a:pt x="38671" y="20786"/>
                  </a:cubicBezTo>
                  <a:cubicBezTo>
                    <a:pt x="37814" y="21357"/>
                    <a:pt x="36862" y="20500"/>
                    <a:pt x="36004" y="21071"/>
                  </a:cubicBezTo>
                  <a:cubicBezTo>
                    <a:pt x="35052" y="20595"/>
                    <a:pt x="34195" y="20309"/>
                    <a:pt x="33242" y="20690"/>
                  </a:cubicBezTo>
                  <a:cubicBezTo>
                    <a:pt x="33052" y="20309"/>
                    <a:pt x="32671" y="20309"/>
                    <a:pt x="32194" y="20405"/>
                  </a:cubicBezTo>
                  <a:cubicBezTo>
                    <a:pt x="31909" y="20214"/>
                    <a:pt x="31718" y="19928"/>
                    <a:pt x="31432" y="19643"/>
                  </a:cubicBezTo>
                  <a:cubicBezTo>
                    <a:pt x="30670" y="19452"/>
                    <a:pt x="29813" y="19547"/>
                    <a:pt x="29051" y="19738"/>
                  </a:cubicBezTo>
                  <a:cubicBezTo>
                    <a:pt x="28384" y="19262"/>
                    <a:pt x="27622" y="19452"/>
                    <a:pt x="26860" y="19357"/>
                  </a:cubicBezTo>
                  <a:cubicBezTo>
                    <a:pt x="26289" y="18881"/>
                    <a:pt x="25622" y="19262"/>
                    <a:pt x="25051" y="19357"/>
                  </a:cubicBezTo>
                  <a:cubicBezTo>
                    <a:pt x="24955" y="19262"/>
                    <a:pt x="24765" y="19071"/>
                    <a:pt x="24670" y="18976"/>
                  </a:cubicBezTo>
                  <a:cubicBezTo>
                    <a:pt x="23813" y="19262"/>
                    <a:pt x="22860" y="18976"/>
                    <a:pt x="22003" y="19357"/>
                  </a:cubicBezTo>
                  <a:cubicBezTo>
                    <a:pt x="21812" y="19166"/>
                    <a:pt x="21717" y="19357"/>
                    <a:pt x="21526" y="19071"/>
                  </a:cubicBezTo>
                  <a:cubicBezTo>
                    <a:pt x="20002" y="19262"/>
                    <a:pt x="18478" y="18690"/>
                    <a:pt x="16859" y="19357"/>
                  </a:cubicBezTo>
                  <a:cubicBezTo>
                    <a:pt x="15430" y="18500"/>
                    <a:pt x="14002" y="19452"/>
                    <a:pt x="12668" y="18976"/>
                  </a:cubicBezTo>
                  <a:cubicBezTo>
                    <a:pt x="12573" y="19071"/>
                    <a:pt x="12382" y="19166"/>
                    <a:pt x="12287" y="19357"/>
                  </a:cubicBezTo>
                  <a:cubicBezTo>
                    <a:pt x="12097" y="19357"/>
                    <a:pt x="11811" y="19357"/>
                    <a:pt x="11620" y="18976"/>
                  </a:cubicBezTo>
                  <a:cubicBezTo>
                    <a:pt x="10096" y="19547"/>
                    <a:pt x="8477" y="19357"/>
                    <a:pt x="7144" y="21167"/>
                  </a:cubicBezTo>
                  <a:cubicBezTo>
                    <a:pt x="7810" y="21929"/>
                    <a:pt x="7906" y="23453"/>
                    <a:pt x="9049" y="23548"/>
                  </a:cubicBezTo>
                  <a:cubicBezTo>
                    <a:pt x="9049" y="23738"/>
                    <a:pt x="8858" y="24024"/>
                    <a:pt x="9144" y="24215"/>
                  </a:cubicBezTo>
                  <a:cubicBezTo>
                    <a:pt x="10001" y="24977"/>
                    <a:pt x="9906" y="25834"/>
                    <a:pt x="10763" y="26596"/>
                  </a:cubicBezTo>
                  <a:cubicBezTo>
                    <a:pt x="11335" y="26501"/>
                    <a:pt x="11811" y="27167"/>
                    <a:pt x="12382" y="27548"/>
                  </a:cubicBezTo>
                  <a:cubicBezTo>
                    <a:pt x="12382" y="28215"/>
                    <a:pt x="12954" y="28596"/>
                    <a:pt x="13621" y="29453"/>
                  </a:cubicBezTo>
                  <a:cubicBezTo>
                    <a:pt x="13906" y="29072"/>
                    <a:pt x="14192" y="29453"/>
                    <a:pt x="14478" y="29644"/>
                  </a:cubicBezTo>
                  <a:cubicBezTo>
                    <a:pt x="14383" y="30501"/>
                    <a:pt x="15526" y="31454"/>
                    <a:pt x="16383" y="31454"/>
                  </a:cubicBezTo>
                  <a:cubicBezTo>
                    <a:pt x="17431" y="32311"/>
                    <a:pt x="17526" y="33359"/>
                    <a:pt x="18383" y="34406"/>
                  </a:cubicBezTo>
                  <a:cubicBezTo>
                    <a:pt x="19050" y="34311"/>
                    <a:pt x="20193" y="35454"/>
                    <a:pt x="20193" y="36121"/>
                  </a:cubicBezTo>
                  <a:cubicBezTo>
                    <a:pt x="20574" y="36216"/>
                    <a:pt x="21050" y="36788"/>
                    <a:pt x="21241" y="37169"/>
                  </a:cubicBezTo>
                  <a:cubicBezTo>
                    <a:pt x="21526" y="37169"/>
                    <a:pt x="21812" y="37073"/>
                    <a:pt x="22098" y="37359"/>
                  </a:cubicBezTo>
                  <a:cubicBezTo>
                    <a:pt x="22479" y="37740"/>
                    <a:pt x="22098" y="38026"/>
                    <a:pt x="22384" y="38407"/>
                  </a:cubicBezTo>
                  <a:cubicBezTo>
                    <a:pt x="22955" y="38597"/>
                    <a:pt x="23527" y="39359"/>
                    <a:pt x="24098" y="39359"/>
                  </a:cubicBezTo>
                  <a:cubicBezTo>
                    <a:pt x="23813" y="40598"/>
                    <a:pt x="25813" y="41074"/>
                    <a:pt x="26194" y="42503"/>
                  </a:cubicBezTo>
                  <a:cubicBezTo>
                    <a:pt x="27241" y="42026"/>
                    <a:pt x="27813" y="43646"/>
                    <a:pt x="28384" y="44122"/>
                  </a:cubicBezTo>
                  <a:cubicBezTo>
                    <a:pt x="28289" y="44312"/>
                    <a:pt x="27718" y="44312"/>
                    <a:pt x="28099" y="44598"/>
                  </a:cubicBezTo>
                  <a:cubicBezTo>
                    <a:pt x="28670" y="44598"/>
                    <a:pt x="29337" y="45074"/>
                    <a:pt x="29908" y="45170"/>
                  </a:cubicBezTo>
                  <a:cubicBezTo>
                    <a:pt x="30099" y="45551"/>
                    <a:pt x="30004" y="45932"/>
                    <a:pt x="30289" y="46313"/>
                  </a:cubicBezTo>
                  <a:cubicBezTo>
                    <a:pt x="30861" y="46503"/>
                    <a:pt x="31337" y="47170"/>
                    <a:pt x="31813" y="47265"/>
                  </a:cubicBezTo>
                  <a:cubicBezTo>
                    <a:pt x="31718" y="48313"/>
                    <a:pt x="33623" y="49265"/>
                    <a:pt x="33814" y="50218"/>
                  </a:cubicBezTo>
                  <a:cubicBezTo>
                    <a:pt x="33814" y="50504"/>
                    <a:pt x="33338" y="50599"/>
                    <a:pt x="33623" y="50885"/>
                  </a:cubicBezTo>
                  <a:cubicBezTo>
                    <a:pt x="33814" y="51266"/>
                    <a:pt x="34100" y="50504"/>
                    <a:pt x="34290" y="50789"/>
                  </a:cubicBezTo>
                  <a:cubicBezTo>
                    <a:pt x="34766" y="50980"/>
                    <a:pt x="34385" y="51456"/>
                    <a:pt x="34766" y="51361"/>
                  </a:cubicBezTo>
                  <a:cubicBezTo>
                    <a:pt x="35052" y="50980"/>
                    <a:pt x="35909" y="52218"/>
                    <a:pt x="36481" y="52504"/>
                  </a:cubicBezTo>
                  <a:cubicBezTo>
                    <a:pt x="36576" y="52885"/>
                    <a:pt x="36100" y="52885"/>
                    <a:pt x="36195" y="53266"/>
                  </a:cubicBezTo>
                  <a:cubicBezTo>
                    <a:pt x="36481" y="53552"/>
                    <a:pt x="36766" y="52790"/>
                    <a:pt x="37052" y="52980"/>
                  </a:cubicBezTo>
                  <a:cubicBezTo>
                    <a:pt x="37719" y="53552"/>
                    <a:pt x="38481" y="54409"/>
                    <a:pt x="39052" y="55171"/>
                  </a:cubicBezTo>
                  <a:cubicBezTo>
                    <a:pt x="38862" y="55076"/>
                    <a:pt x="38767" y="54695"/>
                    <a:pt x="38576" y="54885"/>
                  </a:cubicBezTo>
                  <a:cubicBezTo>
                    <a:pt x="38671" y="55171"/>
                    <a:pt x="38862" y="55457"/>
                    <a:pt x="39052" y="55742"/>
                  </a:cubicBezTo>
                  <a:cubicBezTo>
                    <a:pt x="39243" y="55647"/>
                    <a:pt x="39338" y="55266"/>
                    <a:pt x="39529" y="55457"/>
                  </a:cubicBezTo>
                  <a:cubicBezTo>
                    <a:pt x="40386" y="56219"/>
                    <a:pt x="40957" y="56981"/>
                    <a:pt x="41624" y="57743"/>
                  </a:cubicBezTo>
                  <a:cubicBezTo>
                    <a:pt x="42005" y="57838"/>
                    <a:pt x="42386" y="57552"/>
                    <a:pt x="42767" y="57933"/>
                  </a:cubicBezTo>
                  <a:cubicBezTo>
                    <a:pt x="42291" y="58314"/>
                    <a:pt x="42386" y="58790"/>
                    <a:pt x="42577" y="59171"/>
                  </a:cubicBezTo>
                  <a:cubicBezTo>
                    <a:pt x="43148" y="58886"/>
                    <a:pt x="43625" y="59743"/>
                    <a:pt x="44196" y="60219"/>
                  </a:cubicBezTo>
                  <a:cubicBezTo>
                    <a:pt x="43910" y="60695"/>
                    <a:pt x="44482" y="61172"/>
                    <a:pt x="43720" y="61457"/>
                  </a:cubicBezTo>
                  <a:cubicBezTo>
                    <a:pt x="44291" y="61934"/>
                    <a:pt x="44767" y="61076"/>
                    <a:pt x="45339" y="61934"/>
                  </a:cubicBezTo>
                  <a:cubicBezTo>
                    <a:pt x="45815" y="61553"/>
                    <a:pt x="46387" y="62124"/>
                    <a:pt x="46482" y="62600"/>
                  </a:cubicBezTo>
                  <a:cubicBezTo>
                    <a:pt x="46101" y="62886"/>
                    <a:pt x="45815" y="62981"/>
                    <a:pt x="46101" y="63362"/>
                  </a:cubicBezTo>
                  <a:cubicBezTo>
                    <a:pt x="46577" y="63648"/>
                    <a:pt x="46577" y="62791"/>
                    <a:pt x="47053" y="62981"/>
                  </a:cubicBezTo>
                  <a:cubicBezTo>
                    <a:pt x="47244" y="63077"/>
                    <a:pt x="47339" y="63267"/>
                    <a:pt x="47530" y="63458"/>
                  </a:cubicBezTo>
                  <a:cubicBezTo>
                    <a:pt x="47911" y="62981"/>
                    <a:pt x="48768" y="63648"/>
                    <a:pt x="48673" y="64124"/>
                  </a:cubicBezTo>
                  <a:cubicBezTo>
                    <a:pt x="48482" y="64410"/>
                    <a:pt x="48292" y="64315"/>
                    <a:pt x="48101" y="64505"/>
                  </a:cubicBezTo>
                  <a:cubicBezTo>
                    <a:pt x="48292" y="65172"/>
                    <a:pt x="47911" y="65839"/>
                    <a:pt x="48292" y="66506"/>
                  </a:cubicBezTo>
                  <a:cubicBezTo>
                    <a:pt x="48768" y="66410"/>
                    <a:pt x="49339" y="66125"/>
                    <a:pt x="49816" y="66887"/>
                  </a:cubicBezTo>
                  <a:cubicBezTo>
                    <a:pt x="49720" y="67268"/>
                    <a:pt x="49530" y="67649"/>
                    <a:pt x="49816" y="68125"/>
                  </a:cubicBezTo>
                  <a:cubicBezTo>
                    <a:pt x="50101" y="67839"/>
                    <a:pt x="50197" y="67458"/>
                    <a:pt x="50578" y="67649"/>
                  </a:cubicBezTo>
                  <a:cubicBezTo>
                    <a:pt x="50959" y="67839"/>
                    <a:pt x="50482" y="68125"/>
                    <a:pt x="50768" y="68411"/>
                  </a:cubicBezTo>
                  <a:cubicBezTo>
                    <a:pt x="51149" y="67934"/>
                    <a:pt x="51911" y="68887"/>
                    <a:pt x="52102" y="69268"/>
                  </a:cubicBezTo>
                  <a:cubicBezTo>
                    <a:pt x="51721" y="69744"/>
                    <a:pt x="50482" y="70316"/>
                    <a:pt x="51244" y="70792"/>
                  </a:cubicBezTo>
                  <a:cubicBezTo>
                    <a:pt x="51530" y="70506"/>
                    <a:pt x="51149" y="70220"/>
                    <a:pt x="51530" y="69935"/>
                  </a:cubicBezTo>
                  <a:cubicBezTo>
                    <a:pt x="51816" y="69744"/>
                    <a:pt x="52006" y="69649"/>
                    <a:pt x="52292" y="69935"/>
                  </a:cubicBezTo>
                  <a:cubicBezTo>
                    <a:pt x="52483" y="70125"/>
                    <a:pt x="52006" y="70316"/>
                    <a:pt x="52292" y="70506"/>
                  </a:cubicBezTo>
                  <a:cubicBezTo>
                    <a:pt x="52578" y="70220"/>
                    <a:pt x="52578" y="69935"/>
                    <a:pt x="52959" y="69744"/>
                  </a:cubicBezTo>
                  <a:cubicBezTo>
                    <a:pt x="53530" y="69649"/>
                    <a:pt x="54483" y="70601"/>
                    <a:pt x="54102" y="71173"/>
                  </a:cubicBezTo>
                  <a:cubicBezTo>
                    <a:pt x="54483" y="71649"/>
                    <a:pt x="54959" y="72030"/>
                    <a:pt x="55340" y="72411"/>
                  </a:cubicBezTo>
                  <a:cubicBezTo>
                    <a:pt x="55626" y="72221"/>
                    <a:pt x="55435" y="71935"/>
                    <a:pt x="55816" y="72125"/>
                  </a:cubicBezTo>
                  <a:cubicBezTo>
                    <a:pt x="56674" y="73078"/>
                    <a:pt x="57436" y="73649"/>
                    <a:pt x="58102" y="74602"/>
                  </a:cubicBezTo>
                  <a:cubicBezTo>
                    <a:pt x="58007" y="74697"/>
                    <a:pt x="57912" y="74602"/>
                    <a:pt x="57721" y="74792"/>
                  </a:cubicBezTo>
                  <a:cubicBezTo>
                    <a:pt x="58293" y="75364"/>
                    <a:pt x="58769" y="75840"/>
                    <a:pt x="59341" y="76412"/>
                  </a:cubicBezTo>
                  <a:cubicBezTo>
                    <a:pt x="59531" y="76221"/>
                    <a:pt x="59817" y="76031"/>
                    <a:pt x="59817" y="75840"/>
                  </a:cubicBezTo>
                  <a:cubicBezTo>
                    <a:pt x="59626" y="75745"/>
                    <a:pt x="58960" y="75459"/>
                    <a:pt x="59341" y="75173"/>
                  </a:cubicBezTo>
                  <a:cubicBezTo>
                    <a:pt x="59626" y="75554"/>
                    <a:pt x="61150" y="76316"/>
                    <a:pt x="60579" y="77078"/>
                  </a:cubicBezTo>
                  <a:cubicBezTo>
                    <a:pt x="61055" y="77555"/>
                    <a:pt x="61246" y="77555"/>
                    <a:pt x="61531" y="78031"/>
                  </a:cubicBezTo>
                  <a:cubicBezTo>
                    <a:pt x="61722" y="78031"/>
                    <a:pt x="61817" y="77555"/>
                    <a:pt x="62008" y="77745"/>
                  </a:cubicBezTo>
                  <a:cubicBezTo>
                    <a:pt x="62389" y="78221"/>
                    <a:pt x="62579" y="78221"/>
                    <a:pt x="62770" y="78602"/>
                  </a:cubicBezTo>
                  <a:cubicBezTo>
                    <a:pt x="62389" y="78698"/>
                    <a:pt x="62484" y="78031"/>
                    <a:pt x="62198" y="78507"/>
                  </a:cubicBezTo>
                  <a:cubicBezTo>
                    <a:pt x="62389" y="78983"/>
                    <a:pt x="63055" y="79174"/>
                    <a:pt x="63437" y="79841"/>
                  </a:cubicBezTo>
                  <a:cubicBezTo>
                    <a:pt x="63437" y="80126"/>
                    <a:pt x="63246" y="79936"/>
                    <a:pt x="63055" y="80222"/>
                  </a:cubicBezTo>
                  <a:cubicBezTo>
                    <a:pt x="63627" y="80793"/>
                    <a:pt x="64103" y="81365"/>
                    <a:pt x="64675" y="81841"/>
                  </a:cubicBezTo>
                  <a:cubicBezTo>
                    <a:pt x="64960" y="81650"/>
                    <a:pt x="64770" y="81365"/>
                    <a:pt x="65151" y="81555"/>
                  </a:cubicBezTo>
                  <a:cubicBezTo>
                    <a:pt x="65532" y="81841"/>
                    <a:pt x="65532" y="82412"/>
                    <a:pt x="66008" y="82412"/>
                  </a:cubicBezTo>
                  <a:cubicBezTo>
                    <a:pt x="66580" y="82031"/>
                    <a:pt x="65532" y="82127"/>
                    <a:pt x="65913" y="81746"/>
                  </a:cubicBezTo>
                  <a:cubicBezTo>
                    <a:pt x="66294" y="82031"/>
                    <a:pt x="66580" y="82412"/>
                    <a:pt x="66961" y="82793"/>
                  </a:cubicBezTo>
                  <a:cubicBezTo>
                    <a:pt x="66961" y="82984"/>
                    <a:pt x="66675" y="83174"/>
                    <a:pt x="66865" y="83365"/>
                  </a:cubicBezTo>
                  <a:cubicBezTo>
                    <a:pt x="67437" y="82793"/>
                    <a:pt x="67818" y="83841"/>
                    <a:pt x="68199" y="83936"/>
                  </a:cubicBezTo>
                  <a:cubicBezTo>
                    <a:pt x="68866" y="83555"/>
                    <a:pt x="67913" y="83174"/>
                    <a:pt x="68580" y="82793"/>
                  </a:cubicBezTo>
                  <a:cubicBezTo>
                    <a:pt x="68389" y="82508"/>
                    <a:pt x="68104" y="82698"/>
                    <a:pt x="68294" y="82317"/>
                  </a:cubicBezTo>
                  <a:cubicBezTo>
                    <a:pt x="68675" y="82222"/>
                    <a:pt x="69151" y="83174"/>
                    <a:pt x="69723" y="83555"/>
                  </a:cubicBezTo>
                  <a:cubicBezTo>
                    <a:pt x="69913" y="83365"/>
                    <a:pt x="70009" y="83270"/>
                    <a:pt x="70199" y="83365"/>
                  </a:cubicBezTo>
                  <a:cubicBezTo>
                    <a:pt x="70390" y="83555"/>
                    <a:pt x="70580" y="83746"/>
                    <a:pt x="70771" y="83936"/>
                  </a:cubicBezTo>
                  <a:cubicBezTo>
                    <a:pt x="70675" y="84032"/>
                    <a:pt x="70771" y="84222"/>
                    <a:pt x="70580" y="84317"/>
                  </a:cubicBezTo>
                  <a:cubicBezTo>
                    <a:pt x="70866" y="84603"/>
                    <a:pt x="71152" y="84889"/>
                    <a:pt x="71438" y="85270"/>
                  </a:cubicBezTo>
                  <a:cubicBezTo>
                    <a:pt x="70961" y="85651"/>
                    <a:pt x="71438" y="85841"/>
                    <a:pt x="71533" y="85937"/>
                  </a:cubicBezTo>
                  <a:cubicBezTo>
                    <a:pt x="70961" y="86318"/>
                    <a:pt x="71533" y="86699"/>
                    <a:pt x="71152" y="87080"/>
                  </a:cubicBezTo>
                  <a:cubicBezTo>
                    <a:pt x="69913" y="87651"/>
                    <a:pt x="70390" y="89080"/>
                    <a:pt x="69056" y="89556"/>
                  </a:cubicBezTo>
                  <a:cubicBezTo>
                    <a:pt x="69247" y="89842"/>
                    <a:pt x="68961" y="90128"/>
                    <a:pt x="69151" y="90413"/>
                  </a:cubicBezTo>
                  <a:cubicBezTo>
                    <a:pt x="69437" y="90318"/>
                    <a:pt x="69247" y="90128"/>
                    <a:pt x="69247" y="89937"/>
                  </a:cubicBezTo>
                  <a:cubicBezTo>
                    <a:pt x="70009" y="90604"/>
                    <a:pt x="70771" y="90032"/>
                    <a:pt x="70104" y="91175"/>
                  </a:cubicBezTo>
                  <a:cubicBezTo>
                    <a:pt x="69628" y="91366"/>
                    <a:pt x="69247" y="91175"/>
                    <a:pt x="68770" y="91175"/>
                  </a:cubicBezTo>
                  <a:cubicBezTo>
                    <a:pt x="68294" y="91556"/>
                    <a:pt x="67818" y="92223"/>
                    <a:pt x="67437" y="92318"/>
                  </a:cubicBezTo>
                  <a:cubicBezTo>
                    <a:pt x="67437" y="92604"/>
                    <a:pt x="67913" y="92795"/>
                    <a:pt x="67437" y="93080"/>
                  </a:cubicBezTo>
                  <a:cubicBezTo>
                    <a:pt x="67532" y="93176"/>
                    <a:pt x="67723" y="93366"/>
                    <a:pt x="67818" y="93461"/>
                  </a:cubicBezTo>
                  <a:cubicBezTo>
                    <a:pt x="67627" y="93842"/>
                    <a:pt x="67627" y="94033"/>
                    <a:pt x="67342" y="94223"/>
                  </a:cubicBezTo>
                  <a:cubicBezTo>
                    <a:pt x="67437" y="94223"/>
                    <a:pt x="67342" y="94033"/>
                    <a:pt x="67246" y="94033"/>
                  </a:cubicBezTo>
                  <a:cubicBezTo>
                    <a:pt x="67056" y="93938"/>
                    <a:pt x="66770" y="94700"/>
                    <a:pt x="66484" y="94033"/>
                  </a:cubicBezTo>
                  <a:cubicBezTo>
                    <a:pt x="66199" y="94319"/>
                    <a:pt x="65818" y="94700"/>
                    <a:pt x="65532" y="94985"/>
                  </a:cubicBezTo>
                  <a:cubicBezTo>
                    <a:pt x="65627" y="95176"/>
                    <a:pt x="66008" y="95271"/>
                    <a:pt x="65818" y="95462"/>
                  </a:cubicBezTo>
                  <a:cubicBezTo>
                    <a:pt x="64198" y="96414"/>
                    <a:pt x="64579" y="97748"/>
                    <a:pt x="62960" y="98700"/>
                  </a:cubicBezTo>
                  <a:cubicBezTo>
                    <a:pt x="63055" y="98891"/>
                    <a:pt x="63151" y="99176"/>
                    <a:pt x="63055" y="99367"/>
                  </a:cubicBezTo>
                  <a:cubicBezTo>
                    <a:pt x="62389" y="99557"/>
                    <a:pt x="62960" y="100224"/>
                    <a:pt x="62579" y="100700"/>
                  </a:cubicBezTo>
                  <a:cubicBezTo>
                    <a:pt x="62008" y="100700"/>
                    <a:pt x="61341" y="101843"/>
                    <a:pt x="60769" y="102034"/>
                  </a:cubicBezTo>
                  <a:cubicBezTo>
                    <a:pt x="60769" y="102320"/>
                    <a:pt x="60960" y="102129"/>
                    <a:pt x="61150" y="102415"/>
                  </a:cubicBezTo>
                  <a:cubicBezTo>
                    <a:pt x="60674" y="102701"/>
                    <a:pt x="60865" y="102986"/>
                    <a:pt x="60865" y="103272"/>
                  </a:cubicBezTo>
                  <a:cubicBezTo>
                    <a:pt x="60198" y="103939"/>
                    <a:pt x="59341" y="104701"/>
                    <a:pt x="59055" y="105368"/>
                  </a:cubicBezTo>
                  <a:cubicBezTo>
                    <a:pt x="58674" y="105463"/>
                    <a:pt x="58198" y="105844"/>
                    <a:pt x="57817" y="106320"/>
                  </a:cubicBezTo>
                  <a:cubicBezTo>
                    <a:pt x="57436" y="106225"/>
                    <a:pt x="57436" y="106034"/>
                    <a:pt x="57245" y="105749"/>
                  </a:cubicBezTo>
                  <a:cubicBezTo>
                    <a:pt x="57150" y="106130"/>
                    <a:pt x="57150" y="106796"/>
                    <a:pt x="56483" y="106892"/>
                  </a:cubicBezTo>
                  <a:cubicBezTo>
                    <a:pt x="56388" y="107177"/>
                    <a:pt x="57055" y="107463"/>
                    <a:pt x="56959" y="107749"/>
                  </a:cubicBezTo>
                  <a:cubicBezTo>
                    <a:pt x="55816" y="108892"/>
                    <a:pt x="54578" y="110035"/>
                    <a:pt x="53435" y="111178"/>
                  </a:cubicBezTo>
                  <a:cubicBezTo>
                    <a:pt x="53530" y="111464"/>
                    <a:pt x="53340" y="111749"/>
                    <a:pt x="53340" y="112035"/>
                  </a:cubicBezTo>
                  <a:cubicBezTo>
                    <a:pt x="53626" y="111749"/>
                    <a:pt x="54007" y="112226"/>
                    <a:pt x="54292" y="111845"/>
                  </a:cubicBezTo>
                  <a:cubicBezTo>
                    <a:pt x="54483" y="111654"/>
                    <a:pt x="53912" y="111464"/>
                    <a:pt x="54102" y="111273"/>
                  </a:cubicBezTo>
                  <a:cubicBezTo>
                    <a:pt x="54388" y="110987"/>
                    <a:pt x="54578" y="110797"/>
                    <a:pt x="54864" y="110511"/>
                  </a:cubicBezTo>
                  <a:cubicBezTo>
                    <a:pt x="54959" y="110702"/>
                    <a:pt x="55531" y="110987"/>
                    <a:pt x="55340" y="111178"/>
                  </a:cubicBezTo>
                  <a:cubicBezTo>
                    <a:pt x="55054" y="111464"/>
                    <a:pt x="54769" y="111749"/>
                    <a:pt x="54483" y="111940"/>
                  </a:cubicBezTo>
                  <a:cubicBezTo>
                    <a:pt x="54578" y="112702"/>
                    <a:pt x="53912" y="114226"/>
                    <a:pt x="52864" y="114512"/>
                  </a:cubicBezTo>
                  <a:cubicBezTo>
                    <a:pt x="53054" y="114226"/>
                    <a:pt x="53245" y="114321"/>
                    <a:pt x="53435" y="114035"/>
                  </a:cubicBezTo>
                  <a:cubicBezTo>
                    <a:pt x="53150" y="113654"/>
                    <a:pt x="52768" y="114035"/>
                    <a:pt x="52483" y="113845"/>
                  </a:cubicBezTo>
                  <a:cubicBezTo>
                    <a:pt x="52006" y="114512"/>
                    <a:pt x="51816" y="115274"/>
                    <a:pt x="51244" y="116036"/>
                  </a:cubicBezTo>
                  <a:cubicBezTo>
                    <a:pt x="51721" y="116226"/>
                    <a:pt x="52006" y="115845"/>
                    <a:pt x="52292" y="115655"/>
                  </a:cubicBezTo>
                  <a:cubicBezTo>
                    <a:pt x="52673" y="115940"/>
                    <a:pt x="53626" y="115559"/>
                    <a:pt x="53530" y="116226"/>
                  </a:cubicBezTo>
                  <a:cubicBezTo>
                    <a:pt x="52864" y="116798"/>
                    <a:pt x="52102" y="116798"/>
                    <a:pt x="51435" y="117560"/>
                  </a:cubicBezTo>
                  <a:cubicBezTo>
                    <a:pt x="51340" y="117750"/>
                    <a:pt x="51530" y="118036"/>
                    <a:pt x="51244" y="118226"/>
                  </a:cubicBezTo>
                  <a:cubicBezTo>
                    <a:pt x="51054" y="118322"/>
                    <a:pt x="50768" y="118226"/>
                    <a:pt x="50578" y="118131"/>
                  </a:cubicBezTo>
                  <a:cubicBezTo>
                    <a:pt x="50482" y="117941"/>
                    <a:pt x="51149" y="117655"/>
                    <a:pt x="50768" y="117464"/>
                  </a:cubicBezTo>
                  <a:cubicBezTo>
                    <a:pt x="50673" y="117369"/>
                    <a:pt x="50578" y="117369"/>
                    <a:pt x="50578" y="117274"/>
                  </a:cubicBezTo>
                  <a:cubicBezTo>
                    <a:pt x="50197" y="118036"/>
                    <a:pt x="49720" y="117560"/>
                    <a:pt x="49339" y="117750"/>
                  </a:cubicBezTo>
                  <a:cubicBezTo>
                    <a:pt x="49244" y="118036"/>
                    <a:pt x="49530" y="118226"/>
                    <a:pt x="49435" y="118417"/>
                  </a:cubicBezTo>
                  <a:cubicBezTo>
                    <a:pt x="49054" y="119084"/>
                    <a:pt x="48673" y="118798"/>
                    <a:pt x="48292" y="118988"/>
                  </a:cubicBezTo>
                  <a:cubicBezTo>
                    <a:pt x="48482" y="119084"/>
                    <a:pt x="48673" y="119179"/>
                    <a:pt x="48863" y="119465"/>
                  </a:cubicBezTo>
                  <a:cubicBezTo>
                    <a:pt x="48387" y="119750"/>
                    <a:pt x="48958" y="120036"/>
                    <a:pt x="48673" y="120322"/>
                  </a:cubicBezTo>
                  <a:cubicBezTo>
                    <a:pt x="48196" y="120989"/>
                    <a:pt x="47815" y="119655"/>
                    <a:pt x="47339" y="120322"/>
                  </a:cubicBezTo>
                  <a:cubicBezTo>
                    <a:pt x="47720" y="120512"/>
                    <a:pt x="48101" y="120608"/>
                    <a:pt x="48577" y="120893"/>
                  </a:cubicBezTo>
                  <a:cubicBezTo>
                    <a:pt x="48958" y="120703"/>
                    <a:pt x="48958" y="120036"/>
                    <a:pt x="49339" y="120322"/>
                  </a:cubicBezTo>
                  <a:cubicBezTo>
                    <a:pt x="48863" y="121084"/>
                    <a:pt x="47625" y="121751"/>
                    <a:pt x="47053" y="122703"/>
                  </a:cubicBezTo>
                  <a:cubicBezTo>
                    <a:pt x="47244" y="122989"/>
                    <a:pt x="47434" y="122798"/>
                    <a:pt x="47530" y="123084"/>
                  </a:cubicBezTo>
                  <a:cubicBezTo>
                    <a:pt x="47720" y="122894"/>
                    <a:pt x="47720" y="122608"/>
                    <a:pt x="48006" y="122798"/>
                  </a:cubicBezTo>
                  <a:cubicBezTo>
                    <a:pt x="47625" y="123465"/>
                    <a:pt x="46387" y="124418"/>
                    <a:pt x="46006" y="124894"/>
                  </a:cubicBezTo>
                  <a:cubicBezTo>
                    <a:pt x="46101" y="125180"/>
                    <a:pt x="46577" y="124894"/>
                    <a:pt x="46387" y="125084"/>
                  </a:cubicBezTo>
                  <a:cubicBezTo>
                    <a:pt x="45720" y="125656"/>
                    <a:pt x="45625" y="126132"/>
                    <a:pt x="44958" y="126227"/>
                  </a:cubicBezTo>
                  <a:cubicBezTo>
                    <a:pt x="44387" y="126799"/>
                    <a:pt x="44672" y="127085"/>
                    <a:pt x="43910" y="127561"/>
                  </a:cubicBezTo>
                  <a:cubicBezTo>
                    <a:pt x="43910" y="127942"/>
                    <a:pt x="44101" y="128418"/>
                    <a:pt x="43815" y="128799"/>
                  </a:cubicBezTo>
                  <a:cubicBezTo>
                    <a:pt x="44005" y="128990"/>
                    <a:pt x="44196" y="129180"/>
                    <a:pt x="44387" y="129371"/>
                  </a:cubicBezTo>
                  <a:cubicBezTo>
                    <a:pt x="44196" y="129847"/>
                    <a:pt x="43529" y="130323"/>
                    <a:pt x="43148" y="130799"/>
                  </a:cubicBezTo>
                  <a:cubicBezTo>
                    <a:pt x="43243" y="131276"/>
                    <a:pt x="43529" y="131561"/>
                    <a:pt x="43815" y="131752"/>
                  </a:cubicBezTo>
                  <a:cubicBezTo>
                    <a:pt x="44291" y="132038"/>
                    <a:pt x="46101" y="132038"/>
                    <a:pt x="46958" y="131942"/>
                  </a:cubicBezTo>
                  <a:cubicBezTo>
                    <a:pt x="47244" y="131942"/>
                    <a:pt x="47530" y="132133"/>
                    <a:pt x="47720" y="132133"/>
                  </a:cubicBezTo>
                  <a:cubicBezTo>
                    <a:pt x="48006" y="132133"/>
                    <a:pt x="48387" y="131752"/>
                    <a:pt x="48577" y="132323"/>
                  </a:cubicBezTo>
                  <a:cubicBezTo>
                    <a:pt x="48768" y="132133"/>
                    <a:pt x="48958" y="131942"/>
                    <a:pt x="49149" y="131752"/>
                  </a:cubicBezTo>
                  <a:cubicBezTo>
                    <a:pt x="49435" y="131942"/>
                    <a:pt x="49244" y="132133"/>
                    <a:pt x="49530" y="132133"/>
                  </a:cubicBezTo>
                  <a:cubicBezTo>
                    <a:pt x="49720" y="132038"/>
                    <a:pt x="49625" y="131847"/>
                    <a:pt x="49720" y="131752"/>
                  </a:cubicBezTo>
                  <a:cubicBezTo>
                    <a:pt x="49816" y="131847"/>
                    <a:pt x="50006" y="132038"/>
                    <a:pt x="50101" y="132133"/>
                  </a:cubicBezTo>
                  <a:cubicBezTo>
                    <a:pt x="50292" y="132038"/>
                    <a:pt x="50197" y="131847"/>
                    <a:pt x="50292" y="131752"/>
                  </a:cubicBezTo>
                  <a:cubicBezTo>
                    <a:pt x="50387" y="131847"/>
                    <a:pt x="50578" y="132038"/>
                    <a:pt x="50673" y="132133"/>
                  </a:cubicBezTo>
                  <a:cubicBezTo>
                    <a:pt x="51149" y="131180"/>
                    <a:pt x="51625" y="131657"/>
                    <a:pt x="52197" y="131180"/>
                  </a:cubicBezTo>
                  <a:cubicBezTo>
                    <a:pt x="52388" y="131466"/>
                    <a:pt x="52388" y="131466"/>
                    <a:pt x="52673" y="131466"/>
                  </a:cubicBezTo>
                  <a:cubicBezTo>
                    <a:pt x="52864" y="131276"/>
                    <a:pt x="52959" y="130514"/>
                    <a:pt x="53340" y="130990"/>
                  </a:cubicBezTo>
                  <a:cubicBezTo>
                    <a:pt x="53150" y="131276"/>
                    <a:pt x="52768" y="131180"/>
                    <a:pt x="52959" y="131466"/>
                  </a:cubicBezTo>
                  <a:cubicBezTo>
                    <a:pt x="53912" y="131371"/>
                    <a:pt x="54864" y="131371"/>
                    <a:pt x="55816" y="131276"/>
                  </a:cubicBezTo>
                  <a:cubicBezTo>
                    <a:pt x="56388" y="130990"/>
                    <a:pt x="56674" y="130037"/>
                    <a:pt x="57055" y="130228"/>
                  </a:cubicBezTo>
                  <a:cubicBezTo>
                    <a:pt x="57150" y="130514"/>
                    <a:pt x="56483" y="130418"/>
                    <a:pt x="56864" y="130704"/>
                  </a:cubicBezTo>
                  <a:cubicBezTo>
                    <a:pt x="57150" y="130799"/>
                    <a:pt x="57340" y="130228"/>
                    <a:pt x="57436" y="130133"/>
                  </a:cubicBezTo>
                  <a:cubicBezTo>
                    <a:pt x="57721" y="130133"/>
                    <a:pt x="57626" y="130323"/>
                    <a:pt x="57817" y="130514"/>
                  </a:cubicBezTo>
                  <a:cubicBezTo>
                    <a:pt x="58007" y="130228"/>
                    <a:pt x="58293" y="130037"/>
                    <a:pt x="58483" y="129847"/>
                  </a:cubicBezTo>
                  <a:cubicBezTo>
                    <a:pt x="58769" y="130037"/>
                    <a:pt x="58579" y="130228"/>
                    <a:pt x="58864" y="130228"/>
                  </a:cubicBezTo>
                  <a:cubicBezTo>
                    <a:pt x="59055" y="130133"/>
                    <a:pt x="58960" y="129942"/>
                    <a:pt x="59055" y="129847"/>
                  </a:cubicBezTo>
                  <a:cubicBezTo>
                    <a:pt x="59150" y="129942"/>
                    <a:pt x="59341" y="130133"/>
                    <a:pt x="59436" y="130228"/>
                  </a:cubicBezTo>
                  <a:cubicBezTo>
                    <a:pt x="59626" y="130133"/>
                    <a:pt x="59531" y="129942"/>
                    <a:pt x="59626" y="129847"/>
                  </a:cubicBezTo>
                  <a:cubicBezTo>
                    <a:pt x="59722" y="129942"/>
                    <a:pt x="59912" y="130037"/>
                    <a:pt x="60007" y="130228"/>
                  </a:cubicBezTo>
                  <a:cubicBezTo>
                    <a:pt x="60388" y="129942"/>
                    <a:pt x="60293" y="129752"/>
                    <a:pt x="60579" y="129466"/>
                  </a:cubicBezTo>
                  <a:cubicBezTo>
                    <a:pt x="60769" y="129656"/>
                    <a:pt x="60579" y="129752"/>
                    <a:pt x="60865" y="129942"/>
                  </a:cubicBezTo>
                  <a:cubicBezTo>
                    <a:pt x="61246" y="129656"/>
                    <a:pt x="61246" y="129466"/>
                    <a:pt x="61436" y="129180"/>
                  </a:cubicBezTo>
                  <a:cubicBezTo>
                    <a:pt x="61722" y="129371"/>
                    <a:pt x="61531" y="129561"/>
                    <a:pt x="61817" y="129561"/>
                  </a:cubicBezTo>
                  <a:cubicBezTo>
                    <a:pt x="62103" y="129371"/>
                    <a:pt x="62198" y="129085"/>
                    <a:pt x="62389" y="128894"/>
                  </a:cubicBezTo>
                  <a:cubicBezTo>
                    <a:pt x="62579" y="128894"/>
                    <a:pt x="62675" y="129466"/>
                    <a:pt x="62960" y="129180"/>
                  </a:cubicBezTo>
                  <a:cubicBezTo>
                    <a:pt x="63055" y="128894"/>
                    <a:pt x="63532" y="128132"/>
                    <a:pt x="63817" y="128323"/>
                  </a:cubicBezTo>
                  <a:cubicBezTo>
                    <a:pt x="63913" y="128609"/>
                    <a:pt x="63246" y="128609"/>
                    <a:pt x="63627" y="128894"/>
                  </a:cubicBezTo>
                  <a:cubicBezTo>
                    <a:pt x="64103" y="128323"/>
                    <a:pt x="65151" y="128037"/>
                    <a:pt x="65246" y="127275"/>
                  </a:cubicBezTo>
                  <a:cubicBezTo>
                    <a:pt x="65818" y="127370"/>
                    <a:pt x="66389" y="126894"/>
                    <a:pt x="66961" y="126894"/>
                  </a:cubicBezTo>
                  <a:cubicBezTo>
                    <a:pt x="67627" y="126132"/>
                    <a:pt x="68008" y="125751"/>
                    <a:pt x="68675" y="125180"/>
                  </a:cubicBezTo>
                  <a:cubicBezTo>
                    <a:pt x="68866" y="125370"/>
                    <a:pt x="68675" y="125465"/>
                    <a:pt x="68961" y="125465"/>
                  </a:cubicBezTo>
                  <a:cubicBezTo>
                    <a:pt x="69056" y="125370"/>
                    <a:pt x="69247" y="125180"/>
                    <a:pt x="69342" y="125084"/>
                  </a:cubicBezTo>
                  <a:cubicBezTo>
                    <a:pt x="69056" y="124703"/>
                    <a:pt x="68866" y="124799"/>
                    <a:pt x="68580" y="124513"/>
                  </a:cubicBezTo>
                  <a:cubicBezTo>
                    <a:pt x="68866" y="123941"/>
                    <a:pt x="69437" y="123179"/>
                    <a:pt x="69628" y="122894"/>
                  </a:cubicBezTo>
                  <a:cubicBezTo>
                    <a:pt x="70199" y="122132"/>
                    <a:pt x="71152" y="121655"/>
                    <a:pt x="71723" y="120798"/>
                  </a:cubicBezTo>
                  <a:cubicBezTo>
                    <a:pt x="72200" y="120036"/>
                    <a:pt x="72200" y="119179"/>
                    <a:pt x="72866" y="118703"/>
                  </a:cubicBezTo>
                  <a:cubicBezTo>
                    <a:pt x="73057" y="118607"/>
                    <a:pt x="73247" y="118798"/>
                    <a:pt x="73438" y="118607"/>
                  </a:cubicBezTo>
                  <a:cubicBezTo>
                    <a:pt x="73628" y="117941"/>
                    <a:pt x="74200" y="117274"/>
                    <a:pt x="74581" y="116607"/>
                  </a:cubicBezTo>
                  <a:cubicBezTo>
                    <a:pt x="74390" y="116036"/>
                    <a:pt x="74200" y="115464"/>
                    <a:pt x="74486" y="114893"/>
                  </a:cubicBezTo>
                  <a:cubicBezTo>
                    <a:pt x="74866" y="114797"/>
                    <a:pt x="75343" y="114797"/>
                    <a:pt x="75724" y="114416"/>
                  </a:cubicBezTo>
                  <a:cubicBezTo>
                    <a:pt x="75343" y="114131"/>
                    <a:pt x="75343" y="113940"/>
                    <a:pt x="75724" y="113750"/>
                  </a:cubicBezTo>
                  <a:cubicBezTo>
                    <a:pt x="75819" y="113464"/>
                    <a:pt x="75248" y="113559"/>
                    <a:pt x="75438" y="113273"/>
                  </a:cubicBezTo>
                  <a:cubicBezTo>
                    <a:pt x="76200" y="112988"/>
                    <a:pt x="76486" y="112416"/>
                    <a:pt x="76962" y="111749"/>
                  </a:cubicBezTo>
                  <a:cubicBezTo>
                    <a:pt x="76581" y="111273"/>
                    <a:pt x="77533" y="110797"/>
                    <a:pt x="77248" y="110321"/>
                  </a:cubicBezTo>
                  <a:cubicBezTo>
                    <a:pt x="78010" y="109654"/>
                    <a:pt x="77724" y="108987"/>
                    <a:pt x="78010" y="108225"/>
                  </a:cubicBezTo>
                  <a:cubicBezTo>
                    <a:pt x="78200" y="108130"/>
                    <a:pt x="78391" y="107939"/>
                    <a:pt x="78581" y="108035"/>
                  </a:cubicBezTo>
                  <a:cubicBezTo>
                    <a:pt x="78772" y="107939"/>
                    <a:pt x="79057" y="108701"/>
                    <a:pt x="79343" y="108320"/>
                  </a:cubicBezTo>
                  <a:cubicBezTo>
                    <a:pt x="79724" y="108225"/>
                    <a:pt x="79057" y="107558"/>
                    <a:pt x="79915" y="107177"/>
                  </a:cubicBezTo>
                  <a:cubicBezTo>
                    <a:pt x="79629" y="106892"/>
                    <a:pt x="79819" y="106606"/>
                    <a:pt x="80200" y="106320"/>
                  </a:cubicBezTo>
                  <a:cubicBezTo>
                    <a:pt x="80296" y="105939"/>
                    <a:pt x="79724" y="106130"/>
                    <a:pt x="79915" y="105844"/>
                  </a:cubicBezTo>
                  <a:cubicBezTo>
                    <a:pt x="80105" y="105558"/>
                    <a:pt x="80296" y="105558"/>
                    <a:pt x="80486" y="105368"/>
                  </a:cubicBezTo>
                  <a:cubicBezTo>
                    <a:pt x="80581" y="105082"/>
                    <a:pt x="80105" y="105177"/>
                    <a:pt x="80200" y="104891"/>
                  </a:cubicBezTo>
                  <a:cubicBezTo>
                    <a:pt x="80677" y="104129"/>
                    <a:pt x="81058" y="103463"/>
                    <a:pt x="81439" y="102796"/>
                  </a:cubicBezTo>
                  <a:cubicBezTo>
                    <a:pt x="81629" y="102510"/>
                    <a:pt x="81439" y="101939"/>
                    <a:pt x="81534" y="101558"/>
                  </a:cubicBezTo>
                  <a:cubicBezTo>
                    <a:pt x="81725" y="100986"/>
                    <a:pt x="82010" y="100605"/>
                    <a:pt x="82391" y="100319"/>
                  </a:cubicBezTo>
                  <a:cubicBezTo>
                    <a:pt x="82487" y="100415"/>
                    <a:pt x="82677" y="100605"/>
                    <a:pt x="82772" y="100700"/>
                  </a:cubicBezTo>
                  <a:cubicBezTo>
                    <a:pt x="83439" y="100224"/>
                    <a:pt x="83058" y="99748"/>
                    <a:pt x="82867" y="99272"/>
                  </a:cubicBezTo>
                  <a:cubicBezTo>
                    <a:pt x="83249" y="98891"/>
                    <a:pt x="83629" y="98414"/>
                    <a:pt x="84011" y="98224"/>
                  </a:cubicBezTo>
                  <a:cubicBezTo>
                    <a:pt x="84106" y="97367"/>
                    <a:pt x="83534" y="96414"/>
                    <a:pt x="84677" y="95747"/>
                  </a:cubicBezTo>
                  <a:cubicBezTo>
                    <a:pt x="84773" y="95462"/>
                    <a:pt x="84487" y="95176"/>
                    <a:pt x="84868" y="94890"/>
                  </a:cubicBezTo>
                  <a:cubicBezTo>
                    <a:pt x="85153" y="94604"/>
                    <a:pt x="85439" y="95081"/>
                    <a:pt x="85820" y="94700"/>
                  </a:cubicBezTo>
                  <a:cubicBezTo>
                    <a:pt x="85725" y="94509"/>
                    <a:pt x="85534" y="94223"/>
                    <a:pt x="85820" y="93938"/>
                  </a:cubicBezTo>
                  <a:cubicBezTo>
                    <a:pt x="86106" y="93938"/>
                    <a:pt x="86392" y="93461"/>
                    <a:pt x="86677" y="93271"/>
                  </a:cubicBezTo>
                  <a:cubicBezTo>
                    <a:pt x="86677" y="92414"/>
                    <a:pt x="86868" y="91556"/>
                    <a:pt x="86487" y="90699"/>
                  </a:cubicBezTo>
                  <a:cubicBezTo>
                    <a:pt x="86677" y="90032"/>
                    <a:pt x="87439" y="89461"/>
                    <a:pt x="88011" y="88794"/>
                  </a:cubicBezTo>
                  <a:cubicBezTo>
                    <a:pt x="87725" y="88604"/>
                    <a:pt x="87820" y="88413"/>
                    <a:pt x="88011" y="88223"/>
                  </a:cubicBezTo>
                  <a:cubicBezTo>
                    <a:pt x="87344" y="87842"/>
                    <a:pt x="88011" y="87365"/>
                    <a:pt x="87344" y="86984"/>
                  </a:cubicBezTo>
                  <a:cubicBezTo>
                    <a:pt x="87820" y="86413"/>
                    <a:pt x="87535" y="85270"/>
                    <a:pt x="88487" y="85460"/>
                  </a:cubicBezTo>
                  <a:cubicBezTo>
                    <a:pt x="88582" y="85556"/>
                    <a:pt x="88678" y="85746"/>
                    <a:pt x="88868" y="85841"/>
                  </a:cubicBezTo>
                  <a:cubicBezTo>
                    <a:pt x="88868" y="86127"/>
                    <a:pt x="88297" y="86413"/>
                    <a:pt x="88487" y="86699"/>
                  </a:cubicBezTo>
                  <a:cubicBezTo>
                    <a:pt x="88582" y="86889"/>
                    <a:pt x="88678" y="86794"/>
                    <a:pt x="88868" y="86889"/>
                  </a:cubicBezTo>
                  <a:lnTo>
                    <a:pt x="89440" y="86318"/>
                  </a:lnTo>
                  <a:cubicBezTo>
                    <a:pt x="89916" y="86699"/>
                    <a:pt x="90202" y="86984"/>
                    <a:pt x="90773" y="86794"/>
                  </a:cubicBezTo>
                  <a:cubicBezTo>
                    <a:pt x="90488" y="86508"/>
                    <a:pt x="90106" y="86127"/>
                    <a:pt x="89821" y="85841"/>
                  </a:cubicBezTo>
                  <a:cubicBezTo>
                    <a:pt x="89630" y="85746"/>
                    <a:pt x="89535" y="86127"/>
                    <a:pt x="89344" y="86032"/>
                  </a:cubicBezTo>
                  <a:cubicBezTo>
                    <a:pt x="88773" y="85460"/>
                    <a:pt x="88773" y="84889"/>
                    <a:pt x="89249" y="84413"/>
                  </a:cubicBezTo>
                  <a:cubicBezTo>
                    <a:pt x="89535" y="84698"/>
                    <a:pt x="89821" y="85079"/>
                    <a:pt x="90106" y="85175"/>
                  </a:cubicBezTo>
                  <a:cubicBezTo>
                    <a:pt x="90297" y="84984"/>
                    <a:pt x="90488" y="84889"/>
                    <a:pt x="90678" y="84603"/>
                  </a:cubicBezTo>
                  <a:cubicBezTo>
                    <a:pt x="90868" y="84603"/>
                    <a:pt x="91154" y="84984"/>
                    <a:pt x="91345" y="85175"/>
                  </a:cubicBezTo>
                  <a:cubicBezTo>
                    <a:pt x="91726" y="84889"/>
                    <a:pt x="90868" y="84603"/>
                    <a:pt x="90964" y="84317"/>
                  </a:cubicBezTo>
                  <a:cubicBezTo>
                    <a:pt x="91726" y="83841"/>
                    <a:pt x="90964" y="83365"/>
                    <a:pt x="91821" y="82889"/>
                  </a:cubicBezTo>
                  <a:cubicBezTo>
                    <a:pt x="91726" y="82508"/>
                    <a:pt x="91250" y="82889"/>
                    <a:pt x="90964" y="82317"/>
                  </a:cubicBezTo>
                  <a:cubicBezTo>
                    <a:pt x="91154" y="81841"/>
                    <a:pt x="92012" y="81079"/>
                    <a:pt x="92488" y="80793"/>
                  </a:cubicBezTo>
                  <a:cubicBezTo>
                    <a:pt x="92774" y="81174"/>
                    <a:pt x="93059" y="81460"/>
                    <a:pt x="93345" y="81269"/>
                  </a:cubicBezTo>
                  <a:cubicBezTo>
                    <a:pt x="92774" y="80412"/>
                    <a:pt x="93250" y="79555"/>
                    <a:pt x="93726" y="78602"/>
                  </a:cubicBezTo>
                  <a:cubicBezTo>
                    <a:pt x="94107" y="78698"/>
                    <a:pt x="94869" y="78126"/>
                    <a:pt x="94869" y="77650"/>
                  </a:cubicBezTo>
                  <a:cubicBezTo>
                    <a:pt x="94393" y="77174"/>
                    <a:pt x="94012" y="77459"/>
                    <a:pt x="93536" y="76697"/>
                  </a:cubicBezTo>
                  <a:cubicBezTo>
                    <a:pt x="93726" y="75840"/>
                    <a:pt x="94774" y="74983"/>
                    <a:pt x="95440" y="74411"/>
                  </a:cubicBezTo>
                  <a:cubicBezTo>
                    <a:pt x="95726" y="74792"/>
                    <a:pt x="95726" y="75078"/>
                    <a:pt x="95726" y="75459"/>
                  </a:cubicBezTo>
                  <a:cubicBezTo>
                    <a:pt x="95345" y="75935"/>
                    <a:pt x="94869" y="76412"/>
                    <a:pt x="94488" y="76031"/>
                  </a:cubicBezTo>
                  <a:cubicBezTo>
                    <a:pt x="94298" y="76221"/>
                    <a:pt x="94107" y="76412"/>
                    <a:pt x="94012" y="76507"/>
                  </a:cubicBezTo>
                  <a:cubicBezTo>
                    <a:pt x="94393" y="77269"/>
                    <a:pt x="94774" y="76602"/>
                    <a:pt x="95250" y="76983"/>
                  </a:cubicBezTo>
                  <a:cubicBezTo>
                    <a:pt x="95536" y="76697"/>
                    <a:pt x="95059" y="76507"/>
                    <a:pt x="95440" y="76221"/>
                  </a:cubicBezTo>
                  <a:cubicBezTo>
                    <a:pt x="95726" y="76126"/>
                    <a:pt x="95917" y="76507"/>
                    <a:pt x="96202" y="76126"/>
                  </a:cubicBezTo>
                  <a:cubicBezTo>
                    <a:pt x="96202" y="75554"/>
                    <a:pt x="96679" y="75078"/>
                    <a:pt x="96583" y="74507"/>
                  </a:cubicBezTo>
                  <a:cubicBezTo>
                    <a:pt x="96964" y="74030"/>
                    <a:pt x="98012" y="73459"/>
                    <a:pt x="97250" y="72983"/>
                  </a:cubicBezTo>
                  <a:cubicBezTo>
                    <a:pt x="96869" y="73078"/>
                    <a:pt x="96393" y="73840"/>
                    <a:pt x="96012" y="73649"/>
                  </a:cubicBezTo>
                  <a:cubicBezTo>
                    <a:pt x="96202" y="72983"/>
                    <a:pt x="96774" y="72411"/>
                    <a:pt x="97060" y="71744"/>
                  </a:cubicBezTo>
                  <a:cubicBezTo>
                    <a:pt x="97250" y="71744"/>
                    <a:pt x="97441" y="72030"/>
                    <a:pt x="97631" y="71744"/>
                  </a:cubicBezTo>
                  <a:cubicBezTo>
                    <a:pt x="97441" y="71173"/>
                    <a:pt x="98203" y="70982"/>
                    <a:pt x="98489" y="70506"/>
                  </a:cubicBezTo>
                  <a:cubicBezTo>
                    <a:pt x="98584" y="70316"/>
                    <a:pt x="98489" y="70220"/>
                    <a:pt x="98679" y="70030"/>
                  </a:cubicBezTo>
                  <a:cubicBezTo>
                    <a:pt x="99155" y="69458"/>
                    <a:pt x="99822" y="69173"/>
                    <a:pt x="100298" y="68696"/>
                  </a:cubicBezTo>
                  <a:cubicBezTo>
                    <a:pt x="100013" y="67744"/>
                    <a:pt x="101346" y="67268"/>
                    <a:pt x="101727" y="66220"/>
                  </a:cubicBezTo>
                  <a:cubicBezTo>
                    <a:pt x="101537" y="65934"/>
                    <a:pt x="100870" y="65553"/>
                    <a:pt x="101060" y="65267"/>
                  </a:cubicBezTo>
                  <a:cubicBezTo>
                    <a:pt x="101251" y="64886"/>
                    <a:pt x="101537" y="65363"/>
                    <a:pt x="101727" y="65172"/>
                  </a:cubicBezTo>
                  <a:cubicBezTo>
                    <a:pt x="101537" y="64696"/>
                    <a:pt x="100774" y="64220"/>
                    <a:pt x="100965" y="63648"/>
                  </a:cubicBezTo>
                  <a:cubicBezTo>
                    <a:pt x="101727" y="63362"/>
                    <a:pt x="102489" y="63648"/>
                    <a:pt x="103156" y="63648"/>
                  </a:cubicBezTo>
                  <a:cubicBezTo>
                    <a:pt x="103537" y="63267"/>
                    <a:pt x="103442" y="63172"/>
                    <a:pt x="103822" y="62981"/>
                  </a:cubicBezTo>
                  <a:cubicBezTo>
                    <a:pt x="103822" y="62600"/>
                    <a:pt x="103632" y="62315"/>
                    <a:pt x="103251" y="61934"/>
                  </a:cubicBezTo>
                  <a:cubicBezTo>
                    <a:pt x="103537" y="61362"/>
                    <a:pt x="102965" y="60695"/>
                    <a:pt x="103727" y="60124"/>
                  </a:cubicBezTo>
                  <a:cubicBezTo>
                    <a:pt x="104108" y="60505"/>
                    <a:pt x="104584" y="60410"/>
                    <a:pt x="104966" y="60505"/>
                  </a:cubicBezTo>
                  <a:cubicBezTo>
                    <a:pt x="105251" y="60124"/>
                    <a:pt x="104775" y="59838"/>
                    <a:pt x="105442" y="59457"/>
                  </a:cubicBezTo>
                  <a:cubicBezTo>
                    <a:pt x="105823" y="59362"/>
                    <a:pt x="106204" y="59648"/>
                    <a:pt x="106299" y="59171"/>
                  </a:cubicBezTo>
                  <a:cubicBezTo>
                    <a:pt x="106204" y="58886"/>
                    <a:pt x="105537" y="58600"/>
                    <a:pt x="106204" y="58124"/>
                  </a:cubicBezTo>
                  <a:cubicBezTo>
                    <a:pt x="106394" y="58028"/>
                    <a:pt x="106585" y="58505"/>
                    <a:pt x="106775" y="58124"/>
                  </a:cubicBezTo>
                  <a:cubicBezTo>
                    <a:pt x="107156" y="57838"/>
                    <a:pt x="106490" y="57552"/>
                    <a:pt x="106966" y="57266"/>
                  </a:cubicBezTo>
                  <a:cubicBezTo>
                    <a:pt x="106299" y="56695"/>
                    <a:pt x="106013" y="56028"/>
                    <a:pt x="106204" y="55457"/>
                  </a:cubicBezTo>
                  <a:cubicBezTo>
                    <a:pt x="106585" y="55552"/>
                    <a:pt x="106966" y="55647"/>
                    <a:pt x="107347" y="56123"/>
                  </a:cubicBezTo>
                  <a:cubicBezTo>
                    <a:pt x="107537" y="56600"/>
                    <a:pt x="107061" y="57171"/>
                    <a:pt x="107728" y="57647"/>
                  </a:cubicBezTo>
                  <a:cubicBezTo>
                    <a:pt x="107918" y="57362"/>
                    <a:pt x="108394" y="57076"/>
                    <a:pt x="108394" y="56790"/>
                  </a:cubicBezTo>
                  <a:cubicBezTo>
                    <a:pt x="108204" y="56695"/>
                    <a:pt x="107918" y="56504"/>
                    <a:pt x="107632" y="56219"/>
                  </a:cubicBezTo>
                  <a:cubicBezTo>
                    <a:pt x="107537" y="55933"/>
                    <a:pt x="108014" y="55647"/>
                    <a:pt x="108109" y="55361"/>
                  </a:cubicBezTo>
                  <a:cubicBezTo>
                    <a:pt x="107918" y="55171"/>
                    <a:pt x="107632" y="54885"/>
                    <a:pt x="107632" y="54695"/>
                  </a:cubicBezTo>
                  <a:cubicBezTo>
                    <a:pt x="108109" y="54409"/>
                    <a:pt x="108204" y="53742"/>
                    <a:pt x="108490" y="53933"/>
                  </a:cubicBezTo>
                  <a:cubicBezTo>
                    <a:pt x="108680" y="54218"/>
                    <a:pt x="109156" y="55076"/>
                    <a:pt x="109538" y="54695"/>
                  </a:cubicBezTo>
                  <a:cubicBezTo>
                    <a:pt x="109538" y="54314"/>
                    <a:pt x="109728" y="54028"/>
                    <a:pt x="109538" y="53647"/>
                  </a:cubicBezTo>
                  <a:cubicBezTo>
                    <a:pt x="108394" y="53171"/>
                    <a:pt x="108585" y="53837"/>
                    <a:pt x="108299" y="53742"/>
                  </a:cubicBezTo>
                  <a:lnTo>
                    <a:pt x="108299" y="53742"/>
                  </a:lnTo>
                  <a:close/>
                  <a:moveTo>
                    <a:pt x="73057" y="118512"/>
                  </a:moveTo>
                  <a:cubicBezTo>
                    <a:pt x="73152" y="118417"/>
                    <a:pt x="73724" y="118893"/>
                    <a:pt x="73438" y="118988"/>
                  </a:cubicBezTo>
                  <a:cubicBezTo>
                    <a:pt x="73057" y="118798"/>
                    <a:pt x="73152" y="118607"/>
                    <a:pt x="73057" y="118512"/>
                  </a:cubicBezTo>
                  <a:lnTo>
                    <a:pt x="73057" y="118512"/>
                  </a:lnTo>
                  <a:close/>
                  <a:moveTo>
                    <a:pt x="97155" y="71840"/>
                  </a:moveTo>
                  <a:cubicBezTo>
                    <a:pt x="97250" y="71840"/>
                    <a:pt x="97250" y="71744"/>
                    <a:pt x="97250" y="71744"/>
                  </a:cubicBezTo>
                  <a:cubicBezTo>
                    <a:pt x="97345" y="71840"/>
                    <a:pt x="97345" y="71840"/>
                    <a:pt x="97441" y="71840"/>
                  </a:cubicBezTo>
                  <a:cubicBezTo>
                    <a:pt x="97345" y="71935"/>
                    <a:pt x="97345" y="71935"/>
                    <a:pt x="97250" y="71935"/>
                  </a:cubicBezTo>
                  <a:cubicBezTo>
                    <a:pt x="97250" y="71935"/>
                    <a:pt x="97155" y="71840"/>
                    <a:pt x="97155" y="71840"/>
                  </a:cubicBezTo>
                  <a:lnTo>
                    <a:pt x="97155" y="71840"/>
                  </a:lnTo>
                  <a:close/>
                  <a:moveTo>
                    <a:pt x="98012" y="70792"/>
                  </a:moveTo>
                  <a:cubicBezTo>
                    <a:pt x="98107" y="70697"/>
                    <a:pt x="98203" y="70792"/>
                    <a:pt x="98203" y="70697"/>
                  </a:cubicBezTo>
                  <a:cubicBezTo>
                    <a:pt x="98298" y="70792"/>
                    <a:pt x="98203" y="70792"/>
                    <a:pt x="98298" y="70887"/>
                  </a:cubicBezTo>
                  <a:cubicBezTo>
                    <a:pt x="98203" y="70887"/>
                    <a:pt x="98107" y="70887"/>
                    <a:pt x="98012" y="70982"/>
                  </a:cubicBezTo>
                  <a:cubicBezTo>
                    <a:pt x="98107" y="70887"/>
                    <a:pt x="98107" y="70887"/>
                    <a:pt x="98012" y="70792"/>
                  </a:cubicBezTo>
                  <a:lnTo>
                    <a:pt x="98012" y="70792"/>
                  </a:lnTo>
                  <a:close/>
                  <a:moveTo>
                    <a:pt x="50101" y="116226"/>
                  </a:moveTo>
                  <a:cubicBezTo>
                    <a:pt x="50101" y="116321"/>
                    <a:pt x="50006" y="116321"/>
                    <a:pt x="50006" y="116417"/>
                  </a:cubicBezTo>
                  <a:cubicBezTo>
                    <a:pt x="49911" y="116321"/>
                    <a:pt x="49911" y="116321"/>
                    <a:pt x="49816" y="116226"/>
                  </a:cubicBezTo>
                  <a:cubicBezTo>
                    <a:pt x="49816" y="116131"/>
                    <a:pt x="49911" y="116131"/>
                    <a:pt x="50006" y="116036"/>
                  </a:cubicBezTo>
                  <a:cubicBezTo>
                    <a:pt x="50006" y="116131"/>
                    <a:pt x="50101" y="116131"/>
                    <a:pt x="50101" y="116226"/>
                  </a:cubicBezTo>
                  <a:lnTo>
                    <a:pt x="50101" y="116226"/>
                  </a:lnTo>
                  <a:close/>
                  <a:moveTo>
                    <a:pt x="54483" y="108606"/>
                  </a:moveTo>
                  <a:cubicBezTo>
                    <a:pt x="54578" y="108320"/>
                    <a:pt x="55054" y="108701"/>
                    <a:pt x="54673" y="108797"/>
                  </a:cubicBezTo>
                  <a:cubicBezTo>
                    <a:pt x="54578" y="108797"/>
                    <a:pt x="54578" y="108701"/>
                    <a:pt x="54483" y="108606"/>
                  </a:cubicBezTo>
                  <a:lnTo>
                    <a:pt x="54483" y="108606"/>
                  </a:lnTo>
                  <a:close/>
                  <a:moveTo>
                    <a:pt x="63913" y="94319"/>
                  </a:moveTo>
                  <a:cubicBezTo>
                    <a:pt x="63913" y="94414"/>
                    <a:pt x="64008" y="94414"/>
                    <a:pt x="64103" y="94509"/>
                  </a:cubicBezTo>
                  <a:cubicBezTo>
                    <a:pt x="63817" y="94795"/>
                    <a:pt x="63437" y="95176"/>
                    <a:pt x="63151" y="95462"/>
                  </a:cubicBezTo>
                  <a:cubicBezTo>
                    <a:pt x="63055" y="95462"/>
                    <a:pt x="63055" y="95366"/>
                    <a:pt x="62960" y="95271"/>
                  </a:cubicBezTo>
                  <a:cubicBezTo>
                    <a:pt x="63246" y="94890"/>
                    <a:pt x="63532" y="94604"/>
                    <a:pt x="63913" y="94319"/>
                  </a:cubicBezTo>
                  <a:lnTo>
                    <a:pt x="63913" y="94319"/>
                  </a:lnTo>
                  <a:close/>
                  <a:moveTo>
                    <a:pt x="67246" y="91556"/>
                  </a:moveTo>
                  <a:cubicBezTo>
                    <a:pt x="66865" y="91937"/>
                    <a:pt x="66484" y="91271"/>
                    <a:pt x="66103" y="90985"/>
                  </a:cubicBezTo>
                  <a:cubicBezTo>
                    <a:pt x="66389" y="90890"/>
                    <a:pt x="67056" y="90890"/>
                    <a:pt x="67246" y="91556"/>
                  </a:cubicBezTo>
                  <a:lnTo>
                    <a:pt x="67246" y="91556"/>
                  </a:lnTo>
                  <a:close/>
                  <a:moveTo>
                    <a:pt x="66770" y="88508"/>
                  </a:moveTo>
                  <a:cubicBezTo>
                    <a:pt x="66865" y="88318"/>
                    <a:pt x="67151" y="88127"/>
                    <a:pt x="67342" y="87746"/>
                  </a:cubicBezTo>
                  <a:cubicBezTo>
                    <a:pt x="67437" y="88127"/>
                    <a:pt x="67532" y="88508"/>
                    <a:pt x="67151" y="88889"/>
                  </a:cubicBezTo>
                  <a:cubicBezTo>
                    <a:pt x="66961" y="88699"/>
                    <a:pt x="66865" y="88604"/>
                    <a:pt x="66770" y="88508"/>
                  </a:cubicBezTo>
                  <a:lnTo>
                    <a:pt x="66770" y="88508"/>
                  </a:lnTo>
                  <a:close/>
                  <a:moveTo>
                    <a:pt x="77438" y="71744"/>
                  </a:moveTo>
                  <a:cubicBezTo>
                    <a:pt x="77343" y="72316"/>
                    <a:pt x="76771" y="71840"/>
                    <a:pt x="76486" y="72125"/>
                  </a:cubicBezTo>
                  <a:cubicBezTo>
                    <a:pt x="76295" y="71649"/>
                    <a:pt x="77152" y="71649"/>
                    <a:pt x="77438" y="71744"/>
                  </a:cubicBezTo>
                  <a:lnTo>
                    <a:pt x="77438" y="71744"/>
                  </a:lnTo>
                  <a:close/>
                  <a:moveTo>
                    <a:pt x="85153" y="61362"/>
                  </a:moveTo>
                  <a:cubicBezTo>
                    <a:pt x="85344" y="61553"/>
                    <a:pt x="85534" y="61743"/>
                    <a:pt x="85534" y="61838"/>
                  </a:cubicBezTo>
                  <a:cubicBezTo>
                    <a:pt x="85153" y="62124"/>
                    <a:pt x="84868" y="62029"/>
                    <a:pt x="84487" y="62029"/>
                  </a:cubicBezTo>
                  <a:cubicBezTo>
                    <a:pt x="84868" y="61743"/>
                    <a:pt x="84868" y="61743"/>
                    <a:pt x="85153" y="61362"/>
                  </a:cubicBezTo>
                  <a:lnTo>
                    <a:pt x="85153" y="61362"/>
                  </a:lnTo>
                  <a:close/>
                  <a:moveTo>
                    <a:pt x="19717" y="36121"/>
                  </a:moveTo>
                  <a:cubicBezTo>
                    <a:pt x="19907" y="35835"/>
                    <a:pt x="20098" y="35930"/>
                    <a:pt x="20288" y="36121"/>
                  </a:cubicBezTo>
                  <a:cubicBezTo>
                    <a:pt x="20098" y="36407"/>
                    <a:pt x="19907" y="36407"/>
                    <a:pt x="19717" y="36121"/>
                  </a:cubicBezTo>
                  <a:lnTo>
                    <a:pt x="19717" y="36121"/>
                  </a:lnTo>
                  <a:close/>
                  <a:moveTo>
                    <a:pt x="12192" y="28310"/>
                  </a:moveTo>
                  <a:cubicBezTo>
                    <a:pt x="12382" y="28120"/>
                    <a:pt x="12478" y="28310"/>
                    <a:pt x="12573" y="28406"/>
                  </a:cubicBezTo>
                  <a:cubicBezTo>
                    <a:pt x="12478" y="28406"/>
                    <a:pt x="12382" y="28406"/>
                    <a:pt x="12382" y="28501"/>
                  </a:cubicBezTo>
                  <a:cubicBezTo>
                    <a:pt x="12287" y="28501"/>
                    <a:pt x="12192" y="28406"/>
                    <a:pt x="12192" y="2831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zh-CN" sz="100"/>
            </a:p>
          </p:txBody>
        </p:sp>
        <p:sp>
          <p:nvSpPr>
            <p:cNvPr id="16" name="任意多边形: 形状 11"/>
            <p:cNvSpPr/>
            <p:nvPr/>
          </p:nvSpPr>
          <p:spPr bwMode="auto">
            <a:xfrm>
              <a:off x="4016312" y="3023749"/>
              <a:ext cx="171450" cy="123825"/>
            </a:xfrm>
            <a:custGeom>
              <a:avLst/>
              <a:gdLst>
                <a:gd name="connsiteX0" fmla="*/ 92488 w 171450"/>
                <a:gd name="connsiteY0" fmla="*/ 88830 h 123825"/>
                <a:gd name="connsiteX1" fmla="*/ 92011 w 171450"/>
                <a:gd name="connsiteY1" fmla="*/ 88640 h 123825"/>
                <a:gd name="connsiteX2" fmla="*/ 90106 w 171450"/>
                <a:gd name="connsiteY2" fmla="*/ 89307 h 123825"/>
                <a:gd name="connsiteX3" fmla="*/ 92392 w 171450"/>
                <a:gd name="connsiteY3" fmla="*/ 89688 h 123825"/>
                <a:gd name="connsiteX4" fmla="*/ 93536 w 171450"/>
                <a:gd name="connsiteY4" fmla="*/ 89021 h 123825"/>
                <a:gd name="connsiteX5" fmla="*/ 93726 w 171450"/>
                <a:gd name="connsiteY5" fmla="*/ 89688 h 123825"/>
                <a:gd name="connsiteX6" fmla="*/ 94202 w 171450"/>
                <a:gd name="connsiteY6" fmla="*/ 89307 h 123825"/>
                <a:gd name="connsiteX7" fmla="*/ 92488 w 171450"/>
                <a:gd name="connsiteY7" fmla="*/ 88830 h 123825"/>
                <a:gd name="connsiteX8" fmla="*/ 92488 w 171450"/>
                <a:gd name="connsiteY8" fmla="*/ 88830 h 123825"/>
                <a:gd name="connsiteX9" fmla="*/ 163830 w 171450"/>
                <a:gd name="connsiteY9" fmla="*/ 51778 h 123825"/>
                <a:gd name="connsiteX10" fmla="*/ 163639 w 171450"/>
                <a:gd name="connsiteY10" fmla="*/ 51588 h 123825"/>
                <a:gd name="connsiteX11" fmla="*/ 164020 w 171450"/>
                <a:gd name="connsiteY11" fmla="*/ 51397 h 123825"/>
                <a:gd name="connsiteX12" fmla="*/ 163830 w 171450"/>
                <a:gd name="connsiteY12" fmla="*/ 51778 h 123825"/>
                <a:gd name="connsiteX13" fmla="*/ 163830 w 171450"/>
                <a:gd name="connsiteY13" fmla="*/ 51778 h 123825"/>
                <a:gd name="connsiteX14" fmla="*/ 163735 w 171450"/>
                <a:gd name="connsiteY14" fmla="*/ 52350 h 123825"/>
                <a:gd name="connsiteX15" fmla="*/ 163544 w 171450"/>
                <a:gd name="connsiteY15" fmla="*/ 52159 h 123825"/>
                <a:gd name="connsiteX16" fmla="*/ 163735 w 171450"/>
                <a:gd name="connsiteY16" fmla="*/ 51969 h 123825"/>
                <a:gd name="connsiteX17" fmla="*/ 163925 w 171450"/>
                <a:gd name="connsiteY17" fmla="*/ 52159 h 123825"/>
                <a:gd name="connsiteX18" fmla="*/ 163735 w 171450"/>
                <a:gd name="connsiteY18" fmla="*/ 52350 h 123825"/>
                <a:gd name="connsiteX19" fmla="*/ 163735 w 171450"/>
                <a:gd name="connsiteY19" fmla="*/ 52350 h 123825"/>
                <a:gd name="connsiteX20" fmla="*/ 160972 w 171450"/>
                <a:gd name="connsiteY20" fmla="*/ 56826 h 123825"/>
                <a:gd name="connsiteX21" fmla="*/ 160782 w 171450"/>
                <a:gd name="connsiteY21" fmla="*/ 56636 h 123825"/>
                <a:gd name="connsiteX22" fmla="*/ 161163 w 171450"/>
                <a:gd name="connsiteY22" fmla="*/ 56541 h 123825"/>
                <a:gd name="connsiteX23" fmla="*/ 160972 w 171450"/>
                <a:gd name="connsiteY23" fmla="*/ 56826 h 123825"/>
                <a:gd name="connsiteX24" fmla="*/ 160972 w 171450"/>
                <a:gd name="connsiteY24" fmla="*/ 56826 h 123825"/>
                <a:gd name="connsiteX25" fmla="*/ 160115 w 171450"/>
                <a:gd name="connsiteY25" fmla="*/ 58065 h 123825"/>
                <a:gd name="connsiteX26" fmla="*/ 160211 w 171450"/>
                <a:gd name="connsiteY26" fmla="*/ 57874 h 123825"/>
                <a:gd name="connsiteX27" fmla="*/ 160115 w 171450"/>
                <a:gd name="connsiteY27" fmla="*/ 58065 h 123825"/>
                <a:gd name="connsiteX28" fmla="*/ 160115 w 171450"/>
                <a:gd name="connsiteY28" fmla="*/ 58065 h 123825"/>
                <a:gd name="connsiteX29" fmla="*/ 142684 w 171450"/>
                <a:gd name="connsiteY29" fmla="*/ 63970 h 123825"/>
                <a:gd name="connsiteX30" fmla="*/ 142684 w 171450"/>
                <a:gd name="connsiteY30" fmla="*/ 63303 h 123825"/>
                <a:gd name="connsiteX31" fmla="*/ 142684 w 171450"/>
                <a:gd name="connsiteY31" fmla="*/ 63970 h 123825"/>
                <a:gd name="connsiteX32" fmla="*/ 142684 w 171450"/>
                <a:gd name="connsiteY32" fmla="*/ 63970 h 123825"/>
                <a:gd name="connsiteX33" fmla="*/ 134874 w 171450"/>
                <a:gd name="connsiteY33" fmla="*/ 68256 h 123825"/>
                <a:gd name="connsiteX34" fmla="*/ 134969 w 171450"/>
                <a:gd name="connsiteY34" fmla="*/ 68066 h 123825"/>
                <a:gd name="connsiteX35" fmla="*/ 134874 w 171450"/>
                <a:gd name="connsiteY35" fmla="*/ 68256 h 123825"/>
                <a:gd name="connsiteX36" fmla="*/ 134874 w 171450"/>
                <a:gd name="connsiteY36" fmla="*/ 68256 h 123825"/>
                <a:gd name="connsiteX37" fmla="*/ 132397 w 171450"/>
                <a:gd name="connsiteY37" fmla="*/ 68733 h 123825"/>
                <a:gd name="connsiteX38" fmla="*/ 132207 w 171450"/>
                <a:gd name="connsiteY38" fmla="*/ 68066 h 123825"/>
                <a:gd name="connsiteX39" fmla="*/ 132778 w 171450"/>
                <a:gd name="connsiteY39" fmla="*/ 67685 h 123825"/>
                <a:gd name="connsiteX40" fmla="*/ 132397 w 171450"/>
                <a:gd name="connsiteY40" fmla="*/ 68733 h 123825"/>
                <a:gd name="connsiteX41" fmla="*/ 132397 w 171450"/>
                <a:gd name="connsiteY41" fmla="*/ 68733 h 123825"/>
                <a:gd name="connsiteX42" fmla="*/ 128968 w 171450"/>
                <a:gd name="connsiteY42" fmla="*/ 58255 h 123825"/>
                <a:gd name="connsiteX43" fmla="*/ 128683 w 171450"/>
                <a:gd name="connsiteY43" fmla="*/ 58922 h 123825"/>
                <a:gd name="connsiteX44" fmla="*/ 126682 w 171450"/>
                <a:gd name="connsiteY44" fmla="*/ 60446 h 123825"/>
                <a:gd name="connsiteX45" fmla="*/ 124968 w 171450"/>
                <a:gd name="connsiteY45" fmla="*/ 61398 h 123825"/>
                <a:gd name="connsiteX46" fmla="*/ 124587 w 171450"/>
                <a:gd name="connsiteY46" fmla="*/ 62446 h 123825"/>
                <a:gd name="connsiteX47" fmla="*/ 122587 w 171450"/>
                <a:gd name="connsiteY47" fmla="*/ 62065 h 123825"/>
                <a:gd name="connsiteX48" fmla="*/ 120682 w 171450"/>
                <a:gd name="connsiteY48" fmla="*/ 64161 h 123825"/>
                <a:gd name="connsiteX49" fmla="*/ 118205 w 171450"/>
                <a:gd name="connsiteY49" fmla="*/ 63970 h 123825"/>
                <a:gd name="connsiteX50" fmla="*/ 118015 w 171450"/>
                <a:gd name="connsiteY50" fmla="*/ 62541 h 123825"/>
                <a:gd name="connsiteX51" fmla="*/ 116967 w 171450"/>
                <a:gd name="connsiteY51" fmla="*/ 61113 h 123825"/>
                <a:gd name="connsiteX52" fmla="*/ 118015 w 171450"/>
                <a:gd name="connsiteY52" fmla="*/ 59684 h 123825"/>
                <a:gd name="connsiteX53" fmla="*/ 117634 w 171450"/>
                <a:gd name="connsiteY53" fmla="*/ 59208 h 123825"/>
                <a:gd name="connsiteX54" fmla="*/ 118300 w 171450"/>
                <a:gd name="connsiteY54" fmla="*/ 58636 h 123825"/>
                <a:gd name="connsiteX55" fmla="*/ 119824 w 171450"/>
                <a:gd name="connsiteY55" fmla="*/ 57207 h 123825"/>
                <a:gd name="connsiteX56" fmla="*/ 119348 w 171450"/>
                <a:gd name="connsiteY56" fmla="*/ 56636 h 123825"/>
                <a:gd name="connsiteX57" fmla="*/ 119634 w 171450"/>
                <a:gd name="connsiteY57" fmla="*/ 54731 h 123825"/>
                <a:gd name="connsiteX58" fmla="*/ 118967 w 171450"/>
                <a:gd name="connsiteY58" fmla="*/ 54826 h 123825"/>
                <a:gd name="connsiteX59" fmla="*/ 116872 w 171450"/>
                <a:gd name="connsiteY59" fmla="*/ 57874 h 123825"/>
                <a:gd name="connsiteX60" fmla="*/ 116014 w 171450"/>
                <a:gd name="connsiteY60" fmla="*/ 58636 h 123825"/>
                <a:gd name="connsiteX61" fmla="*/ 114776 w 171450"/>
                <a:gd name="connsiteY61" fmla="*/ 60732 h 123825"/>
                <a:gd name="connsiteX62" fmla="*/ 113062 w 171450"/>
                <a:gd name="connsiteY62" fmla="*/ 61494 h 123825"/>
                <a:gd name="connsiteX63" fmla="*/ 113157 w 171450"/>
                <a:gd name="connsiteY63" fmla="*/ 60636 h 123825"/>
                <a:gd name="connsiteX64" fmla="*/ 111252 w 171450"/>
                <a:gd name="connsiteY64" fmla="*/ 58541 h 123825"/>
                <a:gd name="connsiteX65" fmla="*/ 112300 w 171450"/>
                <a:gd name="connsiteY65" fmla="*/ 57969 h 123825"/>
                <a:gd name="connsiteX66" fmla="*/ 112490 w 171450"/>
                <a:gd name="connsiteY66" fmla="*/ 58446 h 123825"/>
                <a:gd name="connsiteX67" fmla="*/ 112300 w 171450"/>
                <a:gd name="connsiteY67" fmla="*/ 56826 h 123825"/>
                <a:gd name="connsiteX68" fmla="*/ 113824 w 171450"/>
                <a:gd name="connsiteY68" fmla="*/ 55302 h 123825"/>
                <a:gd name="connsiteX69" fmla="*/ 114490 w 171450"/>
                <a:gd name="connsiteY69" fmla="*/ 55302 h 123825"/>
                <a:gd name="connsiteX70" fmla="*/ 114871 w 171450"/>
                <a:gd name="connsiteY70" fmla="*/ 55969 h 123825"/>
                <a:gd name="connsiteX71" fmla="*/ 114871 w 171450"/>
                <a:gd name="connsiteY71" fmla="*/ 55493 h 123825"/>
                <a:gd name="connsiteX72" fmla="*/ 116014 w 171450"/>
                <a:gd name="connsiteY72" fmla="*/ 54064 h 123825"/>
                <a:gd name="connsiteX73" fmla="*/ 116491 w 171450"/>
                <a:gd name="connsiteY73" fmla="*/ 54159 h 123825"/>
                <a:gd name="connsiteX74" fmla="*/ 117157 w 171450"/>
                <a:gd name="connsiteY74" fmla="*/ 53588 h 123825"/>
                <a:gd name="connsiteX75" fmla="*/ 118015 w 171450"/>
                <a:gd name="connsiteY75" fmla="*/ 53778 h 123825"/>
                <a:gd name="connsiteX76" fmla="*/ 118110 w 171450"/>
                <a:gd name="connsiteY76" fmla="*/ 53207 h 123825"/>
                <a:gd name="connsiteX77" fmla="*/ 118967 w 171450"/>
                <a:gd name="connsiteY77" fmla="*/ 52540 h 123825"/>
                <a:gd name="connsiteX78" fmla="*/ 119920 w 171450"/>
                <a:gd name="connsiteY78" fmla="*/ 53588 h 123825"/>
                <a:gd name="connsiteX79" fmla="*/ 121253 w 171450"/>
                <a:gd name="connsiteY79" fmla="*/ 54731 h 123825"/>
                <a:gd name="connsiteX80" fmla="*/ 122968 w 171450"/>
                <a:gd name="connsiteY80" fmla="*/ 54826 h 123825"/>
                <a:gd name="connsiteX81" fmla="*/ 123063 w 171450"/>
                <a:gd name="connsiteY81" fmla="*/ 55588 h 123825"/>
                <a:gd name="connsiteX82" fmla="*/ 124015 w 171450"/>
                <a:gd name="connsiteY82" fmla="*/ 54826 h 123825"/>
                <a:gd name="connsiteX83" fmla="*/ 123158 w 171450"/>
                <a:gd name="connsiteY83" fmla="*/ 53778 h 123825"/>
                <a:gd name="connsiteX84" fmla="*/ 124396 w 171450"/>
                <a:gd name="connsiteY84" fmla="*/ 54921 h 123825"/>
                <a:gd name="connsiteX85" fmla="*/ 125349 w 171450"/>
                <a:gd name="connsiteY85" fmla="*/ 55302 h 123825"/>
                <a:gd name="connsiteX86" fmla="*/ 126016 w 171450"/>
                <a:gd name="connsiteY86" fmla="*/ 56255 h 123825"/>
                <a:gd name="connsiteX87" fmla="*/ 126682 w 171450"/>
                <a:gd name="connsiteY87" fmla="*/ 56445 h 123825"/>
                <a:gd name="connsiteX88" fmla="*/ 127635 w 171450"/>
                <a:gd name="connsiteY88" fmla="*/ 57493 h 123825"/>
                <a:gd name="connsiteX89" fmla="*/ 128016 w 171450"/>
                <a:gd name="connsiteY89" fmla="*/ 57398 h 123825"/>
                <a:gd name="connsiteX90" fmla="*/ 129730 w 171450"/>
                <a:gd name="connsiteY90" fmla="*/ 57588 h 123825"/>
                <a:gd name="connsiteX91" fmla="*/ 129921 w 171450"/>
                <a:gd name="connsiteY91" fmla="*/ 57874 h 123825"/>
                <a:gd name="connsiteX92" fmla="*/ 128968 w 171450"/>
                <a:gd name="connsiteY92" fmla="*/ 58255 h 123825"/>
                <a:gd name="connsiteX93" fmla="*/ 128968 w 171450"/>
                <a:gd name="connsiteY93" fmla="*/ 58255 h 123825"/>
                <a:gd name="connsiteX94" fmla="*/ 126968 w 171450"/>
                <a:gd name="connsiteY94" fmla="*/ 71876 h 123825"/>
                <a:gd name="connsiteX95" fmla="*/ 126682 w 171450"/>
                <a:gd name="connsiteY95" fmla="*/ 71495 h 123825"/>
                <a:gd name="connsiteX96" fmla="*/ 126778 w 171450"/>
                <a:gd name="connsiteY96" fmla="*/ 70923 h 123825"/>
                <a:gd name="connsiteX97" fmla="*/ 127825 w 171450"/>
                <a:gd name="connsiteY97" fmla="*/ 71019 h 123825"/>
                <a:gd name="connsiteX98" fmla="*/ 126968 w 171450"/>
                <a:gd name="connsiteY98" fmla="*/ 71876 h 123825"/>
                <a:gd name="connsiteX99" fmla="*/ 126968 w 171450"/>
                <a:gd name="connsiteY99" fmla="*/ 71876 h 123825"/>
                <a:gd name="connsiteX100" fmla="*/ 123920 w 171450"/>
                <a:gd name="connsiteY100" fmla="*/ 78543 h 123825"/>
                <a:gd name="connsiteX101" fmla="*/ 124301 w 171450"/>
                <a:gd name="connsiteY101" fmla="*/ 78448 h 123825"/>
                <a:gd name="connsiteX102" fmla="*/ 124206 w 171450"/>
                <a:gd name="connsiteY102" fmla="*/ 78924 h 123825"/>
                <a:gd name="connsiteX103" fmla="*/ 123920 w 171450"/>
                <a:gd name="connsiteY103" fmla="*/ 78543 h 123825"/>
                <a:gd name="connsiteX104" fmla="*/ 123920 w 171450"/>
                <a:gd name="connsiteY104" fmla="*/ 78543 h 123825"/>
                <a:gd name="connsiteX105" fmla="*/ 117538 w 171450"/>
                <a:gd name="connsiteY105" fmla="*/ 62732 h 123825"/>
                <a:gd name="connsiteX106" fmla="*/ 117443 w 171450"/>
                <a:gd name="connsiteY106" fmla="*/ 63208 h 123825"/>
                <a:gd name="connsiteX107" fmla="*/ 117729 w 171450"/>
                <a:gd name="connsiteY107" fmla="*/ 63018 h 123825"/>
                <a:gd name="connsiteX108" fmla="*/ 117538 w 171450"/>
                <a:gd name="connsiteY108" fmla="*/ 62732 h 123825"/>
                <a:gd name="connsiteX109" fmla="*/ 117538 w 171450"/>
                <a:gd name="connsiteY109" fmla="*/ 62732 h 123825"/>
                <a:gd name="connsiteX110" fmla="*/ 128302 w 171450"/>
                <a:gd name="connsiteY110" fmla="*/ 80639 h 123825"/>
                <a:gd name="connsiteX111" fmla="*/ 127635 w 171450"/>
                <a:gd name="connsiteY111" fmla="*/ 81687 h 123825"/>
                <a:gd name="connsiteX112" fmla="*/ 126587 w 171450"/>
                <a:gd name="connsiteY112" fmla="*/ 79591 h 123825"/>
                <a:gd name="connsiteX113" fmla="*/ 125539 w 171450"/>
                <a:gd name="connsiteY113" fmla="*/ 79972 h 123825"/>
                <a:gd name="connsiteX114" fmla="*/ 125158 w 171450"/>
                <a:gd name="connsiteY114" fmla="*/ 79305 h 123825"/>
                <a:gd name="connsiteX115" fmla="*/ 124396 w 171450"/>
                <a:gd name="connsiteY115" fmla="*/ 79020 h 123825"/>
                <a:gd name="connsiteX116" fmla="*/ 123730 w 171450"/>
                <a:gd name="connsiteY116" fmla="*/ 79782 h 123825"/>
                <a:gd name="connsiteX117" fmla="*/ 122587 w 171450"/>
                <a:gd name="connsiteY117" fmla="*/ 78543 h 123825"/>
                <a:gd name="connsiteX118" fmla="*/ 121729 w 171450"/>
                <a:gd name="connsiteY118" fmla="*/ 78162 h 123825"/>
                <a:gd name="connsiteX119" fmla="*/ 121825 w 171450"/>
                <a:gd name="connsiteY119" fmla="*/ 77972 h 123825"/>
                <a:gd name="connsiteX120" fmla="*/ 122587 w 171450"/>
                <a:gd name="connsiteY120" fmla="*/ 77877 h 123825"/>
                <a:gd name="connsiteX121" fmla="*/ 123253 w 171450"/>
                <a:gd name="connsiteY121" fmla="*/ 78543 h 123825"/>
                <a:gd name="connsiteX122" fmla="*/ 123730 w 171450"/>
                <a:gd name="connsiteY122" fmla="*/ 78162 h 123825"/>
                <a:gd name="connsiteX123" fmla="*/ 123253 w 171450"/>
                <a:gd name="connsiteY123" fmla="*/ 77305 h 123825"/>
                <a:gd name="connsiteX124" fmla="*/ 122491 w 171450"/>
                <a:gd name="connsiteY124" fmla="*/ 77496 h 123825"/>
                <a:gd name="connsiteX125" fmla="*/ 121634 w 171450"/>
                <a:gd name="connsiteY125" fmla="*/ 76543 h 123825"/>
                <a:gd name="connsiteX126" fmla="*/ 121253 w 171450"/>
                <a:gd name="connsiteY126" fmla="*/ 75876 h 123825"/>
                <a:gd name="connsiteX127" fmla="*/ 121539 w 171450"/>
                <a:gd name="connsiteY127" fmla="*/ 76448 h 123825"/>
                <a:gd name="connsiteX128" fmla="*/ 121063 w 171450"/>
                <a:gd name="connsiteY128" fmla="*/ 76638 h 123825"/>
                <a:gd name="connsiteX129" fmla="*/ 120682 w 171450"/>
                <a:gd name="connsiteY129" fmla="*/ 75876 h 123825"/>
                <a:gd name="connsiteX130" fmla="*/ 120205 w 171450"/>
                <a:gd name="connsiteY130" fmla="*/ 77019 h 123825"/>
                <a:gd name="connsiteX131" fmla="*/ 118586 w 171450"/>
                <a:gd name="connsiteY131" fmla="*/ 75876 h 123825"/>
                <a:gd name="connsiteX132" fmla="*/ 117919 w 171450"/>
                <a:gd name="connsiteY132" fmla="*/ 75781 h 123825"/>
                <a:gd name="connsiteX133" fmla="*/ 117443 w 171450"/>
                <a:gd name="connsiteY133" fmla="*/ 75400 h 123825"/>
                <a:gd name="connsiteX134" fmla="*/ 115919 w 171450"/>
                <a:gd name="connsiteY134" fmla="*/ 75686 h 123825"/>
                <a:gd name="connsiteX135" fmla="*/ 117443 w 171450"/>
                <a:gd name="connsiteY135" fmla="*/ 75686 h 123825"/>
                <a:gd name="connsiteX136" fmla="*/ 116586 w 171450"/>
                <a:gd name="connsiteY136" fmla="*/ 76829 h 123825"/>
                <a:gd name="connsiteX137" fmla="*/ 115919 w 171450"/>
                <a:gd name="connsiteY137" fmla="*/ 75972 h 123825"/>
                <a:gd name="connsiteX138" fmla="*/ 115252 w 171450"/>
                <a:gd name="connsiteY138" fmla="*/ 76638 h 123825"/>
                <a:gd name="connsiteX139" fmla="*/ 115538 w 171450"/>
                <a:gd name="connsiteY139" fmla="*/ 77400 h 123825"/>
                <a:gd name="connsiteX140" fmla="*/ 114490 w 171450"/>
                <a:gd name="connsiteY140" fmla="*/ 77400 h 123825"/>
                <a:gd name="connsiteX141" fmla="*/ 116014 w 171450"/>
                <a:gd name="connsiteY141" fmla="*/ 79401 h 123825"/>
                <a:gd name="connsiteX142" fmla="*/ 117538 w 171450"/>
                <a:gd name="connsiteY142" fmla="*/ 80448 h 123825"/>
                <a:gd name="connsiteX143" fmla="*/ 117538 w 171450"/>
                <a:gd name="connsiteY143" fmla="*/ 80829 h 123825"/>
                <a:gd name="connsiteX144" fmla="*/ 118872 w 171450"/>
                <a:gd name="connsiteY144" fmla="*/ 80829 h 123825"/>
                <a:gd name="connsiteX145" fmla="*/ 119253 w 171450"/>
                <a:gd name="connsiteY145" fmla="*/ 79972 h 123825"/>
                <a:gd name="connsiteX146" fmla="*/ 119443 w 171450"/>
                <a:gd name="connsiteY146" fmla="*/ 81401 h 123825"/>
                <a:gd name="connsiteX147" fmla="*/ 120110 w 171450"/>
                <a:gd name="connsiteY147" fmla="*/ 81115 h 123825"/>
                <a:gd name="connsiteX148" fmla="*/ 121158 w 171450"/>
                <a:gd name="connsiteY148" fmla="*/ 81687 h 123825"/>
                <a:gd name="connsiteX149" fmla="*/ 121729 w 171450"/>
                <a:gd name="connsiteY149" fmla="*/ 81306 h 123825"/>
                <a:gd name="connsiteX150" fmla="*/ 123730 w 171450"/>
                <a:gd name="connsiteY150" fmla="*/ 82163 h 123825"/>
                <a:gd name="connsiteX151" fmla="*/ 124682 w 171450"/>
                <a:gd name="connsiteY151" fmla="*/ 81687 h 123825"/>
                <a:gd name="connsiteX152" fmla="*/ 123730 w 171450"/>
                <a:gd name="connsiteY152" fmla="*/ 82353 h 123825"/>
                <a:gd name="connsiteX153" fmla="*/ 124587 w 171450"/>
                <a:gd name="connsiteY153" fmla="*/ 83877 h 123825"/>
                <a:gd name="connsiteX154" fmla="*/ 125635 w 171450"/>
                <a:gd name="connsiteY154" fmla="*/ 83877 h 123825"/>
                <a:gd name="connsiteX155" fmla="*/ 126873 w 171450"/>
                <a:gd name="connsiteY155" fmla="*/ 83306 h 123825"/>
                <a:gd name="connsiteX156" fmla="*/ 127730 w 171450"/>
                <a:gd name="connsiteY156" fmla="*/ 84544 h 123825"/>
                <a:gd name="connsiteX157" fmla="*/ 128397 w 171450"/>
                <a:gd name="connsiteY157" fmla="*/ 84163 h 123825"/>
                <a:gd name="connsiteX158" fmla="*/ 128873 w 171450"/>
                <a:gd name="connsiteY158" fmla="*/ 84639 h 123825"/>
                <a:gd name="connsiteX159" fmla="*/ 129540 w 171450"/>
                <a:gd name="connsiteY159" fmla="*/ 84354 h 123825"/>
                <a:gd name="connsiteX160" fmla="*/ 130016 w 171450"/>
                <a:gd name="connsiteY160" fmla="*/ 84735 h 123825"/>
                <a:gd name="connsiteX161" fmla="*/ 130588 w 171450"/>
                <a:gd name="connsiteY161" fmla="*/ 84449 h 123825"/>
                <a:gd name="connsiteX162" fmla="*/ 131159 w 171450"/>
                <a:gd name="connsiteY162" fmla="*/ 85116 h 123825"/>
                <a:gd name="connsiteX163" fmla="*/ 131636 w 171450"/>
                <a:gd name="connsiteY163" fmla="*/ 84925 h 123825"/>
                <a:gd name="connsiteX164" fmla="*/ 132207 w 171450"/>
                <a:gd name="connsiteY164" fmla="*/ 85497 h 123825"/>
                <a:gd name="connsiteX165" fmla="*/ 132493 w 171450"/>
                <a:gd name="connsiteY165" fmla="*/ 84068 h 123825"/>
                <a:gd name="connsiteX166" fmla="*/ 131636 w 171450"/>
                <a:gd name="connsiteY166" fmla="*/ 83877 h 123825"/>
                <a:gd name="connsiteX167" fmla="*/ 131445 w 171450"/>
                <a:gd name="connsiteY167" fmla="*/ 84735 h 123825"/>
                <a:gd name="connsiteX168" fmla="*/ 131636 w 171450"/>
                <a:gd name="connsiteY168" fmla="*/ 83020 h 123825"/>
                <a:gd name="connsiteX169" fmla="*/ 130397 w 171450"/>
                <a:gd name="connsiteY169" fmla="*/ 82353 h 123825"/>
                <a:gd name="connsiteX170" fmla="*/ 130111 w 171450"/>
                <a:gd name="connsiteY170" fmla="*/ 82925 h 123825"/>
                <a:gd name="connsiteX171" fmla="*/ 128302 w 171450"/>
                <a:gd name="connsiteY171" fmla="*/ 80925 h 123825"/>
                <a:gd name="connsiteX172" fmla="*/ 128302 w 171450"/>
                <a:gd name="connsiteY172" fmla="*/ 80639 h 123825"/>
                <a:gd name="connsiteX173" fmla="*/ 128302 w 171450"/>
                <a:gd name="connsiteY173" fmla="*/ 80639 h 123825"/>
                <a:gd name="connsiteX174" fmla="*/ 122968 w 171450"/>
                <a:gd name="connsiteY174" fmla="*/ 92164 h 123825"/>
                <a:gd name="connsiteX175" fmla="*/ 123158 w 171450"/>
                <a:gd name="connsiteY175" fmla="*/ 91212 h 123825"/>
                <a:gd name="connsiteX176" fmla="*/ 123539 w 171450"/>
                <a:gd name="connsiteY176" fmla="*/ 91307 h 123825"/>
                <a:gd name="connsiteX177" fmla="*/ 124206 w 171450"/>
                <a:gd name="connsiteY177" fmla="*/ 92926 h 123825"/>
                <a:gd name="connsiteX178" fmla="*/ 122968 w 171450"/>
                <a:gd name="connsiteY178" fmla="*/ 92164 h 123825"/>
                <a:gd name="connsiteX179" fmla="*/ 122968 w 171450"/>
                <a:gd name="connsiteY179" fmla="*/ 92164 h 123825"/>
                <a:gd name="connsiteX180" fmla="*/ 113538 w 171450"/>
                <a:gd name="connsiteY180" fmla="*/ 77305 h 123825"/>
                <a:gd name="connsiteX181" fmla="*/ 114586 w 171450"/>
                <a:gd name="connsiteY181" fmla="*/ 76448 h 123825"/>
                <a:gd name="connsiteX182" fmla="*/ 113538 w 171450"/>
                <a:gd name="connsiteY182" fmla="*/ 77305 h 123825"/>
                <a:gd name="connsiteX183" fmla="*/ 113538 w 171450"/>
                <a:gd name="connsiteY183" fmla="*/ 77305 h 123825"/>
                <a:gd name="connsiteX184" fmla="*/ 109823 w 171450"/>
                <a:gd name="connsiteY184" fmla="*/ 55969 h 123825"/>
                <a:gd name="connsiteX185" fmla="*/ 110204 w 171450"/>
                <a:gd name="connsiteY185" fmla="*/ 55588 h 123825"/>
                <a:gd name="connsiteX186" fmla="*/ 110490 w 171450"/>
                <a:gd name="connsiteY186" fmla="*/ 55874 h 123825"/>
                <a:gd name="connsiteX187" fmla="*/ 110395 w 171450"/>
                <a:gd name="connsiteY187" fmla="*/ 56064 h 123825"/>
                <a:gd name="connsiteX188" fmla="*/ 109823 w 171450"/>
                <a:gd name="connsiteY188" fmla="*/ 55969 h 123825"/>
                <a:gd name="connsiteX189" fmla="*/ 109823 w 171450"/>
                <a:gd name="connsiteY189" fmla="*/ 55969 h 123825"/>
                <a:gd name="connsiteX190" fmla="*/ 113252 w 171450"/>
                <a:gd name="connsiteY190" fmla="*/ 77496 h 123825"/>
                <a:gd name="connsiteX191" fmla="*/ 112300 w 171450"/>
                <a:gd name="connsiteY191" fmla="*/ 77686 h 123825"/>
                <a:gd name="connsiteX192" fmla="*/ 113347 w 171450"/>
                <a:gd name="connsiteY192" fmla="*/ 77210 h 123825"/>
                <a:gd name="connsiteX193" fmla="*/ 113252 w 171450"/>
                <a:gd name="connsiteY193" fmla="*/ 77496 h 123825"/>
                <a:gd name="connsiteX194" fmla="*/ 113252 w 171450"/>
                <a:gd name="connsiteY194" fmla="*/ 77496 h 123825"/>
                <a:gd name="connsiteX195" fmla="*/ 112871 w 171450"/>
                <a:gd name="connsiteY195" fmla="*/ 78924 h 123825"/>
                <a:gd name="connsiteX196" fmla="*/ 112681 w 171450"/>
                <a:gd name="connsiteY196" fmla="*/ 78258 h 123825"/>
                <a:gd name="connsiteX197" fmla="*/ 113347 w 171450"/>
                <a:gd name="connsiteY197" fmla="*/ 78353 h 123825"/>
                <a:gd name="connsiteX198" fmla="*/ 113538 w 171450"/>
                <a:gd name="connsiteY198" fmla="*/ 78734 h 123825"/>
                <a:gd name="connsiteX199" fmla="*/ 112871 w 171450"/>
                <a:gd name="connsiteY199" fmla="*/ 78924 h 123825"/>
                <a:gd name="connsiteX200" fmla="*/ 112871 w 171450"/>
                <a:gd name="connsiteY200" fmla="*/ 78924 h 123825"/>
                <a:gd name="connsiteX201" fmla="*/ 112871 w 171450"/>
                <a:gd name="connsiteY201" fmla="*/ 80067 h 123825"/>
                <a:gd name="connsiteX202" fmla="*/ 112776 w 171450"/>
                <a:gd name="connsiteY202" fmla="*/ 79877 h 123825"/>
                <a:gd name="connsiteX203" fmla="*/ 112966 w 171450"/>
                <a:gd name="connsiteY203" fmla="*/ 79782 h 123825"/>
                <a:gd name="connsiteX204" fmla="*/ 113062 w 171450"/>
                <a:gd name="connsiteY204" fmla="*/ 79972 h 123825"/>
                <a:gd name="connsiteX205" fmla="*/ 112871 w 171450"/>
                <a:gd name="connsiteY205" fmla="*/ 80067 h 123825"/>
                <a:gd name="connsiteX206" fmla="*/ 112871 w 171450"/>
                <a:gd name="connsiteY206" fmla="*/ 80067 h 123825"/>
                <a:gd name="connsiteX207" fmla="*/ 109061 w 171450"/>
                <a:gd name="connsiteY207" fmla="*/ 54445 h 123825"/>
                <a:gd name="connsiteX208" fmla="*/ 108871 w 171450"/>
                <a:gd name="connsiteY208" fmla="*/ 54826 h 123825"/>
                <a:gd name="connsiteX209" fmla="*/ 109061 w 171450"/>
                <a:gd name="connsiteY209" fmla="*/ 54445 h 123825"/>
                <a:gd name="connsiteX210" fmla="*/ 109061 w 171450"/>
                <a:gd name="connsiteY210" fmla="*/ 54445 h 123825"/>
                <a:gd name="connsiteX211" fmla="*/ 107061 w 171450"/>
                <a:gd name="connsiteY211" fmla="*/ 47873 h 123825"/>
                <a:gd name="connsiteX212" fmla="*/ 103632 w 171450"/>
                <a:gd name="connsiteY212" fmla="*/ 48063 h 123825"/>
                <a:gd name="connsiteX213" fmla="*/ 101917 w 171450"/>
                <a:gd name="connsiteY213" fmla="*/ 46635 h 123825"/>
                <a:gd name="connsiteX214" fmla="*/ 104203 w 171450"/>
                <a:gd name="connsiteY214" fmla="*/ 46635 h 123825"/>
                <a:gd name="connsiteX215" fmla="*/ 105537 w 171450"/>
                <a:gd name="connsiteY215" fmla="*/ 47492 h 123825"/>
                <a:gd name="connsiteX216" fmla="*/ 107061 w 171450"/>
                <a:gd name="connsiteY216" fmla="*/ 47873 h 123825"/>
                <a:gd name="connsiteX217" fmla="*/ 108490 w 171450"/>
                <a:gd name="connsiteY217" fmla="*/ 48063 h 123825"/>
                <a:gd name="connsiteX218" fmla="*/ 107061 w 171450"/>
                <a:gd name="connsiteY218" fmla="*/ 47873 h 123825"/>
                <a:gd name="connsiteX219" fmla="*/ 107061 w 171450"/>
                <a:gd name="connsiteY219" fmla="*/ 47873 h 123825"/>
                <a:gd name="connsiteX220" fmla="*/ 111633 w 171450"/>
                <a:gd name="connsiteY220" fmla="*/ 78829 h 123825"/>
                <a:gd name="connsiteX221" fmla="*/ 111347 w 171450"/>
                <a:gd name="connsiteY221" fmla="*/ 77972 h 123825"/>
                <a:gd name="connsiteX222" fmla="*/ 112109 w 171450"/>
                <a:gd name="connsiteY222" fmla="*/ 77400 h 123825"/>
                <a:gd name="connsiteX223" fmla="*/ 111919 w 171450"/>
                <a:gd name="connsiteY223" fmla="*/ 77210 h 123825"/>
                <a:gd name="connsiteX224" fmla="*/ 110109 w 171450"/>
                <a:gd name="connsiteY224" fmla="*/ 79115 h 123825"/>
                <a:gd name="connsiteX225" fmla="*/ 110490 w 171450"/>
                <a:gd name="connsiteY225" fmla="*/ 79591 h 123825"/>
                <a:gd name="connsiteX226" fmla="*/ 111633 w 171450"/>
                <a:gd name="connsiteY226" fmla="*/ 78829 h 123825"/>
                <a:gd name="connsiteX227" fmla="*/ 111633 w 171450"/>
                <a:gd name="connsiteY227" fmla="*/ 78829 h 123825"/>
                <a:gd name="connsiteX228" fmla="*/ 106680 w 171450"/>
                <a:gd name="connsiteY228" fmla="*/ 50445 h 123825"/>
                <a:gd name="connsiteX229" fmla="*/ 107347 w 171450"/>
                <a:gd name="connsiteY229" fmla="*/ 50254 h 123825"/>
                <a:gd name="connsiteX230" fmla="*/ 105156 w 171450"/>
                <a:gd name="connsiteY230" fmla="*/ 48921 h 123825"/>
                <a:gd name="connsiteX231" fmla="*/ 103251 w 171450"/>
                <a:gd name="connsiteY231" fmla="*/ 48730 h 123825"/>
                <a:gd name="connsiteX232" fmla="*/ 102013 w 171450"/>
                <a:gd name="connsiteY232" fmla="*/ 48730 h 123825"/>
                <a:gd name="connsiteX233" fmla="*/ 104299 w 171450"/>
                <a:gd name="connsiteY233" fmla="*/ 52159 h 123825"/>
                <a:gd name="connsiteX234" fmla="*/ 105823 w 171450"/>
                <a:gd name="connsiteY234" fmla="*/ 52254 h 123825"/>
                <a:gd name="connsiteX235" fmla="*/ 106108 w 171450"/>
                <a:gd name="connsiteY235" fmla="*/ 51302 h 123825"/>
                <a:gd name="connsiteX236" fmla="*/ 106680 w 171450"/>
                <a:gd name="connsiteY236" fmla="*/ 50445 h 123825"/>
                <a:gd name="connsiteX237" fmla="*/ 106680 w 171450"/>
                <a:gd name="connsiteY237" fmla="*/ 50445 h 123825"/>
                <a:gd name="connsiteX238" fmla="*/ 122396 w 171450"/>
                <a:gd name="connsiteY238" fmla="*/ 54255 h 123825"/>
                <a:gd name="connsiteX239" fmla="*/ 122015 w 171450"/>
                <a:gd name="connsiteY239" fmla="*/ 53778 h 123825"/>
                <a:gd name="connsiteX240" fmla="*/ 121825 w 171450"/>
                <a:gd name="connsiteY240" fmla="*/ 54064 h 123825"/>
                <a:gd name="connsiteX241" fmla="*/ 122396 w 171450"/>
                <a:gd name="connsiteY241" fmla="*/ 54255 h 123825"/>
                <a:gd name="connsiteX242" fmla="*/ 122396 w 171450"/>
                <a:gd name="connsiteY242" fmla="*/ 54255 h 123825"/>
                <a:gd name="connsiteX243" fmla="*/ 123349 w 171450"/>
                <a:gd name="connsiteY243" fmla="*/ 53588 h 123825"/>
                <a:gd name="connsiteX244" fmla="*/ 123158 w 171450"/>
                <a:gd name="connsiteY244" fmla="*/ 53397 h 123825"/>
                <a:gd name="connsiteX245" fmla="*/ 123063 w 171450"/>
                <a:gd name="connsiteY245" fmla="*/ 53874 h 123825"/>
                <a:gd name="connsiteX246" fmla="*/ 123349 w 171450"/>
                <a:gd name="connsiteY246" fmla="*/ 53588 h 123825"/>
                <a:gd name="connsiteX247" fmla="*/ 123349 w 171450"/>
                <a:gd name="connsiteY247" fmla="*/ 53588 h 123825"/>
                <a:gd name="connsiteX248" fmla="*/ 110585 w 171450"/>
                <a:gd name="connsiteY248" fmla="*/ 40920 h 123825"/>
                <a:gd name="connsiteX249" fmla="*/ 112395 w 171450"/>
                <a:gd name="connsiteY249" fmla="*/ 39491 h 123825"/>
                <a:gd name="connsiteX250" fmla="*/ 113062 w 171450"/>
                <a:gd name="connsiteY250" fmla="*/ 39491 h 123825"/>
                <a:gd name="connsiteX251" fmla="*/ 113062 w 171450"/>
                <a:gd name="connsiteY251" fmla="*/ 38919 h 123825"/>
                <a:gd name="connsiteX252" fmla="*/ 114300 w 171450"/>
                <a:gd name="connsiteY252" fmla="*/ 37681 h 123825"/>
                <a:gd name="connsiteX253" fmla="*/ 112300 w 171450"/>
                <a:gd name="connsiteY253" fmla="*/ 39205 h 123825"/>
                <a:gd name="connsiteX254" fmla="*/ 114967 w 171450"/>
                <a:gd name="connsiteY254" fmla="*/ 36729 h 123825"/>
                <a:gd name="connsiteX255" fmla="*/ 115348 w 171450"/>
                <a:gd name="connsiteY255" fmla="*/ 37205 h 123825"/>
                <a:gd name="connsiteX256" fmla="*/ 115729 w 171450"/>
                <a:gd name="connsiteY256" fmla="*/ 36157 h 123825"/>
                <a:gd name="connsiteX257" fmla="*/ 116681 w 171450"/>
                <a:gd name="connsiteY257" fmla="*/ 35395 h 123825"/>
                <a:gd name="connsiteX258" fmla="*/ 116586 w 171450"/>
                <a:gd name="connsiteY258" fmla="*/ 34443 h 123825"/>
                <a:gd name="connsiteX259" fmla="*/ 117538 w 171450"/>
                <a:gd name="connsiteY259" fmla="*/ 33871 h 123825"/>
                <a:gd name="connsiteX260" fmla="*/ 116776 w 171450"/>
                <a:gd name="connsiteY260" fmla="*/ 34728 h 123825"/>
                <a:gd name="connsiteX261" fmla="*/ 116872 w 171450"/>
                <a:gd name="connsiteY261" fmla="*/ 35014 h 123825"/>
                <a:gd name="connsiteX262" fmla="*/ 117634 w 171450"/>
                <a:gd name="connsiteY262" fmla="*/ 34062 h 123825"/>
                <a:gd name="connsiteX263" fmla="*/ 119063 w 171450"/>
                <a:gd name="connsiteY263" fmla="*/ 32728 h 123825"/>
                <a:gd name="connsiteX264" fmla="*/ 120301 w 171450"/>
                <a:gd name="connsiteY264" fmla="*/ 35109 h 123825"/>
                <a:gd name="connsiteX265" fmla="*/ 120967 w 171450"/>
                <a:gd name="connsiteY265" fmla="*/ 35395 h 123825"/>
                <a:gd name="connsiteX266" fmla="*/ 121348 w 171450"/>
                <a:gd name="connsiteY266" fmla="*/ 35967 h 123825"/>
                <a:gd name="connsiteX267" fmla="*/ 122587 w 171450"/>
                <a:gd name="connsiteY267" fmla="*/ 36443 h 123825"/>
                <a:gd name="connsiteX268" fmla="*/ 122491 w 171450"/>
                <a:gd name="connsiteY268" fmla="*/ 36919 h 123825"/>
                <a:gd name="connsiteX269" fmla="*/ 120586 w 171450"/>
                <a:gd name="connsiteY269" fmla="*/ 37967 h 123825"/>
                <a:gd name="connsiteX270" fmla="*/ 119158 w 171450"/>
                <a:gd name="connsiteY270" fmla="*/ 40348 h 123825"/>
                <a:gd name="connsiteX271" fmla="*/ 117919 w 171450"/>
                <a:gd name="connsiteY271" fmla="*/ 40634 h 123825"/>
                <a:gd name="connsiteX272" fmla="*/ 116205 w 171450"/>
                <a:gd name="connsiteY272" fmla="*/ 41586 h 123825"/>
                <a:gd name="connsiteX273" fmla="*/ 114109 w 171450"/>
                <a:gd name="connsiteY273" fmla="*/ 42825 h 123825"/>
                <a:gd name="connsiteX274" fmla="*/ 113824 w 171450"/>
                <a:gd name="connsiteY274" fmla="*/ 42539 h 123825"/>
                <a:gd name="connsiteX275" fmla="*/ 111157 w 171450"/>
                <a:gd name="connsiteY275" fmla="*/ 41872 h 123825"/>
                <a:gd name="connsiteX276" fmla="*/ 110871 w 171450"/>
                <a:gd name="connsiteY276" fmla="*/ 41586 h 123825"/>
                <a:gd name="connsiteX277" fmla="*/ 109728 w 171450"/>
                <a:gd name="connsiteY277" fmla="*/ 41205 h 123825"/>
                <a:gd name="connsiteX278" fmla="*/ 110585 w 171450"/>
                <a:gd name="connsiteY278" fmla="*/ 40920 h 123825"/>
                <a:gd name="connsiteX279" fmla="*/ 110585 w 171450"/>
                <a:gd name="connsiteY279" fmla="*/ 40920 h 123825"/>
                <a:gd name="connsiteX280" fmla="*/ 111823 w 171450"/>
                <a:gd name="connsiteY280" fmla="*/ 39300 h 123825"/>
                <a:gd name="connsiteX281" fmla="*/ 111538 w 171450"/>
                <a:gd name="connsiteY281" fmla="*/ 39491 h 123825"/>
                <a:gd name="connsiteX282" fmla="*/ 111633 w 171450"/>
                <a:gd name="connsiteY282" fmla="*/ 39586 h 123825"/>
                <a:gd name="connsiteX283" fmla="*/ 111919 w 171450"/>
                <a:gd name="connsiteY283" fmla="*/ 39396 h 123825"/>
                <a:gd name="connsiteX284" fmla="*/ 111823 w 171450"/>
                <a:gd name="connsiteY284" fmla="*/ 39300 h 123825"/>
                <a:gd name="connsiteX285" fmla="*/ 111823 w 171450"/>
                <a:gd name="connsiteY285" fmla="*/ 39300 h 123825"/>
                <a:gd name="connsiteX286" fmla="*/ 115633 w 171450"/>
                <a:gd name="connsiteY286" fmla="*/ 35681 h 123825"/>
                <a:gd name="connsiteX287" fmla="*/ 115252 w 171450"/>
                <a:gd name="connsiteY287" fmla="*/ 36348 h 123825"/>
                <a:gd name="connsiteX288" fmla="*/ 115633 w 171450"/>
                <a:gd name="connsiteY288" fmla="*/ 35681 h 123825"/>
                <a:gd name="connsiteX289" fmla="*/ 115633 w 171450"/>
                <a:gd name="connsiteY289" fmla="*/ 35681 h 123825"/>
                <a:gd name="connsiteX290" fmla="*/ 135064 w 171450"/>
                <a:gd name="connsiteY290" fmla="*/ 78067 h 123825"/>
                <a:gd name="connsiteX291" fmla="*/ 135826 w 171450"/>
                <a:gd name="connsiteY291" fmla="*/ 79496 h 123825"/>
                <a:gd name="connsiteX292" fmla="*/ 135064 w 171450"/>
                <a:gd name="connsiteY292" fmla="*/ 78067 h 123825"/>
                <a:gd name="connsiteX293" fmla="*/ 135064 w 171450"/>
                <a:gd name="connsiteY293" fmla="*/ 78067 h 123825"/>
                <a:gd name="connsiteX294" fmla="*/ 141256 w 171450"/>
                <a:gd name="connsiteY294" fmla="*/ 98546 h 123825"/>
                <a:gd name="connsiteX295" fmla="*/ 140589 w 171450"/>
                <a:gd name="connsiteY295" fmla="*/ 99022 h 123825"/>
                <a:gd name="connsiteX296" fmla="*/ 141256 w 171450"/>
                <a:gd name="connsiteY296" fmla="*/ 98546 h 123825"/>
                <a:gd name="connsiteX297" fmla="*/ 141256 w 171450"/>
                <a:gd name="connsiteY297" fmla="*/ 98546 h 123825"/>
                <a:gd name="connsiteX298" fmla="*/ 142018 w 171450"/>
                <a:gd name="connsiteY298" fmla="*/ 98260 h 123825"/>
                <a:gd name="connsiteX299" fmla="*/ 141446 w 171450"/>
                <a:gd name="connsiteY299" fmla="*/ 98546 h 123825"/>
                <a:gd name="connsiteX300" fmla="*/ 142018 w 171450"/>
                <a:gd name="connsiteY300" fmla="*/ 98260 h 123825"/>
                <a:gd name="connsiteX301" fmla="*/ 142018 w 171450"/>
                <a:gd name="connsiteY301" fmla="*/ 98260 h 123825"/>
                <a:gd name="connsiteX302" fmla="*/ 143542 w 171450"/>
                <a:gd name="connsiteY302" fmla="*/ 97403 h 123825"/>
                <a:gd name="connsiteX303" fmla="*/ 143161 w 171450"/>
                <a:gd name="connsiteY303" fmla="*/ 97974 h 123825"/>
                <a:gd name="connsiteX304" fmla="*/ 143065 w 171450"/>
                <a:gd name="connsiteY304" fmla="*/ 97689 h 123825"/>
                <a:gd name="connsiteX305" fmla="*/ 143542 w 171450"/>
                <a:gd name="connsiteY305" fmla="*/ 97403 h 123825"/>
                <a:gd name="connsiteX306" fmla="*/ 143542 w 171450"/>
                <a:gd name="connsiteY306" fmla="*/ 97403 h 123825"/>
                <a:gd name="connsiteX307" fmla="*/ 109918 w 171450"/>
                <a:gd name="connsiteY307" fmla="*/ 83973 h 123825"/>
                <a:gd name="connsiteX308" fmla="*/ 109347 w 171450"/>
                <a:gd name="connsiteY308" fmla="*/ 83877 h 123825"/>
                <a:gd name="connsiteX309" fmla="*/ 109823 w 171450"/>
                <a:gd name="connsiteY309" fmla="*/ 83496 h 123825"/>
                <a:gd name="connsiteX310" fmla="*/ 109918 w 171450"/>
                <a:gd name="connsiteY310" fmla="*/ 83973 h 123825"/>
                <a:gd name="connsiteX311" fmla="*/ 109918 w 171450"/>
                <a:gd name="connsiteY311" fmla="*/ 83973 h 123825"/>
                <a:gd name="connsiteX312" fmla="*/ 107728 w 171450"/>
                <a:gd name="connsiteY312" fmla="*/ 82544 h 123825"/>
                <a:gd name="connsiteX313" fmla="*/ 107823 w 171450"/>
                <a:gd name="connsiteY313" fmla="*/ 81687 h 123825"/>
                <a:gd name="connsiteX314" fmla="*/ 108299 w 171450"/>
                <a:gd name="connsiteY314" fmla="*/ 82068 h 123825"/>
                <a:gd name="connsiteX315" fmla="*/ 107728 w 171450"/>
                <a:gd name="connsiteY315" fmla="*/ 82544 h 123825"/>
                <a:gd name="connsiteX316" fmla="*/ 107728 w 171450"/>
                <a:gd name="connsiteY316" fmla="*/ 82544 h 123825"/>
                <a:gd name="connsiteX317" fmla="*/ 108109 w 171450"/>
                <a:gd name="connsiteY317" fmla="*/ 83592 h 123825"/>
                <a:gd name="connsiteX318" fmla="*/ 108204 w 171450"/>
                <a:gd name="connsiteY318" fmla="*/ 82639 h 123825"/>
                <a:gd name="connsiteX319" fmla="*/ 107442 w 171450"/>
                <a:gd name="connsiteY319" fmla="*/ 84068 h 123825"/>
                <a:gd name="connsiteX320" fmla="*/ 107537 w 171450"/>
                <a:gd name="connsiteY320" fmla="*/ 83115 h 123825"/>
                <a:gd name="connsiteX321" fmla="*/ 108109 w 171450"/>
                <a:gd name="connsiteY321" fmla="*/ 83592 h 123825"/>
                <a:gd name="connsiteX322" fmla="*/ 108109 w 171450"/>
                <a:gd name="connsiteY322" fmla="*/ 83592 h 123825"/>
                <a:gd name="connsiteX323" fmla="*/ 105823 w 171450"/>
                <a:gd name="connsiteY323" fmla="*/ 88640 h 123825"/>
                <a:gd name="connsiteX324" fmla="*/ 105918 w 171450"/>
                <a:gd name="connsiteY324" fmla="*/ 88164 h 123825"/>
                <a:gd name="connsiteX325" fmla="*/ 105823 w 171450"/>
                <a:gd name="connsiteY325" fmla="*/ 88640 h 123825"/>
                <a:gd name="connsiteX326" fmla="*/ 105823 w 171450"/>
                <a:gd name="connsiteY326" fmla="*/ 88640 h 123825"/>
                <a:gd name="connsiteX327" fmla="*/ 104489 w 171450"/>
                <a:gd name="connsiteY327" fmla="*/ 89783 h 123825"/>
                <a:gd name="connsiteX328" fmla="*/ 104584 w 171450"/>
                <a:gd name="connsiteY328" fmla="*/ 89307 h 123825"/>
                <a:gd name="connsiteX329" fmla="*/ 104489 w 171450"/>
                <a:gd name="connsiteY329" fmla="*/ 89783 h 123825"/>
                <a:gd name="connsiteX330" fmla="*/ 104489 w 171450"/>
                <a:gd name="connsiteY330" fmla="*/ 89783 h 123825"/>
                <a:gd name="connsiteX331" fmla="*/ 96774 w 171450"/>
                <a:gd name="connsiteY331" fmla="*/ 89021 h 123825"/>
                <a:gd name="connsiteX332" fmla="*/ 96964 w 171450"/>
                <a:gd name="connsiteY332" fmla="*/ 89402 h 123825"/>
                <a:gd name="connsiteX333" fmla="*/ 96774 w 171450"/>
                <a:gd name="connsiteY333" fmla="*/ 89021 h 123825"/>
                <a:gd name="connsiteX334" fmla="*/ 96774 w 171450"/>
                <a:gd name="connsiteY334" fmla="*/ 89021 h 123825"/>
                <a:gd name="connsiteX335" fmla="*/ 95536 w 171450"/>
                <a:gd name="connsiteY335" fmla="*/ 88068 h 123825"/>
                <a:gd name="connsiteX336" fmla="*/ 96393 w 171450"/>
                <a:gd name="connsiteY336" fmla="*/ 89211 h 123825"/>
                <a:gd name="connsiteX337" fmla="*/ 95536 w 171450"/>
                <a:gd name="connsiteY337" fmla="*/ 88068 h 123825"/>
                <a:gd name="connsiteX338" fmla="*/ 95536 w 171450"/>
                <a:gd name="connsiteY338" fmla="*/ 88068 h 123825"/>
                <a:gd name="connsiteX339" fmla="*/ 83248 w 171450"/>
                <a:gd name="connsiteY339" fmla="*/ 89688 h 123825"/>
                <a:gd name="connsiteX340" fmla="*/ 84011 w 171450"/>
                <a:gd name="connsiteY340" fmla="*/ 89783 h 123825"/>
                <a:gd name="connsiteX341" fmla="*/ 83248 w 171450"/>
                <a:gd name="connsiteY341" fmla="*/ 89688 h 123825"/>
                <a:gd name="connsiteX342" fmla="*/ 83248 w 171450"/>
                <a:gd name="connsiteY342" fmla="*/ 89688 h 123825"/>
                <a:gd name="connsiteX343" fmla="*/ 83153 w 171450"/>
                <a:gd name="connsiteY343" fmla="*/ 90545 h 123825"/>
                <a:gd name="connsiteX344" fmla="*/ 83439 w 171450"/>
                <a:gd name="connsiteY344" fmla="*/ 90069 h 123825"/>
                <a:gd name="connsiteX345" fmla="*/ 83153 w 171450"/>
                <a:gd name="connsiteY345" fmla="*/ 90545 h 123825"/>
                <a:gd name="connsiteX346" fmla="*/ 83153 w 171450"/>
                <a:gd name="connsiteY346" fmla="*/ 90545 h 123825"/>
                <a:gd name="connsiteX347" fmla="*/ 84868 w 171450"/>
                <a:gd name="connsiteY347" fmla="*/ 107404 h 123825"/>
                <a:gd name="connsiteX348" fmla="*/ 84391 w 171450"/>
                <a:gd name="connsiteY348" fmla="*/ 107690 h 123825"/>
                <a:gd name="connsiteX349" fmla="*/ 84868 w 171450"/>
                <a:gd name="connsiteY349" fmla="*/ 107404 h 123825"/>
                <a:gd name="connsiteX350" fmla="*/ 84868 w 171450"/>
                <a:gd name="connsiteY350" fmla="*/ 107404 h 123825"/>
                <a:gd name="connsiteX351" fmla="*/ 85058 w 171450"/>
                <a:gd name="connsiteY351" fmla="*/ 106642 h 123825"/>
                <a:gd name="connsiteX352" fmla="*/ 85249 w 171450"/>
                <a:gd name="connsiteY352" fmla="*/ 106833 h 123825"/>
                <a:gd name="connsiteX353" fmla="*/ 84868 w 171450"/>
                <a:gd name="connsiteY353" fmla="*/ 107214 h 123825"/>
                <a:gd name="connsiteX354" fmla="*/ 85058 w 171450"/>
                <a:gd name="connsiteY354" fmla="*/ 106642 h 123825"/>
                <a:gd name="connsiteX355" fmla="*/ 85058 w 171450"/>
                <a:gd name="connsiteY355" fmla="*/ 106642 h 123825"/>
                <a:gd name="connsiteX356" fmla="*/ 84011 w 171450"/>
                <a:gd name="connsiteY356" fmla="*/ 96641 h 123825"/>
                <a:gd name="connsiteX357" fmla="*/ 83725 w 171450"/>
                <a:gd name="connsiteY357" fmla="*/ 97308 h 123825"/>
                <a:gd name="connsiteX358" fmla="*/ 84011 w 171450"/>
                <a:gd name="connsiteY358" fmla="*/ 96641 h 123825"/>
                <a:gd name="connsiteX359" fmla="*/ 84011 w 171450"/>
                <a:gd name="connsiteY359" fmla="*/ 96641 h 123825"/>
                <a:gd name="connsiteX360" fmla="*/ 85439 w 171450"/>
                <a:gd name="connsiteY360" fmla="*/ 105880 h 123825"/>
                <a:gd name="connsiteX361" fmla="*/ 85153 w 171450"/>
                <a:gd name="connsiteY361" fmla="*/ 106452 h 123825"/>
                <a:gd name="connsiteX362" fmla="*/ 85439 w 171450"/>
                <a:gd name="connsiteY362" fmla="*/ 105880 h 123825"/>
                <a:gd name="connsiteX363" fmla="*/ 85439 w 171450"/>
                <a:gd name="connsiteY363" fmla="*/ 105880 h 123825"/>
                <a:gd name="connsiteX364" fmla="*/ 85630 w 171450"/>
                <a:gd name="connsiteY364" fmla="*/ 104642 h 123825"/>
                <a:gd name="connsiteX365" fmla="*/ 85820 w 171450"/>
                <a:gd name="connsiteY365" fmla="*/ 104737 h 123825"/>
                <a:gd name="connsiteX366" fmla="*/ 85630 w 171450"/>
                <a:gd name="connsiteY366" fmla="*/ 105118 h 123825"/>
                <a:gd name="connsiteX367" fmla="*/ 85344 w 171450"/>
                <a:gd name="connsiteY367" fmla="*/ 105690 h 123825"/>
                <a:gd name="connsiteX368" fmla="*/ 85630 w 171450"/>
                <a:gd name="connsiteY368" fmla="*/ 104642 h 123825"/>
                <a:gd name="connsiteX369" fmla="*/ 85630 w 171450"/>
                <a:gd name="connsiteY369" fmla="*/ 104642 h 123825"/>
                <a:gd name="connsiteX370" fmla="*/ 85249 w 171450"/>
                <a:gd name="connsiteY370" fmla="*/ 98070 h 123825"/>
                <a:gd name="connsiteX371" fmla="*/ 84677 w 171450"/>
                <a:gd name="connsiteY371" fmla="*/ 97689 h 123825"/>
                <a:gd name="connsiteX372" fmla="*/ 85249 w 171450"/>
                <a:gd name="connsiteY372" fmla="*/ 98070 h 123825"/>
                <a:gd name="connsiteX373" fmla="*/ 85249 w 171450"/>
                <a:gd name="connsiteY373" fmla="*/ 98070 h 123825"/>
                <a:gd name="connsiteX374" fmla="*/ 86773 w 171450"/>
                <a:gd name="connsiteY374" fmla="*/ 104261 h 123825"/>
                <a:gd name="connsiteX375" fmla="*/ 86963 w 171450"/>
                <a:gd name="connsiteY375" fmla="*/ 104737 h 123825"/>
                <a:gd name="connsiteX376" fmla="*/ 86011 w 171450"/>
                <a:gd name="connsiteY376" fmla="*/ 104928 h 123825"/>
                <a:gd name="connsiteX377" fmla="*/ 86773 w 171450"/>
                <a:gd name="connsiteY377" fmla="*/ 104261 h 123825"/>
                <a:gd name="connsiteX378" fmla="*/ 86773 w 171450"/>
                <a:gd name="connsiteY378" fmla="*/ 104261 h 123825"/>
                <a:gd name="connsiteX379" fmla="*/ 88392 w 171450"/>
                <a:gd name="connsiteY379" fmla="*/ 104451 h 123825"/>
                <a:gd name="connsiteX380" fmla="*/ 88011 w 171450"/>
                <a:gd name="connsiteY380" fmla="*/ 104642 h 123825"/>
                <a:gd name="connsiteX381" fmla="*/ 88392 w 171450"/>
                <a:gd name="connsiteY381" fmla="*/ 104451 h 123825"/>
                <a:gd name="connsiteX382" fmla="*/ 88392 w 171450"/>
                <a:gd name="connsiteY382" fmla="*/ 104451 h 123825"/>
                <a:gd name="connsiteX383" fmla="*/ 83439 w 171450"/>
                <a:gd name="connsiteY383" fmla="*/ 107595 h 123825"/>
                <a:gd name="connsiteX384" fmla="*/ 83820 w 171450"/>
                <a:gd name="connsiteY384" fmla="*/ 107309 h 123825"/>
                <a:gd name="connsiteX385" fmla="*/ 84011 w 171450"/>
                <a:gd name="connsiteY385" fmla="*/ 107690 h 123825"/>
                <a:gd name="connsiteX386" fmla="*/ 83439 w 171450"/>
                <a:gd name="connsiteY386" fmla="*/ 107595 h 123825"/>
                <a:gd name="connsiteX387" fmla="*/ 83439 w 171450"/>
                <a:gd name="connsiteY387" fmla="*/ 107595 h 123825"/>
                <a:gd name="connsiteX388" fmla="*/ 82486 w 171450"/>
                <a:gd name="connsiteY388" fmla="*/ 108071 h 123825"/>
                <a:gd name="connsiteX389" fmla="*/ 82201 w 171450"/>
                <a:gd name="connsiteY389" fmla="*/ 108738 h 123825"/>
                <a:gd name="connsiteX390" fmla="*/ 81820 w 171450"/>
                <a:gd name="connsiteY390" fmla="*/ 108261 h 123825"/>
                <a:gd name="connsiteX391" fmla="*/ 82963 w 171450"/>
                <a:gd name="connsiteY391" fmla="*/ 107404 h 123825"/>
                <a:gd name="connsiteX392" fmla="*/ 82486 w 171450"/>
                <a:gd name="connsiteY392" fmla="*/ 108071 h 123825"/>
                <a:gd name="connsiteX393" fmla="*/ 82486 w 171450"/>
                <a:gd name="connsiteY393" fmla="*/ 108071 h 123825"/>
                <a:gd name="connsiteX394" fmla="*/ 81343 w 171450"/>
                <a:gd name="connsiteY394" fmla="*/ 110071 h 123825"/>
                <a:gd name="connsiteX395" fmla="*/ 82105 w 171450"/>
                <a:gd name="connsiteY395" fmla="*/ 109119 h 123825"/>
                <a:gd name="connsiteX396" fmla="*/ 81343 w 171450"/>
                <a:gd name="connsiteY396" fmla="*/ 110071 h 123825"/>
                <a:gd name="connsiteX397" fmla="*/ 81343 w 171450"/>
                <a:gd name="connsiteY397" fmla="*/ 110071 h 123825"/>
                <a:gd name="connsiteX398" fmla="*/ 71818 w 171450"/>
                <a:gd name="connsiteY398" fmla="*/ 104642 h 123825"/>
                <a:gd name="connsiteX399" fmla="*/ 72390 w 171450"/>
                <a:gd name="connsiteY399" fmla="*/ 105118 h 123825"/>
                <a:gd name="connsiteX400" fmla="*/ 71818 w 171450"/>
                <a:gd name="connsiteY400" fmla="*/ 104642 h 123825"/>
                <a:gd name="connsiteX401" fmla="*/ 71818 w 171450"/>
                <a:gd name="connsiteY401" fmla="*/ 104642 h 123825"/>
                <a:gd name="connsiteX402" fmla="*/ 71247 w 171450"/>
                <a:gd name="connsiteY402" fmla="*/ 105023 h 123825"/>
                <a:gd name="connsiteX403" fmla="*/ 71533 w 171450"/>
                <a:gd name="connsiteY403" fmla="*/ 104832 h 123825"/>
                <a:gd name="connsiteX404" fmla="*/ 71342 w 171450"/>
                <a:gd name="connsiteY404" fmla="*/ 104642 h 123825"/>
                <a:gd name="connsiteX405" fmla="*/ 71247 w 171450"/>
                <a:gd name="connsiteY405" fmla="*/ 105023 h 123825"/>
                <a:gd name="connsiteX406" fmla="*/ 71247 w 171450"/>
                <a:gd name="connsiteY406" fmla="*/ 105023 h 123825"/>
                <a:gd name="connsiteX407" fmla="*/ 66580 w 171450"/>
                <a:gd name="connsiteY407" fmla="*/ 108547 h 123825"/>
                <a:gd name="connsiteX408" fmla="*/ 66675 w 171450"/>
                <a:gd name="connsiteY408" fmla="*/ 108261 h 123825"/>
                <a:gd name="connsiteX409" fmla="*/ 67246 w 171450"/>
                <a:gd name="connsiteY409" fmla="*/ 108452 h 123825"/>
                <a:gd name="connsiteX410" fmla="*/ 66580 w 171450"/>
                <a:gd name="connsiteY410" fmla="*/ 108547 h 123825"/>
                <a:gd name="connsiteX411" fmla="*/ 66580 w 171450"/>
                <a:gd name="connsiteY411" fmla="*/ 108547 h 123825"/>
                <a:gd name="connsiteX412" fmla="*/ 65722 w 171450"/>
                <a:gd name="connsiteY412" fmla="*/ 108928 h 123825"/>
                <a:gd name="connsiteX413" fmla="*/ 65437 w 171450"/>
                <a:gd name="connsiteY413" fmla="*/ 108642 h 123825"/>
                <a:gd name="connsiteX414" fmla="*/ 65722 w 171450"/>
                <a:gd name="connsiteY414" fmla="*/ 108928 h 123825"/>
                <a:gd name="connsiteX415" fmla="*/ 65722 w 171450"/>
                <a:gd name="connsiteY415" fmla="*/ 108928 h 123825"/>
                <a:gd name="connsiteX416" fmla="*/ 64579 w 171450"/>
                <a:gd name="connsiteY416" fmla="*/ 109976 h 123825"/>
                <a:gd name="connsiteX417" fmla="*/ 64960 w 171450"/>
                <a:gd name="connsiteY417" fmla="*/ 109404 h 123825"/>
                <a:gd name="connsiteX418" fmla="*/ 64579 w 171450"/>
                <a:gd name="connsiteY418" fmla="*/ 109976 h 123825"/>
                <a:gd name="connsiteX419" fmla="*/ 64579 w 171450"/>
                <a:gd name="connsiteY419" fmla="*/ 109976 h 123825"/>
                <a:gd name="connsiteX420" fmla="*/ 61055 w 171450"/>
                <a:gd name="connsiteY420" fmla="*/ 112833 h 123825"/>
                <a:gd name="connsiteX421" fmla="*/ 61531 w 171450"/>
                <a:gd name="connsiteY421" fmla="*/ 112357 h 123825"/>
                <a:gd name="connsiteX422" fmla="*/ 61055 w 171450"/>
                <a:gd name="connsiteY422" fmla="*/ 112833 h 123825"/>
                <a:gd name="connsiteX423" fmla="*/ 61055 w 171450"/>
                <a:gd name="connsiteY423" fmla="*/ 112833 h 123825"/>
                <a:gd name="connsiteX424" fmla="*/ 48577 w 171450"/>
                <a:gd name="connsiteY424" fmla="*/ 115881 h 123825"/>
                <a:gd name="connsiteX425" fmla="*/ 48482 w 171450"/>
                <a:gd name="connsiteY425" fmla="*/ 115786 h 123825"/>
                <a:gd name="connsiteX426" fmla="*/ 48673 w 171450"/>
                <a:gd name="connsiteY426" fmla="*/ 115691 h 123825"/>
                <a:gd name="connsiteX427" fmla="*/ 48768 w 171450"/>
                <a:gd name="connsiteY427" fmla="*/ 115786 h 123825"/>
                <a:gd name="connsiteX428" fmla="*/ 48577 w 171450"/>
                <a:gd name="connsiteY428" fmla="*/ 115881 h 123825"/>
                <a:gd name="connsiteX429" fmla="*/ 48577 w 171450"/>
                <a:gd name="connsiteY429" fmla="*/ 115881 h 123825"/>
                <a:gd name="connsiteX430" fmla="*/ 48006 w 171450"/>
                <a:gd name="connsiteY430" fmla="*/ 118548 h 123825"/>
                <a:gd name="connsiteX431" fmla="*/ 48482 w 171450"/>
                <a:gd name="connsiteY431" fmla="*/ 118453 h 123825"/>
                <a:gd name="connsiteX432" fmla="*/ 48006 w 171450"/>
                <a:gd name="connsiteY432" fmla="*/ 118548 h 123825"/>
                <a:gd name="connsiteX433" fmla="*/ 48006 w 171450"/>
                <a:gd name="connsiteY433" fmla="*/ 118548 h 123825"/>
                <a:gd name="connsiteX434" fmla="*/ 24955 w 171450"/>
                <a:gd name="connsiteY434" fmla="*/ 101022 h 123825"/>
                <a:gd name="connsiteX435" fmla="*/ 24955 w 171450"/>
                <a:gd name="connsiteY435" fmla="*/ 101022 h 123825"/>
                <a:gd name="connsiteX436" fmla="*/ 24955 w 171450"/>
                <a:gd name="connsiteY436" fmla="*/ 101022 h 123825"/>
                <a:gd name="connsiteX437" fmla="*/ 13335 w 171450"/>
                <a:gd name="connsiteY437" fmla="*/ 92640 h 123825"/>
                <a:gd name="connsiteX438" fmla="*/ 11811 w 171450"/>
                <a:gd name="connsiteY438" fmla="*/ 91974 h 123825"/>
                <a:gd name="connsiteX439" fmla="*/ 12287 w 171450"/>
                <a:gd name="connsiteY439" fmla="*/ 92069 h 123825"/>
                <a:gd name="connsiteX440" fmla="*/ 13240 w 171450"/>
                <a:gd name="connsiteY440" fmla="*/ 91497 h 123825"/>
                <a:gd name="connsiteX441" fmla="*/ 13335 w 171450"/>
                <a:gd name="connsiteY441" fmla="*/ 92640 h 123825"/>
                <a:gd name="connsiteX442" fmla="*/ 13335 w 171450"/>
                <a:gd name="connsiteY442" fmla="*/ 92640 h 123825"/>
                <a:gd name="connsiteX443" fmla="*/ 13049 w 171450"/>
                <a:gd name="connsiteY443" fmla="*/ 93307 h 123825"/>
                <a:gd name="connsiteX444" fmla="*/ 13144 w 171450"/>
                <a:gd name="connsiteY444" fmla="*/ 93212 h 123825"/>
                <a:gd name="connsiteX445" fmla="*/ 13049 w 171450"/>
                <a:gd name="connsiteY445" fmla="*/ 93117 h 123825"/>
                <a:gd name="connsiteX446" fmla="*/ 12859 w 171450"/>
                <a:gd name="connsiteY446" fmla="*/ 93212 h 123825"/>
                <a:gd name="connsiteX447" fmla="*/ 13049 w 171450"/>
                <a:gd name="connsiteY447" fmla="*/ 93307 h 123825"/>
                <a:gd name="connsiteX448" fmla="*/ 13049 w 171450"/>
                <a:gd name="connsiteY448" fmla="*/ 93307 h 123825"/>
                <a:gd name="connsiteX449" fmla="*/ 58198 w 171450"/>
                <a:gd name="connsiteY449" fmla="*/ 77591 h 123825"/>
                <a:gd name="connsiteX450" fmla="*/ 58102 w 171450"/>
                <a:gd name="connsiteY450" fmla="*/ 77400 h 123825"/>
                <a:gd name="connsiteX451" fmla="*/ 58198 w 171450"/>
                <a:gd name="connsiteY451" fmla="*/ 77305 h 123825"/>
                <a:gd name="connsiteX452" fmla="*/ 58293 w 171450"/>
                <a:gd name="connsiteY452" fmla="*/ 77400 h 123825"/>
                <a:gd name="connsiteX453" fmla="*/ 58198 w 171450"/>
                <a:gd name="connsiteY453" fmla="*/ 77591 h 123825"/>
                <a:gd name="connsiteX454" fmla="*/ 58198 w 171450"/>
                <a:gd name="connsiteY454" fmla="*/ 77591 h 123825"/>
                <a:gd name="connsiteX455" fmla="*/ 61055 w 171450"/>
                <a:gd name="connsiteY455" fmla="*/ 99308 h 123825"/>
                <a:gd name="connsiteX456" fmla="*/ 60960 w 171450"/>
                <a:gd name="connsiteY456" fmla="*/ 98927 h 123825"/>
                <a:gd name="connsiteX457" fmla="*/ 61246 w 171450"/>
                <a:gd name="connsiteY457" fmla="*/ 99117 h 123825"/>
                <a:gd name="connsiteX458" fmla="*/ 61055 w 171450"/>
                <a:gd name="connsiteY458" fmla="*/ 99308 h 123825"/>
                <a:gd name="connsiteX459" fmla="*/ 61055 w 171450"/>
                <a:gd name="connsiteY459" fmla="*/ 99308 h 123825"/>
                <a:gd name="connsiteX460" fmla="*/ 85249 w 171450"/>
                <a:gd name="connsiteY460" fmla="*/ 78543 h 123825"/>
                <a:gd name="connsiteX461" fmla="*/ 84582 w 171450"/>
                <a:gd name="connsiteY461" fmla="*/ 78353 h 123825"/>
                <a:gd name="connsiteX462" fmla="*/ 84011 w 171450"/>
                <a:gd name="connsiteY462" fmla="*/ 78734 h 123825"/>
                <a:gd name="connsiteX463" fmla="*/ 85344 w 171450"/>
                <a:gd name="connsiteY463" fmla="*/ 78353 h 123825"/>
                <a:gd name="connsiteX464" fmla="*/ 86106 w 171450"/>
                <a:gd name="connsiteY464" fmla="*/ 79305 h 123825"/>
                <a:gd name="connsiteX465" fmla="*/ 85249 w 171450"/>
                <a:gd name="connsiteY465" fmla="*/ 78543 h 123825"/>
                <a:gd name="connsiteX466" fmla="*/ 85249 w 171450"/>
                <a:gd name="connsiteY466" fmla="*/ 78543 h 123825"/>
                <a:gd name="connsiteX467" fmla="*/ 75533 w 171450"/>
                <a:gd name="connsiteY467" fmla="*/ 75781 h 123825"/>
                <a:gd name="connsiteX468" fmla="*/ 76200 w 171450"/>
                <a:gd name="connsiteY468" fmla="*/ 75781 h 123825"/>
                <a:gd name="connsiteX469" fmla="*/ 75533 w 171450"/>
                <a:gd name="connsiteY469" fmla="*/ 75781 h 123825"/>
                <a:gd name="connsiteX470" fmla="*/ 75533 w 171450"/>
                <a:gd name="connsiteY470" fmla="*/ 75781 h 123825"/>
                <a:gd name="connsiteX471" fmla="*/ 75247 w 171450"/>
                <a:gd name="connsiteY471" fmla="*/ 75686 h 123825"/>
                <a:gd name="connsiteX472" fmla="*/ 75247 w 171450"/>
                <a:gd name="connsiteY472" fmla="*/ 75495 h 123825"/>
                <a:gd name="connsiteX473" fmla="*/ 75247 w 171450"/>
                <a:gd name="connsiteY473" fmla="*/ 75686 h 123825"/>
                <a:gd name="connsiteX474" fmla="*/ 75247 w 171450"/>
                <a:gd name="connsiteY474" fmla="*/ 75686 h 123825"/>
                <a:gd name="connsiteX475" fmla="*/ 102013 w 171450"/>
                <a:gd name="connsiteY475" fmla="*/ 62351 h 123825"/>
                <a:gd name="connsiteX476" fmla="*/ 102489 w 171450"/>
                <a:gd name="connsiteY476" fmla="*/ 62446 h 123825"/>
                <a:gd name="connsiteX477" fmla="*/ 102013 w 171450"/>
                <a:gd name="connsiteY477" fmla="*/ 62351 h 123825"/>
                <a:gd name="connsiteX478" fmla="*/ 102013 w 171450"/>
                <a:gd name="connsiteY478" fmla="*/ 62351 h 123825"/>
                <a:gd name="connsiteX479" fmla="*/ 100108 w 171450"/>
                <a:gd name="connsiteY479" fmla="*/ 61875 h 123825"/>
                <a:gd name="connsiteX480" fmla="*/ 100584 w 171450"/>
                <a:gd name="connsiteY480" fmla="*/ 60636 h 123825"/>
                <a:gd name="connsiteX481" fmla="*/ 100108 w 171450"/>
                <a:gd name="connsiteY481" fmla="*/ 61875 h 123825"/>
                <a:gd name="connsiteX482" fmla="*/ 100108 w 171450"/>
                <a:gd name="connsiteY482" fmla="*/ 61875 h 123825"/>
                <a:gd name="connsiteX483" fmla="*/ 96488 w 171450"/>
                <a:gd name="connsiteY483" fmla="*/ 60827 h 123825"/>
                <a:gd name="connsiteX484" fmla="*/ 96393 w 171450"/>
                <a:gd name="connsiteY484" fmla="*/ 60636 h 123825"/>
                <a:gd name="connsiteX485" fmla="*/ 96488 w 171450"/>
                <a:gd name="connsiteY485" fmla="*/ 60541 h 123825"/>
                <a:gd name="connsiteX486" fmla="*/ 96583 w 171450"/>
                <a:gd name="connsiteY486" fmla="*/ 60732 h 123825"/>
                <a:gd name="connsiteX487" fmla="*/ 96488 w 171450"/>
                <a:gd name="connsiteY487" fmla="*/ 60827 h 123825"/>
                <a:gd name="connsiteX488" fmla="*/ 96488 w 171450"/>
                <a:gd name="connsiteY488" fmla="*/ 60827 h 123825"/>
                <a:gd name="connsiteX489" fmla="*/ 64389 w 171450"/>
                <a:gd name="connsiteY489" fmla="*/ 37586 h 123825"/>
                <a:gd name="connsiteX490" fmla="*/ 64675 w 171450"/>
                <a:gd name="connsiteY490" fmla="*/ 37205 h 123825"/>
                <a:gd name="connsiteX491" fmla="*/ 64389 w 171450"/>
                <a:gd name="connsiteY491" fmla="*/ 37586 h 123825"/>
                <a:gd name="connsiteX492" fmla="*/ 64389 w 171450"/>
                <a:gd name="connsiteY492" fmla="*/ 37586 h 123825"/>
                <a:gd name="connsiteX493" fmla="*/ 37052 w 171450"/>
                <a:gd name="connsiteY493" fmla="*/ 38443 h 123825"/>
                <a:gd name="connsiteX494" fmla="*/ 37243 w 171450"/>
                <a:gd name="connsiteY494" fmla="*/ 37110 h 123825"/>
                <a:gd name="connsiteX495" fmla="*/ 37719 w 171450"/>
                <a:gd name="connsiteY495" fmla="*/ 38062 h 123825"/>
                <a:gd name="connsiteX496" fmla="*/ 37052 w 171450"/>
                <a:gd name="connsiteY496" fmla="*/ 38443 h 123825"/>
                <a:gd name="connsiteX497" fmla="*/ 37052 w 171450"/>
                <a:gd name="connsiteY497" fmla="*/ 38443 h 123825"/>
                <a:gd name="connsiteX498" fmla="*/ 106489 w 171450"/>
                <a:gd name="connsiteY498" fmla="*/ 17679 h 123825"/>
                <a:gd name="connsiteX499" fmla="*/ 106680 w 171450"/>
                <a:gd name="connsiteY499" fmla="*/ 17869 h 123825"/>
                <a:gd name="connsiteX500" fmla="*/ 106585 w 171450"/>
                <a:gd name="connsiteY500" fmla="*/ 17964 h 123825"/>
                <a:gd name="connsiteX501" fmla="*/ 106394 w 171450"/>
                <a:gd name="connsiteY501" fmla="*/ 17774 h 123825"/>
                <a:gd name="connsiteX502" fmla="*/ 106489 w 171450"/>
                <a:gd name="connsiteY502" fmla="*/ 17679 h 123825"/>
                <a:gd name="connsiteX503" fmla="*/ 106489 w 171450"/>
                <a:gd name="connsiteY503" fmla="*/ 17679 h 123825"/>
                <a:gd name="connsiteX504" fmla="*/ 128492 w 171450"/>
                <a:gd name="connsiteY504" fmla="*/ 22822 h 123825"/>
                <a:gd name="connsiteX505" fmla="*/ 128206 w 171450"/>
                <a:gd name="connsiteY505" fmla="*/ 23298 h 123825"/>
                <a:gd name="connsiteX506" fmla="*/ 128492 w 171450"/>
                <a:gd name="connsiteY506" fmla="*/ 22822 h 123825"/>
                <a:gd name="connsiteX507" fmla="*/ 128492 w 171450"/>
                <a:gd name="connsiteY507" fmla="*/ 22822 h 123825"/>
                <a:gd name="connsiteX508" fmla="*/ 128588 w 171450"/>
                <a:gd name="connsiteY508" fmla="*/ 21870 h 123825"/>
                <a:gd name="connsiteX509" fmla="*/ 128588 w 171450"/>
                <a:gd name="connsiteY509" fmla="*/ 22346 h 123825"/>
                <a:gd name="connsiteX510" fmla="*/ 128588 w 171450"/>
                <a:gd name="connsiteY510" fmla="*/ 21870 h 123825"/>
                <a:gd name="connsiteX511" fmla="*/ 128588 w 171450"/>
                <a:gd name="connsiteY511" fmla="*/ 21870 h 123825"/>
                <a:gd name="connsiteX512" fmla="*/ 146590 w 171450"/>
                <a:gd name="connsiteY512" fmla="*/ 32442 h 123825"/>
                <a:gd name="connsiteX513" fmla="*/ 146399 w 171450"/>
                <a:gd name="connsiteY513" fmla="*/ 32633 h 123825"/>
                <a:gd name="connsiteX514" fmla="*/ 146590 w 171450"/>
                <a:gd name="connsiteY514" fmla="*/ 32442 h 123825"/>
                <a:gd name="connsiteX515" fmla="*/ 146590 w 171450"/>
                <a:gd name="connsiteY515" fmla="*/ 32442 h 123825"/>
                <a:gd name="connsiteX516" fmla="*/ 147638 w 171450"/>
                <a:gd name="connsiteY516" fmla="*/ 30252 h 123825"/>
                <a:gd name="connsiteX517" fmla="*/ 147447 w 171450"/>
                <a:gd name="connsiteY517" fmla="*/ 30347 h 123825"/>
                <a:gd name="connsiteX518" fmla="*/ 147638 w 171450"/>
                <a:gd name="connsiteY518" fmla="*/ 30252 h 123825"/>
                <a:gd name="connsiteX519" fmla="*/ 147638 w 171450"/>
                <a:gd name="connsiteY519" fmla="*/ 30252 h 123825"/>
                <a:gd name="connsiteX520" fmla="*/ 147542 w 171450"/>
                <a:gd name="connsiteY520" fmla="*/ 29490 h 123825"/>
                <a:gd name="connsiteX521" fmla="*/ 147542 w 171450"/>
                <a:gd name="connsiteY521" fmla="*/ 29775 h 123825"/>
                <a:gd name="connsiteX522" fmla="*/ 147542 w 171450"/>
                <a:gd name="connsiteY522" fmla="*/ 29490 h 123825"/>
                <a:gd name="connsiteX523" fmla="*/ 147542 w 171450"/>
                <a:gd name="connsiteY523" fmla="*/ 29490 h 123825"/>
                <a:gd name="connsiteX524" fmla="*/ 148304 w 171450"/>
                <a:gd name="connsiteY524" fmla="*/ 27299 h 123825"/>
                <a:gd name="connsiteX525" fmla="*/ 148304 w 171450"/>
                <a:gd name="connsiteY525" fmla="*/ 27299 h 123825"/>
                <a:gd name="connsiteX526" fmla="*/ 148304 w 171450"/>
                <a:gd name="connsiteY526" fmla="*/ 27299 h 123825"/>
                <a:gd name="connsiteX527" fmla="*/ 148685 w 171450"/>
                <a:gd name="connsiteY527" fmla="*/ 26061 h 123825"/>
                <a:gd name="connsiteX528" fmla="*/ 148685 w 171450"/>
                <a:gd name="connsiteY528" fmla="*/ 26061 h 123825"/>
                <a:gd name="connsiteX529" fmla="*/ 148685 w 171450"/>
                <a:gd name="connsiteY529" fmla="*/ 26061 h 123825"/>
                <a:gd name="connsiteX530" fmla="*/ 148971 w 171450"/>
                <a:gd name="connsiteY530" fmla="*/ 25299 h 123825"/>
                <a:gd name="connsiteX531" fmla="*/ 148685 w 171450"/>
                <a:gd name="connsiteY531" fmla="*/ 25965 h 123825"/>
                <a:gd name="connsiteX532" fmla="*/ 148971 w 171450"/>
                <a:gd name="connsiteY532" fmla="*/ 25299 h 123825"/>
                <a:gd name="connsiteX533" fmla="*/ 148971 w 171450"/>
                <a:gd name="connsiteY533" fmla="*/ 25299 h 123825"/>
                <a:gd name="connsiteX534" fmla="*/ 149828 w 171450"/>
                <a:gd name="connsiteY534" fmla="*/ 21965 h 123825"/>
                <a:gd name="connsiteX535" fmla="*/ 149733 w 171450"/>
                <a:gd name="connsiteY535" fmla="*/ 22441 h 123825"/>
                <a:gd name="connsiteX536" fmla="*/ 149828 w 171450"/>
                <a:gd name="connsiteY536" fmla="*/ 21965 h 123825"/>
                <a:gd name="connsiteX537" fmla="*/ 149828 w 171450"/>
                <a:gd name="connsiteY537" fmla="*/ 21965 h 123825"/>
                <a:gd name="connsiteX538" fmla="*/ 150495 w 171450"/>
                <a:gd name="connsiteY538" fmla="*/ 19298 h 123825"/>
                <a:gd name="connsiteX539" fmla="*/ 150781 w 171450"/>
                <a:gd name="connsiteY539" fmla="*/ 19584 h 123825"/>
                <a:gd name="connsiteX540" fmla="*/ 150781 w 171450"/>
                <a:gd name="connsiteY540" fmla="*/ 20060 h 123825"/>
                <a:gd name="connsiteX541" fmla="*/ 150495 w 171450"/>
                <a:gd name="connsiteY541" fmla="*/ 20250 h 123825"/>
                <a:gd name="connsiteX542" fmla="*/ 150495 w 171450"/>
                <a:gd name="connsiteY542" fmla="*/ 19298 h 123825"/>
                <a:gd name="connsiteX543" fmla="*/ 150495 w 171450"/>
                <a:gd name="connsiteY543" fmla="*/ 19298 h 123825"/>
                <a:gd name="connsiteX544" fmla="*/ 150400 w 171450"/>
                <a:gd name="connsiteY544" fmla="*/ 17964 h 123825"/>
                <a:gd name="connsiteX545" fmla="*/ 150495 w 171450"/>
                <a:gd name="connsiteY545" fmla="*/ 18441 h 123825"/>
                <a:gd name="connsiteX546" fmla="*/ 150209 w 171450"/>
                <a:gd name="connsiteY546" fmla="*/ 18250 h 123825"/>
                <a:gd name="connsiteX547" fmla="*/ 150400 w 171450"/>
                <a:gd name="connsiteY547" fmla="*/ 17964 h 123825"/>
                <a:gd name="connsiteX548" fmla="*/ 150400 w 171450"/>
                <a:gd name="connsiteY548" fmla="*/ 17964 h 123825"/>
                <a:gd name="connsiteX549" fmla="*/ 164116 w 171450"/>
                <a:gd name="connsiteY549" fmla="*/ 50064 h 123825"/>
                <a:gd name="connsiteX550" fmla="*/ 164782 w 171450"/>
                <a:gd name="connsiteY550" fmla="*/ 51111 h 123825"/>
                <a:gd name="connsiteX551" fmla="*/ 164687 w 171450"/>
                <a:gd name="connsiteY551" fmla="*/ 52350 h 123825"/>
                <a:gd name="connsiteX552" fmla="*/ 163449 w 171450"/>
                <a:gd name="connsiteY552" fmla="*/ 53397 h 123825"/>
                <a:gd name="connsiteX553" fmla="*/ 163544 w 171450"/>
                <a:gd name="connsiteY553" fmla="*/ 54350 h 123825"/>
                <a:gd name="connsiteX554" fmla="*/ 163068 w 171450"/>
                <a:gd name="connsiteY554" fmla="*/ 54255 h 123825"/>
                <a:gd name="connsiteX555" fmla="*/ 162211 w 171450"/>
                <a:gd name="connsiteY555" fmla="*/ 56064 h 123825"/>
                <a:gd name="connsiteX556" fmla="*/ 161544 w 171450"/>
                <a:gd name="connsiteY556" fmla="*/ 56541 h 123825"/>
                <a:gd name="connsiteX557" fmla="*/ 161544 w 171450"/>
                <a:gd name="connsiteY557" fmla="*/ 57303 h 123825"/>
                <a:gd name="connsiteX558" fmla="*/ 160877 w 171450"/>
                <a:gd name="connsiteY558" fmla="*/ 57207 h 123825"/>
                <a:gd name="connsiteX559" fmla="*/ 160591 w 171450"/>
                <a:gd name="connsiteY559" fmla="*/ 58446 h 123825"/>
                <a:gd name="connsiteX560" fmla="*/ 158115 w 171450"/>
                <a:gd name="connsiteY560" fmla="*/ 58731 h 123825"/>
                <a:gd name="connsiteX561" fmla="*/ 158686 w 171450"/>
                <a:gd name="connsiteY561" fmla="*/ 58731 h 123825"/>
                <a:gd name="connsiteX562" fmla="*/ 157639 w 171450"/>
                <a:gd name="connsiteY562" fmla="*/ 59684 h 123825"/>
                <a:gd name="connsiteX563" fmla="*/ 158115 w 171450"/>
                <a:gd name="connsiteY563" fmla="*/ 58922 h 123825"/>
                <a:gd name="connsiteX564" fmla="*/ 156781 w 171450"/>
                <a:gd name="connsiteY564" fmla="*/ 59874 h 123825"/>
                <a:gd name="connsiteX565" fmla="*/ 157067 w 171450"/>
                <a:gd name="connsiteY565" fmla="*/ 59398 h 123825"/>
                <a:gd name="connsiteX566" fmla="*/ 156210 w 171450"/>
                <a:gd name="connsiteY566" fmla="*/ 60636 h 123825"/>
                <a:gd name="connsiteX567" fmla="*/ 155638 w 171450"/>
                <a:gd name="connsiteY567" fmla="*/ 59874 h 123825"/>
                <a:gd name="connsiteX568" fmla="*/ 155448 w 171450"/>
                <a:gd name="connsiteY568" fmla="*/ 60351 h 123825"/>
                <a:gd name="connsiteX569" fmla="*/ 154876 w 171450"/>
                <a:gd name="connsiteY569" fmla="*/ 59684 h 123825"/>
                <a:gd name="connsiteX570" fmla="*/ 153638 w 171450"/>
                <a:gd name="connsiteY570" fmla="*/ 60636 h 123825"/>
                <a:gd name="connsiteX571" fmla="*/ 154019 w 171450"/>
                <a:gd name="connsiteY571" fmla="*/ 61303 h 123825"/>
                <a:gd name="connsiteX572" fmla="*/ 153352 w 171450"/>
                <a:gd name="connsiteY572" fmla="*/ 60636 h 123825"/>
                <a:gd name="connsiteX573" fmla="*/ 152114 w 171450"/>
                <a:gd name="connsiteY573" fmla="*/ 60636 h 123825"/>
                <a:gd name="connsiteX574" fmla="*/ 152400 w 171450"/>
                <a:gd name="connsiteY574" fmla="*/ 61398 h 123825"/>
                <a:gd name="connsiteX575" fmla="*/ 151733 w 171450"/>
                <a:gd name="connsiteY575" fmla="*/ 60541 h 123825"/>
                <a:gd name="connsiteX576" fmla="*/ 150019 w 171450"/>
                <a:gd name="connsiteY576" fmla="*/ 61589 h 123825"/>
                <a:gd name="connsiteX577" fmla="*/ 149638 w 171450"/>
                <a:gd name="connsiteY577" fmla="*/ 61113 h 123825"/>
                <a:gd name="connsiteX578" fmla="*/ 148685 w 171450"/>
                <a:gd name="connsiteY578" fmla="*/ 61875 h 123825"/>
                <a:gd name="connsiteX579" fmla="*/ 147161 w 171450"/>
                <a:gd name="connsiteY579" fmla="*/ 62446 h 123825"/>
                <a:gd name="connsiteX580" fmla="*/ 146590 w 171450"/>
                <a:gd name="connsiteY580" fmla="*/ 61970 h 123825"/>
                <a:gd name="connsiteX581" fmla="*/ 145161 w 171450"/>
                <a:gd name="connsiteY581" fmla="*/ 63875 h 123825"/>
                <a:gd name="connsiteX582" fmla="*/ 144304 w 171450"/>
                <a:gd name="connsiteY582" fmla="*/ 64161 h 123825"/>
                <a:gd name="connsiteX583" fmla="*/ 143161 w 171450"/>
                <a:gd name="connsiteY583" fmla="*/ 64161 h 123825"/>
                <a:gd name="connsiteX584" fmla="*/ 141732 w 171450"/>
                <a:gd name="connsiteY584" fmla="*/ 64446 h 123825"/>
                <a:gd name="connsiteX585" fmla="*/ 141256 w 171450"/>
                <a:gd name="connsiteY585" fmla="*/ 64732 h 123825"/>
                <a:gd name="connsiteX586" fmla="*/ 141065 w 171450"/>
                <a:gd name="connsiteY586" fmla="*/ 64446 h 123825"/>
                <a:gd name="connsiteX587" fmla="*/ 140208 w 171450"/>
                <a:gd name="connsiteY587" fmla="*/ 65399 h 123825"/>
                <a:gd name="connsiteX588" fmla="*/ 141161 w 171450"/>
                <a:gd name="connsiteY588" fmla="*/ 64827 h 123825"/>
                <a:gd name="connsiteX589" fmla="*/ 139732 w 171450"/>
                <a:gd name="connsiteY589" fmla="*/ 66637 h 123825"/>
                <a:gd name="connsiteX590" fmla="*/ 140303 w 171450"/>
                <a:gd name="connsiteY590" fmla="*/ 65875 h 123825"/>
                <a:gd name="connsiteX591" fmla="*/ 137541 w 171450"/>
                <a:gd name="connsiteY591" fmla="*/ 67590 h 123825"/>
                <a:gd name="connsiteX592" fmla="*/ 137065 w 171450"/>
                <a:gd name="connsiteY592" fmla="*/ 66923 h 123825"/>
                <a:gd name="connsiteX593" fmla="*/ 136398 w 171450"/>
                <a:gd name="connsiteY593" fmla="*/ 68161 h 123825"/>
                <a:gd name="connsiteX594" fmla="*/ 135922 w 171450"/>
                <a:gd name="connsiteY594" fmla="*/ 68923 h 123825"/>
                <a:gd name="connsiteX595" fmla="*/ 134874 w 171450"/>
                <a:gd name="connsiteY595" fmla="*/ 69304 h 123825"/>
                <a:gd name="connsiteX596" fmla="*/ 134779 w 171450"/>
                <a:gd name="connsiteY596" fmla="*/ 68733 h 123825"/>
                <a:gd name="connsiteX597" fmla="*/ 133540 w 171450"/>
                <a:gd name="connsiteY597" fmla="*/ 69018 h 123825"/>
                <a:gd name="connsiteX598" fmla="*/ 132874 w 171450"/>
                <a:gd name="connsiteY598" fmla="*/ 69590 h 123825"/>
                <a:gd name="connsiteX599" fmla="*/ 132969 w 171450"/>
                <a:gd name="connsiteY599" fmla="*/ 70161 h 123825"/>
                <a:gd name="connsiteX600" fmla="*/ 131731 w 171450"/>
                <a:gd name="connsiteY600" fmla="*/ 70828 h 123825"/>
                <a:gd name="connsiteX601" fmla="*/ 130778 w 171450"/>
                <a:gd name="connsiteY601" fmla="*/ 70447 h 123825"/>
                <a:gd name="connsiteX602" fmla="*/ 130683 w 171450"/>
                <a:gd name="connsiteY602" fmla="*/ 71114 h 123825"/>
                <a:gd name="connsiteX603" fmla="*/ 130111 w 171450"/>
                <a:gd name="connsiteY603" fmla="*/ 71971 h 123825"/>
                <a:gd name="connsiteX604" fmla="*/ 129730 w 171450"/>
                <a:gd name="connsiteY604" fmla="*/ 71304 h 123825"/>
                <a:gd name="connsiteX605" fmla="*/ 127444 w 171450"/>
                <a:gd name="connsiteY605" fmla="*/ 72733 h 123825"/>
                <a:gd name="connsiteX606" fmla="*/ 128111 w 171450"/>
                <a:gd name="connsiteY606" fmla="*/ 73019 h 123825"/>
                <a:gd name="connsiteX607" fmla="*/ 129159 w 171450"/>
                <a:gd name="connsiteY607" fmla="*/ 74257 h 123825"/>
                <a:gd name="connsiteX608" fmla="*/ 130492 w 171450"/>
                <a:gd name="connsiteY608" fmla="*/ 73971 h 123825"/>
                <a:gd name="connsiteX609" fmla="*/ 132016 w 171450"/>
                <a:gd name="connsiteY609" fmla="*/ 75114 h 123825"/>
                <a:gd name="connsiteX610" fmla="*/ 131826 w 171450"/>
                <a:gd name="connsiteY610" fmla="*/ 76162 h 123825"/>
                <a:gd name="connsiteX611" fmla="*/ 132588 w 171450"/>
                <a:gd name="connsiteY611" fmla="*/ 76162 h 123825"/>
                <a:gd name="connsiteX612" fmla="*/ 133159 w 171450"/>
                <a:gd name="connsiteY612" fmla="*/ 77400 h 123825"/>
                <a:gd name="connsiteX613" fmla="*/ 133826 w 171450"/>
                <a:gd name="connsiteY613" fmla="*/ 76829 h 123825"/>
                <a:gd name="connsiteX614" fmla="*/ 135541 w 171450"/>
                <a:gd name="connsiteY614" fmla="*/ 78067 h 123825"/>
                <a:gd name="connsiteX615" fmla="*/ 135445 w 171450"/>
                <a:gd name="connsiteY615" fmla="*/ 77686 h 123825"/>
                <a:gd name="connsiteX616" fmla="*/ 135826 w 171450"/>
                <a:gd name="connsiteY616" fmla="*/ 78543 h 123825"/>
                <a:gd name="connsiteX617" fmla="*/ 137160 w 171450"/>
                <a:gd name="connsiteY617" fmla="*/ 80067 h 123825"/>
                <a:gd name="connsiteX618" fmla="*/ 137160 w 171450"/>
                <a:gd name="connsiteY618" fmla="*/ 81020 h 123825"/>
                <a:gd name="connsiteX619" fmla="*/ 137827 w 171450"/>
                <a:gd name="connsiteY619" fmla="*/ 80734 h 123825"/>
                <a:gd name="connsiteX620" fmla="*/ 138684 w 171450"/>
                <a:gd name="connsiteY620" fmla="*/ 81782 h 123825"/>
                <a:gd name="connsiteX621" fmla="*/ 138970 w 171450"/>
                <a:gd name="connsiteY621" fmla="*/ 81496 h 123825"/>
                <a:gd name="connsiteX622" fmla="*/ 139541 w 171450"/>
                <a:gd name="connsiteY622" fmla="*/ 81972 h 123825"/>
                <a:gd name="connsiteX623" fmla="*/ 139255 w 171450"/>
                <a:gd name="connsiteY623" fmla="*/ 82353 h 123825"/>
                <a:gd name="connsiteX624" fmla="*/ 140398 w 171450"/>
                <a:gd name="connsiteY624" fmla="*/ 83877 h 123825"/>
                <a:gd name="connsiteX625" fmla="*/ 141922 w 171450"/>
                <a:gd name="connsiteY625" fmla="*/ 84258 h 123825"/>
                <a:gd name="connsiteX626" fmla="*/ 142875 w 171450"/>
                <a:gd name="connsiteY626" fmla="*/ 85401 h 123825"/>
                <a:gd name="connsiteX627" fmla="*/ 142494 w 171450"/>
                <a:gd name="connsiteY627" fmla="*/ 85592 h 123825"/>
                <a:gd name="connsiteX628" fmla="*/ 144304 w 171450"/>
                <a:gd name="connsiteY628" fmla="*/ 87021 h 123825"/>
                <a:gd name="connsiteX629" fmla="*/ 143732 w 171450"/>
                <a:gd name="connsiteY629" fmla="*/ 87497 h 123825"/>
                <a:gd name="connsiteX630" fmla="*/ 143923 w 171450"/>
                <a:gd name="connsiteY630" fmla="*/ 87878 h 123825"/>
                <a:gd name="connsiteX631" fmla="*/ 144780 w 171450"/>
                <a:gd name="connsiteY631" fmla="*/ 87592 h 123825"/>
                <a:gd name="connsiteX632" fmla="*/ 146209 w 171450"/>
                <a:gd name="connsiteY632" fmla="*/ 90164 h 123825"/>
                <a:gd name="connsiteX633" fmla="*/ 146209 w 171450"/>
                <a:gd name="connsiteY633" fmla="*/ 91212 h 123825"/>
                <a:gd name="connsiteX634" fmla="*/ 145351 w 171450"/>
                <a:gd name="connsiteY634" fmla="*/ 93498 h 123825"/>
                <a:gd name="connsiteX635" fmla="*/ 145447 w 171450"/>
                <a:gd name="connsiteY635" fmla="*/ 94450 h 123825"/>
                <a:gd name="connsiteX636" fmla="*/ 145066 w 171450"/>
                <a:gd name="connsiteY636" fmla="*/ 94736 h 123825"/>
                <a:gd name="connsiteX637" fmla="*/ 145351 w 171450"/>
                <a:gd name="connsiteY637" fmla="*/ 95498 h 123825"/>
                <a:gd name="connsiteX638" fmla="*/ 144970 w 171450"/>
                <a:gd name="connsiteY638" fmla="*/ 96546 h 123825"/>
                <a:gd name="connsiteX639" fmla="*/ 144589 w 171450"/>
                <a:gd name="connsiteY639" fmla="*/ 98451 h 123825"/>
                <a:gd name="connsiteX640" fmla="*/ 143351 w 171450"/>
                <a:gd name="connsiteY640" fmla="*/ 99022 h 123825"/>
                <a:gd name="connsiteX641" fmla="*/ 142970 w 171450"/>
                <a:gd name="connsiteY641" fmla="*/ 98736 h 123825"/>
                <a:gd name="connsiteX642" fmla="*/ 140494 w 171450"/>
                <a:gd name="connsiteY642" fmla="*/ 99498 h 123825"/>
                <a:gd name="connsiteX643" fmla="*/ 140113 w 171450"/>
                <a:gd name="connsiteY643" fmla="*/ 99689 h 123825"/>
                <a:gd name="connsiteX644" fmla="*/ 140113 w 171450"/>
                <a:gd name="connsiteY644" fmla="*/ 99403 h 123825"/>
                <a:gd name="connsiteX645" fmla="*/ 138493 w 171450"/>
                <a:gd name="connsiteY645" fmla="*/ 99308 h 123825"/>
                <a:gd name="connsiteX646" fmla="*/ 139255 w 171450"/>
                <a:gd name="connsiteY646" fmla="*/ 99213 h 123825"/>
                <a:gd name="connsiteX647" fmla="*/ 138113 w 171450"/>
                <a:gd name="connsiteY647" fmla="*/ 99213 h 123825"/>
                <a:gd name="connsiteX648" fmla="*/ 137731 w 171450"/>
                <a:gd name="connsiteY648" fmla="*/ 98546 h 123825"/>
                <a:gd name="connsiteX649" fmla="*/ 136874 w 171450"/>
                <a:gd name="connsiteY649" fmla="*/ 98736 h 123825"/>
                <a:gd name="connsiteX650" fmla="*/ 135445 w 171450"/>
                <a:gd name="connsiteY650" fmla="*/ 98260 h 123825"/>
                <a:gd name="connsiteX651" fmla="*/ 135255 w 171450"/>
                <a:gd name="connsiteY651" fmla="*/ 97879 h 123825"/>
                <a:gd name="connsiteX652" fmla="*/ 134684 w 171450"/>
                <a:gd name="connsiteY652" fmla="*/ 98260 h 123825"/>
                <a:gd name="connsiteX653" fmla="*/ 134398 w 171450"/>
                <a:gd name="connsiteY653" fmla="*/ 97689 h 123825"/>
                <a:gd name="connsiteX654" fmla="*/ 132112 w 171450"/>
                <a:gd name="connsiteY654" fmla="*/ 97117 h 123825"/>
                <a:gd name="connsiteX655" fmla="*/ 131254 w 171450"/>
                <a:gd name="connsiteY655" fmla="*/ 95688 h 123825"/>
                <a:gd name="connsiteX656" fmla="*/ 130588 w 171450"/>
                <a:gd name="connsiteY656" fmla="*/ 95879 h 123825"/>
                <a:gd name="connsiteX657" fmla="*/ 129540 w 171450"/>
                <a:gd name="connsiteY657" fmla="*/ 94831 h 123825"/>
                <a:gd name="connsiteX658" fmla="*/ 129064 w 171450"/>
                <a:gd name="connsiteY658" fmla="*/ 95403 h 123825"/>
                <a:gd name="connsiteX659" fmla="*/ 129730 w 171450"/>
                <a:gd name="connsiteY659" fmla="*/ 96355 h 123825"/>
                <a:gd name="connsiteX660" fmla="*/ 129064 w 171450"/>
                <a:gd name="connsiteY660" fmla="*/ 96165 h 123825"/>
                <a:gd name="connsiteX661" fmla="*/ 128968 w 171450"/>
                <a:gd name="connsiteY661" fmla="*/ 95307 h 123825"/>
                <a:gd name="connsiteX662" fmla="*/ 128206 w 171450"/>
                <a:gd name="connsiteY662" fmla="*/ 94164 h 123825"/>
                <a:gd name="connsiteX663" fmla="*/ 127540 w 171450"/>
                <a:gd name="connsiteY663" fmla="*/ 94450 h 123825"/>
                <a:gd name="connsiteX664" fmla="*/ 126587 w 171450"/>
                <a:gd name="connsiteY664" fmla="*/ 94069 h 123825"/>
                <a:gd name="connsiteX665" fmla="*/ 125444 w 171450"/>
                <a:gd name="connsiteY665" fmla="*/ 93117 h 123825"/>
                <a:gd name="connsiteX666" fmla="*/ 124968 w 171450"/>
                <a:gd name="connsiteY666" fmla="*/ 93879 h 123825"/>
                <a:gd name="connsiteX667" fmla="*/ 124015 w 171450"/>
                <a:gd name="connsiteY667" fmla="*/ 93879 h 123825"/>
                <a:gd name="connsiteX668" fmla="*/ 124015 w 171450"/>
                <a:gd name="connsiteY668" fmla="*/ 93212 h 123825"/>
                <a:gd name="connsiteX669" fmla="*/ 122682 w 171450"/>
                <a:gd name="connsiteY669" fmla="*/ 92450 h 123825"/>
                <a:gd name="connsiteX670" fmla="*/ 122396 w 171450"/>
                <a:gd name="connsiteY670" fmla="*/ 91878 h 123825"/>
                <a:gd name="connsiteX671" fmla="*/ 121634 w 171450"/>
                <a:gd name="connsiteY671" fmla="*/ 91593 h 123825"/>
                <a:gd name="connsiteX672" fmla="*/ 120301 w 171450"/>
                <a:gd name="connsiteY672" fmla="*/ 89973 h 123825"/>
                <a:gd name="connsiteX673" fmla="*/ 119634 w 171450"/>
                <a:gd name="connsiteY673" fmla="*/ 89878 h 123825"/>
                <a:gd name="connsiteX674" fmla="*/ 119158 w 171450"/>
                <a:gd name="connsiteY674" fmla="*/ 90354 h 123825"/>
                <a:gd name="connsiteX675" fmla="*/ 118300 w 171450"/>
                <a:gd name="connsiteY675" fmla="*/ 90069 h 123825"/>
                <a:gd name="connsiteX676" fmla="*/ 117348 w 171450"/>
                <a:gd name="connsiteY676" fmla="*/ 88926 h 123825"/>
                <a:gd name="connsiteX677" fmla="*/ 116395 w 171450"/>
                <a:gd name="connsiteY677" fmla="*/ 89021 h 123825"/>
                <a:gd name="connsiteX678" fmla="*/ 115729 w 171450"/>
                <a:gd name="connsiteY678" fmla="*/ 88259 h 123825"/>
                <a:gd name="connsiteX679" fmla="*/ 112490 w 171450"/>
                <a:gd name="connsiteY679" fmla="*/ 86735 h 123825"/>
                <a:gd name="connsiteX680" fmla="*/ 110680 w 171450"/>
                <a:gd name="connsiteY680" fmla="*/ 84830 h 123825"/>
                <a:gd name="connsiteX681" fmla="*/ 110014 w 171450"/>
                <a:gd name="connsiteY681" fmla="*/ 85211 h 123825"/>
                <a:gd name="connsiteX682" fmla="*/ 108871 w 171450"/>
                <a:gd name="connsiteY682" fmla="*/ 84163 h 123825"/>
                <a:gd name="connsiteX683" fmla="*/ 107823 w 171450"/>
                <a:gd name="connsiteY683" fmla="*/ 85020 h 123825"/>
                <a:gd name="connsiteX684" fmla="*/ 107728 w 171450"/>
                <a:gd name="connsiteY684" fmla="*/ 85687 h 123825"/>
                <a:gd name="connsiteX685" fmla="*/ 106680 w 171450"/>
                <a:gd name="connsiteY685" fmla="*/ 88640 h 123825"/>
                <a:gd name="connsiteX686" fmla="*/ 107061 w 171450"/>
                <a:gd name="connsiteY686" fmla="*/ 90069 h 123825"/>
                <a:gd name="connsiteX687" fmla="*/ 106299 w 171450"/>
                <a:gd name="connsiteY687" fmla="*/ 89592 h 123825"/>
                <a:gd name="connsiteX688" fmla="*/ 105537 w 171450"/>
                <a:gd name="connsiteY688" fmla="*/ 90164 h 123825"/>
                <a:gd name="connsiteX689" fmla="*/ 104965 w 171450"/>
                <a:gd name="connsiteY689" fmla="*/ 91116 h 123825"/>
                <a:gd name="connsiteX690" fmla="*/ 104489 w 171450"/>
                <a:gd name="connsiteY690" fmla="*/ 90640 h 123825"/>
                <a:gd name="connsiteX691" fmla="*/ 103156 w 171450"/>
                <a:gd name="connsiteY691" fmla="*/ 91021 h 123825"/>
                <a:gd name="connsiteX692" fmla="*/ 102775 w 171450"/>
                <a:gd name="connsiteY692" fmla="*/ 91402 h 123825"/>
                <a:gd name="connsiteX693" fmla="*/ 100298 w 171450"/>
                <a:gd name="connsiteY693" fmla="*/ 90926 h 123825"/>
                <a:gd name="connsiteX694" fmla="*/ 98869 w 171450"/>
                <a:gd name="connsiteY694" fmla="*/ 90164 h 123825"/>
                <a:gd name="connsiteX695" fmla="*/ 98393 w 171450"/>
                <a:gd name="connsiteY695" fmla="*/ 90450 h 123825"/>
                <a:gd name="connsiteX696" fmla="*/ 98584 w 171450"/>
                <a:gd name="connsiteY696" fmla="*/ 89211 h 123825"/>
                <a:gd name="connsiteX697" fmla="*/ 97441 w 171450"/>
                <a:gd name="connsiteY697" fmla="*/ 89688 h 123825"/>
                <a:gd name="connsiteX698" fmla="*/ 97536 w 171450"/>
                <a:gd name="connsiteY698" fmla="*/ 90354 h 123825"/>
                <a:gd name="connsiteX699" fmla="*/ 96393 w 171450"/>
                <a:gd name="connsiteY699" fmla="*/ 90640 h 123825"/>
                <a:gd name="connsiteX700" fmla="*/ 95631 w 171450"/>
                <a:gd name="connsiteY700" fmla="*/ 89878 h 123825"/>
                <a:gd name="connsiteX701" fmla="*/ 95059 w 171450"/>
                <a:gd name="connsiteY701" fmla="*/ 90354 h 123825"/>
                <a:gd name="connsiteX702" fmla="*/ 94393 w 171450"/>
                <a:gd name="connsiteY702" fmla="*/ 89116 h 123825"/>
                <a:gd name="connsiteX703" fmla="*/ 93154 w 171450"/>
                <a:gd name="connsiteY703" fmla="*/ 88926 h 123825"/>
                <a:gd name="connsiteX704" fmla="*/ 91059 w 171450"/>
                <a:gd name="connsiteY704" fmla="*/ 88830 h 123825"/>
                <a:gd name="connsiteX705" fmla="*/ 89344 w 171450"/>
                <a:gd name="connsiteY705" fmla="*/ 90069 h 123825"/>
                <a:gd name="connsiteX706" fmla="*/ 89249 w 171450"/>
                <a:gd name="connsiteY706" fmla="*/ 89497 h 123825"/>
                <a:gd name="connsiteX707" fmla="*/ 87916 w 171450"/>
                <a:gd name="connsiteY707" fmla="*/ 90164 h 123825"/>
                <a:gd name="connsiteX708" fmla="*/ 87535 w 171450"/>
                <a:gd name="connsiteY708" fmla="*/ 89783 h 123825"/>
                <a:gd name="connsiteX709" fmla="*/ 87154 w 171450"/>
                <a:gd name="connsiteY709" fmla="*/ 90545 h 123825"/>
                <a:gd name="connsiteX710" fmla="*/ 87535 w 171450"/>
                <a:gd name="connsiteY710" fmla="*/ 91212 h 123825"/>
                <a:gd name="connsiteX711" fmla="*/ 86773 w 171450"/>
                <a:gd name="connsiteY711" fmla="*/ 90735 h 123825"/>
                <a:gd name="connsiteX712" fmla="*/ 85915 w 171450"/>
                <a:gd name="connsiteY712" fmla="*/ 90450 h 123825"/>
                <a:gd name="connsiteX713" fmla="*/ 86296 w 171450"/>
                <a:gd name="connsiteY713" fmla="*/ 89688 h 123825"/>
                <a:gd name="connsiteX714" fmla="*/ 86963 w 171450"/>
                <a:gd name="connsiteY714" fmla="*/ 89973 h 123825"/>
                <a:gd name="connsiteX715" fmla="*/ 86773 w 171450"/>
                <a:gd name="connsiteY715" fmla="*/ 88926 h 123825"/>
                <a:gd name="connsiteX716" fmla="*/ 84963 w 171450"/>
                <a:gd name="connsiteY716" fmla="*/ 90450 h 123825"/>
                <a:gd name="connsiteX717" fmla="*/ 85249 w 171450"/>
                <a:gd name="connsiteY717" fmla="*/ 89973 h 123825"/>
                <a:gd name="connsiteX718" fmla="*/ 84677 w 171450"/>
                <a:gd name="connsiteY718" fmla="*/ 90450 h 123825"/>
                <a:gd name="connsiteX719" fmla="*/ 84106 w 171450"/>
                <a:gd name="connsiteY719" fmla="*/ 91307 h 123825"/>
                <a:gd name="connsiteX720" fmla="*/ 83439 w 171450"/>
                <a:gd name="connsiteY720" fmla="*/ 91402 h 123825"/>
                <a:gd name="connsiteX721" fmla="*/ 83248 w 171450"/>
                <a:gd name="connsiteY721" fmla="*/ 93498 h 123825"/>
                <a:gd name="connsiteX722" fmla="*/ 83629 w 171450"/>
                <a:gd name="connsiteY722" fmla="*/ 93783 h 123825"/>
                <a:gd name="connsiteX723" fmla="*/ 83058 w 171450"/>
                <a:gd name="connsiteY723" fmla="*/ 94831 h 123825"/>
                <a:gd name="connsiteX724" fmla="*/ 84391 w 171450"/>
                <a:gd name="connsiteY724" fmla="*/ 97022 h 123825"/>
                <a:gd name="connsiteX725" fmla="*/ 86487 w 171450"/>
                <a:gd name="connsiteY725" fmla="*/ 97974 h 123825"/>
                <a:gd name="connsiteX726" fmla="*/ 85725 w 171450"/>
                <a:gd name="connsiteY726" fmla="*/ 98355 h 123825"/>
                <a:gd name="connsiteX727" fmla="*/ 86201 w 171450"/>
                <a:gd name="connsiteY727" fmla="*/ 99022 h 123825"/>
                <a:gd name="connsiteX728" fmla="*/ 87725 w 171450"/>
                <a:gd name="connsiteY728" fmla="*/ 100737 h 123825"/>
                <a:gd name="connsiteX729" fmla="*/ 88963 w 171450"/>
                <a:gd name="connsiteY729" fmla="*/ 102165 h 123825"/>
                <a:gd name="connsiteX730" fmla="*/ 89154 w 171450"/>
                <a:gd name="connsiteY730" fmla="*/ 103308 h 123825"/>
                <a:gd name="connsiteX731" fmla="*/ 88678 w 171450"/>
                <a:gd name="connsiteY731" fmla="*/ 103213 h 123825"/>
                <a:gd name="connsiteX732" fmla="*/ 88487 w 171450"/>
                <a:gd name="connsiteY732" fmla="*/ 104451 h 123825"/>
                <a:gd name="connsiteX733" fmla="*/ 89059 w 171450"/>
                <a:gd name="connsiteY733" fmla="*/ 104737 h 123825"/>
                <a:gd name="connsiteX734" fmla="*/ 88773 w 171450"/>
                <a:gd name="connsiteY734" fmla="*/ 105785 h 123825"/>
                <a:gd name="connsiteX735" fmla="*/ 87535 w 171450"/>
                <a:gd name="connsiteY735" fmla="*/ 105213 h 123825"/>
                <a:gd name="connsiteX736" fmla="*/ 87439 w 171450"/>
                <a:gd name="connsiteY736" fmla="*/ 106356 h 123825"/>
                <a:gd name="connsiteX737" fmla="*/ 86773 w 171450"/>
                <a:gd name="connsiteY737" fmla="*/ 106356 h 123825"/>
                <a:gd name="connsiteX738" fmla="*/ 85915 w 171450"/>
                <a:gd name="connsiteY738" fmla="*/ 107690 h 123825"/>
                <a:gd name="connsiteX739" fmla="*/ 85820 w 171450"/>
                <a:gd name="connsiteY739" fmla="*/ 109881 h 123825"/>
                <a:gd name="connsiteX740" fmla="*/ 84868 w 171450"/>
                <a:gd name="connsiteY740" fmla="*/ 110452 h 123825"/>
                <a:gd name="connsiteX741" fmla="*/ 83820 w 171450"/>
                <a:gd name="connsiteY741" fmla="*/ 109785 h 123825"/>
                <a:gd name="connsiteX742" fmla="*/ 84296 w 171450"/>
                <a:gd name="connsiteY742" fmla="*/ 108452 h 123825"/>
                <a:gd name="connsiteX743" fmla="*/ 83439 w 171450"/>
                <a:gd name="connsiteY743" fmla="*/ 108166 h 123825"/>
                <a:gd name="connsiteX744" fmla="*/ 82963 w 171450"/>
                <a:gd name="connsiteY744" fmla="*/ 108833 h 123825"/>
                <a:gd name="connsiteX745" fmla="*/ 83439 w 171450"/>
                <a:gd name="connsiteY745" fmla="*/ 109214 h 123825"/>
                <a:gd name="connsiteX746" fmla="*/ 82582 w 171450"/>
                <a:gd name="connsiteY746" fmla="*/ 109881 h 123825"/>
                <a:gd name="connsiteX747" fmla="*/ 81439 w 171450"/>
                <a:gd name="connsiteY747" fmla="*/ 111500 h 123825"/>
                <a:gd name="connsiteX748" fmla="*/ 80581 w 171450"/>
                <a:gd name="connsiteY748" fmla="*/ 109881 h 123825"/>
                <a:gd name="connsiteX749" fmla="*/ 79343 w 171450"/>
                <a:gd name="connsiteY749" fmla="*/ 109976 h 123825"/>
                <a:gd name="connsiteX750" fmla="*/ 78676 w 171450"/>
                <a:gd name="connsiteY750" fmla="*/ 109785 h 123825"/>
                <a:gd name="connsiteX751" fmla="*/ 79724 w 171450"/>
                <a:gd name="connsiteY751" fmla="*/ 110166 h 123825"/>
                <a:gd name="connsiteX752" fmla="*/ 79819 w 171450"/>
                <a:gd name="connsiteY752" fmla="*/ 111405 h 123825"/>
                <a:gd name="connsiteX753" fmla="*/ 79534 w 171450"/>
                <a:gd name="connsiteY753" fmla="*/ 110547 h 123825"/>
                <a:gd name="connsiteX754" fmla="*/ 78391 w 171450"/>
                <a:gd name="connsiteY754" fmla="*/ 110357 h 123825"/>
                <a:gd name="connsiteX755" fmla="*/ 77152 w 171450"/>
                <a:gd name="connsiteY755" fmla="*/ 109309 h 123825"/>
                <a:gd name="connsiteX756" fmla="*/ 76771 w 171450"/>
                <a:gd name="connsiteY756" fmla="*/ 107976 h 123825"/>
                <a:gd name="connsiteX757" fmla="*/ 75819 w 171450"/>
                <a:gd name="connsiteY757" fmla="*/ 107499 h 123825"/>
                <a:gd name="connsiteX758" fmla="*/ 75628 w 171450"/>
                <a:gd name="connsiteY758" fmla="*/ 107880 h 123825"/>
                <a:gd name="connsiteX759" fmla="*/ 74676 w 171450"/>
                <a:gd name="connsiteY759" fmla="*/ 107404 h 123825"/>
                <a:gd name="connsiteX760" fmla="*/ 72771 w 171450"/>
                <a:gd name="connsiteY760" fmla="*/ 105309 h 123825"/>
                <a:gd name="connsiteX761" fmla="*/ 74009 w 171450"/>
                <a:gd name="connsiteY761" fmla="*/ 107023 h 123825"/>
                <a:gd name="connsiteX762" fmla="*/ 73438 w 171450"/>
                <a:gd name="connsiteY762" fmla="*/ 107595 h 123825"/>
                <a:gd name="connsiteX763" fmla="*/ 72390 w 171450"/>
                <a:gd name="connsiteY763" fmla="*/ 107023 h 123825"/>
                <a:gd name="connsiteX764" fmla="*/ 72295 w 171450"/>
                <a:gd name="connsiteY764" fmla="*/ 105880 h 123825"/>
                <a:gd name="connsiteX765" fmla="*/ 72104 w 171450"/>
                <a:gd name="connsiteY765" fmla="*/ 105785 h 123825"/>
                <a:gd name="connsiteX766" fmla="*/ 71342 w 171450"/>
                <a:gd name="connsiteY766" fmla="*/ 106166 h 123825"/>
                <a:gd name="connsiteX767" fmla="*/ 71056 w 171450"/>
                <a:gd name="connsiteY767" fmla="*/ 105690 h 123825"/>
                <a:gd name="connsiteX768" fmla="*/ 70104 w 171450"/>
                <a:gd name="connsiteY768" fmla="*/ 106356 h 123825"/>
                <a:gd name="connsiteX769" fmla="*/ 70294 w 171450"/>
                <a:gd name="connsiteY769" fmla="*/ 107595 h 123825"/>
                <a:gd name="connsiteX770" fmla="*/ 69532 w 171450"/>
                <a:gd name="connsiteY770" fmla="*/ 107214 h 123825"/>
                <a:gd name="connsiteX771" fmla="*/ 68770 w 171450"/>
                <a:gd name="connsiteY771" fmla="*/ 108547 h 123825"/>
                <a:gd name="connsiteX772" fmla="*/ 67723 w 171450"/>
                <a:gd name="connsiteY772" fmla="*/ 109500 h 123825"/>
                <a:gd name="connsiteX773" fmla="*/ 66675 w 171450"/>
                <a:gd name="connsiteY773" fmla="*/ 109119 h 123825"/>
                <a:gd name="connsiteX774" fmla="*/ 62008 w 171450"/>
                <a:gd name="connsiteY774" fmla="*/ 112548 h 123825"/>
                <a:gd name="connsiteX775" fmla="*/ 62008 w 171450"/>
                <a:gd name="connsiteY775" fmla="*/ 113119 h 123825"/>
                <a:gd name="connsiteX776" fmla="*/ 61246 w 171450"/>
                <a:gd name="connsiteY776" fmla="*/ 113405 h 123825"/>
                <a:gd name="connsiteX777" fmla="*/ 60865 w 171450"/>
                <a:gd name="connsiteY777" fmla="*/ 112833 h 123825"/>
                <a:gd name="connsiteX778" fmla="*/ 59912 w 171450"/>
                <a:gd name="connsiteY778" fmla="*/ 113024 h 123825"/>
                <a:gd name="connsiteX779" fmla="*/ 58769 w 171450"/>
                <a:gd name="connsiteY779" fmla="*/ 114072 h 123825"/>
                <a:gd name="connsiteX780" fmla="*/ 58483 w 171450"/>
                <a:gd name="connsiteY780" fmla="*/ 113595 h 123825"/>
                <a:gd name="connsiteX781" fmla="*/ 57531 w 171450"/>
                <a:gd name="connsiteY781" fmla="*/ 114357 h 123825"/>
                <a:gd name="connsiteX782" fmla="*/ 57721 w 171450"/>
                <a:gd name="connsiteY782" fmla="*/ 113881 h 123825"/>
                <a:gd name="connsiteX783" fmla="*/ 57055 w 171450"/>
                <a:gd name="connsiteY783" fmla="*/ 113786 h 123825"/>
                <a:gd name="connsiteX784" fmla="*/ 55245 w 171450"/>
                <a:gd name="connsiteY784" fmla="*/ 115881 h 123825"/>
                <a:gd name="connsiteX785" fmla="*/ 54197 w 171450"/>
                <a:gd name="connsiteY785" fmla="*/ 115500 h 123825"/>
                <a:gd name="connsiteX786" fmla="*/ 54007 w 171450"/>
                <a:gd name="connsiteY786" fmla="*/ 115881 h 123825"/>
                <a:gd name="connsiteX787" fmla="*/ 54102 w 171450"/>
                <a:gd name="connsiteY787" fmla="*/ 115596 h 123825"/>
                <a:gd name="connsiteX788" fmla="*/ 53721 w 171450"/>
                <a:gd name="connsiteY788" fmla="*/ 115405 h 123825"/>
                <a:gd name="connsiteX789" fmla="*/ 53721 w 171450"/>
                <a:gd name="connsiteY789" fmla="*/ 116643 h 123825"/>
                <a:gd name="connsiteX790" fmla="*/ 52768 w 171450"/>
                <a:gd name="connsiteY790" fmla="*/ 116453 h 123825"/>
                <a:gd name="connsiteX791" fmla="*/ 51435 w 171450"/>
                <a:gd name="connsiteY791" fmla="*/ 116358 h 123825"/>
                <a:gd name="connsiteX792" fmla="*/ 48387 w 171450"/>
                <a:gd name="connsiteY792" fmla="*/ 119025 h 123825"/>
                <a:gd name="connsiteX793" fmla="*/ 46958 w 171450"/>
                <a:gd name="connsiteY793" fmla="*/ 119120 h 123825"/>
                <a:gd name="connsiteX794" fmla="*/ 46672 w 171450"/>
                <a:gd name="connsiteY794" fmla="*/ 118739 h 123825"/>
                <a:gd name="connsiteX795" fmla="*/ 48101 w 171450"/>
                <a:gd name="connsiteY795" fmla="*/ 118644 h 123825"/>
                <a:gd name="connsiteX796" fmla="*/ 46863 w 171450"/>
                <a:gd name="connsiteY796" fmla="*/ 118263 h 123825"/>
                <a:gd name="connsiteX797" fmla="*/ 44577 w 171450"/>
                <a:gd name="connsiteY797" fmla="*/ 119215 h 123825"/>
                <a:gd name="connsiteX798" fmla="*/ 44482 w 171450"/>
                <a:gd name="connsiteY798" fmla="*/ 119787 h 123825"/>
                <a:gd name="connsiteX799" fmla="*/ 44101 w 171450"/>
                <a:gd name="connsiteY799" fmla="*/ 119215 h 123825"/>
                <a:gd name="connsiteX800" fmla="*/ 43148 w 171450"/>
                <a:gd name="connsiteY800" fmla="*/ 119406 h 123825"/>
                <a:gd name="connsiteX801" fmla="*/ 41910 w 171450"/>
                <a:gd name="connsiteY801" fmla="*/ 120358 h 123825"/>
                <a:gd name="connsiteX802" fmla="*/ 41434 w 171450"/>
                <a:gd name="connsiteY802" fmla="*/ 119596 h 123825"/>
                <a:gd name="connsiteX803" fmla="*/ 39052 w 171450"/>
                <a:gd name="connsiteY803" fmla="*/ 119882 h 123825"/>
                <a:gd name="connsiteX804" fmla="*/ 38481 w 171450"/>
                <a:gd name="connsiteY804" fmla="*/ 119310 h 123825"/>
                <a:gd name="connsiteX805" fmla="*/ 38671 w 171450"/>
                <a:gd name="connsiteY805" fmla="*/ 119787 h 123825"/>
                <a:gd name="connsiteX806" fmla="*/ 37909 w 171450"/>
                <a:gd name="connsiteY806" fmla="*/ 119882 h 123825"/>
                <a:gd name="connsiteX807" fmla="*/ 36576 w 171450"/>
                <a:gd name="connsiteY807" fmla="*/ 119025 h 123825"/>
                <a:gd name="connsiteX808" fmla="*/ 36481 w 171450"/>
                <a:gd name="connsiteY808" fmla="*/ 119691 h 123825"/>
                <a:gd name="connsiteX809" fmla="*/ 35719 w 171450"/>
                <a:gd name="connsiteY809" fmla="*/ 118929 h 123825"/>
                <a:gd name="connsiteX810" fmla="*/ 34099 w 171450"/>
                <a:gd name="connsiteY810" fmla="*/ 118834 h 123825"/>
                <a:gd name="connsiteX811" fmla="*/ 33718 w 171450"/>
                <a:gd name="connsiteY811" fmla="*/ 118263 h 123825"/>
                <a:gd name="connsiteX812" fmla="*/ 33242 w 171450"/>
                <a:gd name="connsiteY812" fmla="*/ 118358 h 123825"/>
                <a:gd name="connsiteX813" fmla="*/ 29432 w 171450"/>
                <a:gd name="connsiteY813" fmla="*/ 115024 h 123825"/>
                <a:gd name="connsiteX814" fmla="*/ 29051 w 171450"/>
                <a:gd name="connsiteY814" fmla="*/ 113976 h 123825"/>
                <a:gd name="connsiteX815" fmla="*/ 27813 w 171450"/>
                <a:gd name="connsiteY815" fmla="*/ 113310 h 123825"/>
                <a:gd name="connsiteX816" fmla="*/ 26956 w 171450"/>
                <a:gd name="connsiteY816" fmla="*/ 113405 h 123825"/>
                <a:gd name="connsiteX817" fmla="*/ 25146 w 171450"/>
                <a:gd name="connsiteY817" fmla="*/ 111976 h 123825"/>
                <a:gd name="connsiteX818" fmla="*/ 24289 w 171450"/>
                <a:gd name="connsiteY818" fmla="*/ 111024 h 123825"/>
                <a:gd name="connsiteX819" fmla="*/ 23813 w 171450"/>
                <a:gd name="connsiteY819" fmla="*/ 110071 h 123825"/>
                <a:gd name="connsiteX820" fmla="*/ 21336 w 171450"/>
                <a:gd name="connsiteY820" fmla="*/ 106928 h 123825"/>
                <a:gd name="connsiteX821" fmla="*/ 20479 w 171450"/>
                <a:gd name="connsiteY821" fmla="*/ 106642 h 123825"/>
                <a:gd name="connsiteX822" fmla="*/ 19336 w 171450"/>
                <a:gd name="connsiteY822" fmla="*/ 104928 h 123825"/>
                <a:gd name="connsiteX823" fmla="*/ 18669 w 171450"/>
                <a:gd name="connsiteY823" fmla="*/ 102927 h 123825"/>
                <a:gd name="connsiteX824" fmla="*/ 18193 w 171450"/>
                <a:gd name="connsiteY824" fmla="*/ 102642 h 123825"/>
                <a:gd name="connsiteX825" fmla="*/ 17145 w 171450"/>
                <a:gd name="connsiteY825" fmla="*/ 101403 h 123825"/>
                <a:gd name="connsiteX826" fmla="*/ 17050 w 171450"/>
                <a:gd name="connsiteY826" fmla="*/ 100641 h 123825"/>
                <a:gd name="connsiteX827" fmla="*/ 16383 w 171450"/>
                <a:gd name="connsiteY827" fmla="*/ 98641 h 123825"/>
                <a:gd name="connsiteX828" fmla="*/ 14192 w 171450"/>
                <a:gd name="connsiteY828" fmla="*/ 96927 h 123825"/>
                <a:gd name="connsiteX829" fmla="*/ 13811 w 171450"/>
                <a:gd name="connsiteY829" fmla="*/ 96355 h 123825"/>
                <a:gd name="connsiteX830" fmla="*/ 14668 w 171450"/>
                <a:gd name="connsiteY830" fmla="*/ 95117 h 123825"/>
                <a:gd name="connsiteX831" fmla="*/ 13621 w 171450"/>
                <a:gd name="connsiteY831" fmla="*/ 93402 h 123825"/>
                <a:gd name="connsiteX832" fmla="*/ 12954 w 171450"/>
                <a:gd name="connsiteY832" fmla="*/ 94164 h 123825"/>
                <a:gd name="connsiteX833" fmla="*/ 12192 w 171450"/>
                <a:gd name="connsiteY833" fmla="*/ 94069 h 123825"/>
                <a:gd name="connsiteX834" fmla="*/ 11144 w 171450"/>
                <a:gd name="connsiteY834" fmla="*/ 92069 h 123825"/>
                <a:gd name="connsiteX835" fmla="*/ 11811 w 171450"/>
                <a:gd name="connsiteY835" fmla="*/ 91688 h 123825"/>
                <a:gd name="connsiteX836" fmla="*/ 10668 w 171450"/>
                <a:gd name="connsiteY836" fmla="*/ 91021 h 123825"/>
                <a:gd name="connsiteX837" fmla="*/ 10287 w 171450"/>
                <a:gd name="connsiteY837" fmla="*/ 90354 h 123825"/>
                <a:gd name="connsiteX838" fmla="*/ 10573 w 171450"/>
                <a:gd name="connsiteY838" fmla="*/ 90164 h 123825"/>
                <a:gd name="connsiteX839" fmla="*/ 10096 w 171450"/>
                <a:gd name="connsiteY839" fmla="*/ 89021 h 123825"/>
                <a:gd name="connsiteX840" fmla="*/ 9525 w 171450"/>
                <a:gd name="connsiteY840" fmla="*/ 89021 h 123825"/>
                <a:gd name="connsiteX841" fmla="*/ 8953 w 171450"/>
                <a:gd name="connsiteY841" fmla="*/ 87687 h 123825"/>
                <a:gd name="connsiteX842" fmla="*/ 8477 w 171450"/>
                <a:gd name="connsiteY842" fmla="*/ 87497 h 123825"/>
                <a:gd name="connsiteX843" fmla="*/ 8382 w 171450"/>
                <a:gd name="connsiteY843" fmla="*/ 86830 h 123825"/>
                <a:gd name="connsiteX844" fmla="*/ 7620 w 171450"/>
                <a:gd name="connsiteY844" fmla="*/ 86640 h 123825"/>
                <a:gd name="connsiteX845" fmla="*/ 7144 w 171450"/>
                <a:gd name="connsiteY845" fmla="*/ 85973 h 123825"/>
                <a:gd name="connsiteX846" fmla="*/ 7239 w 171450"/>
                <a:gd name="connsiteY846" fmla="*/ 84544 h 123825"/>
                <a:gd name="connsiteX847" fmla="*/ 7906 w 171450"/>
                <a:gd name="connsiteY847" fmla="*/ 85687 h 123825"/>
                <a:gd name="connsiteX848" fmla="*/ 7906 w 171450"/>
                <a:gd name="connsiteY848" fmla="*/ 86163 h 123825"/>
                <a:gd name="connsiteX849" fmla="*/ 9715 w 171450"/>
                <a:gd name="connsiteY849" fmla="*/ 87306 h 123825"/>
                <a:gd name="connsiteX850" fmla="*/ 11049 w 171450"/>
                <a:gd name="connsiteY850" fmla="*/ 88068 h 123825"/>
                <a:gd name="connsiteX851" fmla="*/ 12382 w 171450"/>
                <a:gd name="connsiteY851" fmla="*/ 89592 h 123825"/>
                <a:gd name="connsiteX852" fmla="*/ 12478 w 171450"/>
                <a:gd name="connsiteY852" fmla="*/ 90354 h 123825"/>
                <a:gd name="connsiteX853" fmla="*/ 13525 w 171450"/>
                <a:gd name="connsiteY853" fmla="*/ 90545 h 123825"/>
                <a:gd name="connsiteX854" fmla="*/ 13716 w 171450"/>
                <a:gd name="connsiteY854" fmla="*/ 91212 h 123825"/>
                <a:gd name="connsiteX855" fmla="*/ 14954 w 171450"/>
                <a:gd name="connsiteY855" fmla="*/ 91688 h 123825"/>
                <a:gd name="connsiteX856" fmla="*/ 17526 w 171450"/>
                <a:gd name="connsiteY856" fmla="*/ 93593 h 123825"/>
                <a:gd name="connsiteX857" fmla="*/ 17621 w 171450"/>
                <a:gd name="connsiteY857" fmla="*/ 94450 h 123825"/>
                <a:gd name="connsiteX858" fmla="*/ 19336 w 171450"/>
                <a:gd name="connsiteY858" fmla="*/ 95688 h 123825"/>
                <a:gd name="connsiteX859" fmla="*/ 19812 w 171450"/>
                <a:gd name="connsiteY859" fmla="*/ 95879 h 123825"/>
                <a:gd name="connsiteX860" fmla="*/ 21145 w 171450"/>
                <a:gd name="connsiteY860" fmla="*/ 96831 h 123825"/>
                <a:gd name="connsiteX861" fmla="*/ 21526 w 171450"/>
                <a:gd name="connsiteY861" fmla="*/ 97212 h 123825"/>
                <a:gd name="connsiteX862" fmla="*/ 20764 w 171450"/>
                <a:gd name="connsiteY862" fmla="*/ 97308 h 123825"/>
                <a:gd name="connsiteX863" fmla="*/ 20479 w 171450"/>
                <a:gd name="connsiteY863" fmla="*/ 97879 h 123825"/>
                <a:gd name="connsiteX864" fmla="*/ 20002 w 171450"/>
                <a:gd name="connsiteY864" fmla="*/ 97879 h 123825"/>
                <a:gd name="connsiteX865" fmla="*/ 20288 w 171450"/>
                <a:gd name="connsiteY865" fmla="*/ 99117 h 123825"/>
                <a:gd name="connsiteX866" fmla="*/ 20955 w 171450"/>
                <a:gd name="connsiteY866" fmla="*/ 98070 h 123825"/>
                <a:gd name="connsiteX867" fmla="*/ 21622 w 171450"/>
                <a:gd name="connsiteY867" fmla="*/ 97498 h 123825"/>
                <a:gd name="connsiteX868" fmla="*/ 23908 w 171450"/>
                <a:gd name="connsiteY868" fmla="*/ 99403 h 123825"/>
                <a:gd name="connsiteX869" fmla="*/ 23622 w 171450"/>
                <a:gd name="connsiteY869" fmla="*/ 100070 h 123825"/>
                <a:gd name="connsiteX870" fmla="*/ 25717 w 171450"/>
                <a:gd name="connsiteY870" fmla="*/ 101022 h 123825"/>
                <a:gd name="connsiteX871" fmla="*/ 25241 w 171450"/>
                <a:gd name="connsiteY871" fmla="*/ 101689 h 123825"/>
                <a:gd name="connsiteX872" fmla="*/ 25813 w 171450"/>
                <a:gd name="connsiteY872" fmla="*/ 102832 h 123825"/>
                <a:gd name="connsiteX873" fmla="*/ 26479 w 171450"/>
                <a:gd name="connsiteY873" fmla="*/ 103689 h 123825"/>
                <a:gd name="connsiteX874" fmla="*/ 27622 w 171450"/>
                <a:gd name="connsiteY874" fmla="*/ 103880 h 123825"/>
                <a:gd name="connsiteX875" fmla="*/ 28194 w 171450"/>
                <a:gd name="connsiteY875" fmla="*/ 105118 h 123825"/>
                <a:gd name="connsiteX876" fmla="*/ 29718 w 171450"/>
                <a:gd name="connsiteY876" fmla="*/ 105690 h 123825"/>
                <a:gd name="connsiteX877" fmla="*/ 30385 w 171450"/>
                <a:gd name="connsiteY877" fmla="*/ 107499 h 123825"/>
                <a:gd name="connsiteX878" fmla="*/ 30670 w 171450"/>
                <a:gd name="connsiteY878" fmla="*/ 108071 h 123825"/>
                <a:gd name="connsiteX879" fmla="*/ 31813 w 171450"/>
                <a:gd name="connsiteY879" fmla="*/ 108166 h 123825"/>
                <a:gd name="connsiteX880" fmla="*/ 33052 w 171450"/>
                <a:gd name="connsiteY880" fmla="*/ 108833 h 123825"/>
                <a:gd name="connsiteX881" fmla="*/ 36385 w 171450"/>
                <a:gd name="connsiteY881" fmla="*/ 111595 h 123825"/>
                <a:gd name="connsiteX882" fmla="*/ 36671 w 171450"/>
                <a:gd name="connsiteY882" fmla="*/ 112071 h 123825"/>
                <a:gd name="connsiteX883" fmla="*/ 37719 w 171450"/>
                <a:gd name="connsiteY883" fmla="*/ 112262 h 123825"/>
                <a:gd name="connsiteX884" fmla="*/ 38100 w 171450"/>
                <a:gd name="connsiteY884" fmla="*/ 113024 h 123825"/>
                <a:gd name="connsiteX885" fmla="*/ 39052 w 171450"/>
                <a:gd name="connsiteY885" fmla="*/ 113024 h 123825"/>
                <a:gd name="connsiteX886" fmla="*/ 39243 w 171450"/>
                <a:gd name="connsiteY886" fmla="*/ 113595 h 123825"/>
                <a:gd name="connsiteX887" fmla="*/ 41243 w 171450"/>
                <a:gd name="connsiteY887" fmla="*/ 113595 h 123825"/>
                <a:gd name="connsiteX888" fmla="*/ 43720 w 171450"/>
                <a:gd name="connsiteY888" fmla="*/ 112071 h 123825"/>
                <a:gd name="connsiteX889" fmla="*/ 47053 w 171450"/>
                <a:gd name="connsiteY889" fmla="*/ 110262 h 123825"/>
                <a:gd name="connsiteX890" fmla="*/ 47815 w 171450"/>
                <a:gd name="connsiteY890" fmla="*/ 110262 h 123825"/>
                <a:gd name="connsiteX891" fmla="*/ 48196 w 171450"/>
                <a:gd name="connsiteY891" fmla="*/ 109881 h 123825"/>
                <a:gd name="connsiteX892" fmla="*/ 48482 w 171450"/>
                <a:gd name="connsiteY892" fmla="*/ 109881 h 123825"/>
                <a:gd name="connsiteX893" fmla="*/ 49720 w 171450"/>
                <a:gd name="connsiteY893" fmla="*/ 108833 h 123825"/>
                <a:gd name="connsiteX894" fmla="*/ 50101 w 171450"/>
                <a:gd name="connsiteY894" fmla="*/ 108738 h 123825"/>
                <a:gd name="connsiteX895" fmla="*/ 50387 w 171450"/>
                <a:gd name="connsiteY895" fmla="*/ 108357 h 123825"/>
                <a:gd name="connsiteX896" fmla="*/ 51911 w 171450"/>
                <a:gd name="connsiteY896" fmla="*/ 107595 h 123825"/>
                <a:gd name="connsiteX897" fmla="*/ 53626 w 171450"/>
                <a:gd name="connsiteY897" fmla="*/ 106737 h 123825"/>
                <a:gd name="connsiteX898" fmla="*/ 56483 w 171450"/>
                <a:gd name="connsiteY898" fmla="*/ 104928 h 123825"/>
                <a:gd name="connsiteX899" fmla="*/ 58007 w 171450"/>
                <a:gd name="connsiteY899" fmla="*/ 103975 h 123825"/>
                <a:gd name="connsiteX900" fmla="*/ 59245 w 171450"/>
                <a:gd name="connsiteY900" fmla="*/ 102356 h 123825"/>
                <a:gd name="connsiteX901" fmla="*/ 59722 w 171450"/>
                <a:gd name="connsiteY901" fmla="*/ 102261 h 123825"/>
                <a:gd name="connsiteX902" fmla="*/ 60579 w 171450"/>
                <a:gd name="connsiteY902" fmla="*/ 100927 h 123825"/>
                <a:gd name="connsiteX903" fmla="*/ 62198 w 171450"/>
                <a:gd name="connsiteY903" fmla="*/ 99879 h 123825"/>
                <a:gd name="connsiteX904" fmla="*/ 62008 w 171450"/>
                <a:gd name="connsiteY904" fmla="*/ 99308 h 123825"/>
                <a:gd name="connsiteX905" fmla="*/ 61817 w 171450"/>
                <a:gd name="connsiteY905" fmla="*/ 99213 h 123825"/>
                <a:gd name="connsiteX906" fmla="*/ 60579 w 171450"/>
                <a:gd name="connsiteY906" fmla="*/ 99594 h 123825"/>
                <a:gd name="connsiteX907" fmla="*/ 60769 w 171450"/>
                <a:gd name="connsiteY907" fmla="*/ 98832 h 123825"/>
                <a:gd name="connsiteX908" fmla="*/ 58198 w 171450"/>
                <a:gd name="connsiteY908" fmla="*/ 96165 h 123825"/>
                <a:gd name="connsiteX909" fmla="*/ 57721 w 171450"/>
                <a:gd name="connsiteY909" fmla="*/ 96450 h 123825"/>
                <a:gd name="connsiteX910" fmla="*/ 57721 w 171450"/>
                <a:gd name="connsiteY910" fmla="*/ 95688 h 123825"/>
                <a:gd name="connsiteX911" fmla="*/ 56769 w 171450"/>
                <a:gd name="connsiteY911" fmla="*/ 95212 h 123825"/>
                <a:gd name="connsiteX912" fmla="*/ 56388 w 171450"/>
                <a:gd name="connsiteY912" fmla="*/ 94260 h 123825"/>
                <a:gd name="connsiteX913" fmla="*/ 54197 w 171450"/>
                <a:gd name="connsiteY913" fmla="*/ 91688 h 123825"/>
                <a:gd name="connsiteX914" fmla="*/ 54197 w 171450"/>
                <a:gd name="connsiteY914" fmla="*/ 90926 h 123825"/>
                <a:gd name="connsiteX915" fmla="*/ 53435 w 171450"/>
                <a:gd name="connsiteY915" fmla="*/ 90164 h 123825"/>
                <a:gd name="connsiteX916" fmla="*/ 53911 w 171450"/>
                <a:gd name="connsiteY916" fmla="*/ 85878 h 123825"/>
                <a:gd name="connsiteX917" fmla="*/ 53721 w 171450"/>
                <a:gd name="connsiteY917" fmla="*/ 85497 h 123825"/>
                <a:gd name="connsiteX918" fmla="*/ 54102 w 171450"/>
                <a:gd name="connsiteY918" fmla="*/ 83020 h 123825"/>
                <a:gd name="connsiteX919" fmla="*/ 54292 w 171450"/>
                <a:gd name="connsiteY919" fmla="*/ 81306 h 123825"/>
                <a:gd name="connsiteX920" fmla="*/ 55435 w 171450"/>
                <a:gd name="connsiteY920" fmla="*/ 77115 h 123825"/>
                <a:gd name="connsiteX921" fmla="*/ 55150 w 171450"/>
                <a:gd name="connsiteY921" fmla="*/ 76067 h 123825"/>
                <a:gd name="connsiteX922" fmla="*/ 56769 w 171450"/>
                <a:gd name="connsiteY922" fmla="*/ 76257 h 123825"/>
                <a:gd name="connsiteX923" fmla="*/ 56769 w 171450"/>
                <a:gd name="connsiteY923" fmla="*/ 77496 h 123825"/>
                <a:gd name="connsiteX924" fmla="*/ 57626 w 171450"/>
                <a:gd name="connsiteY924" fmla="*/ 77210 h 123825"/>
                <a:gd name="connsiteX925" fmla="*/ 58388 w 171450"/>
                <a:gd name="connsiteY925" fmla="*/ 77210 h 123825"/>
                <a:gd name="connsiteX926" fmla="*/ 59341 w 171450"/>
                <a:gd name="connsiteY926" fmla="*/ 75781 h 123825"/>
                <a:gd name="connsiteX927" fmla="*/ 61246 w 171450"/>
                <a:gd name="connsiteY927" fmla="*/ 76829 h 123825"/>
                <a:gd name="connsiteX928" fmla="*/ 61627 w 171450"/>
                <a:gd name="connsiteY928" fmla="*/ 78543 h 123825"/>
                <a:gd name="connsiteX929" fmla="*/ 62198 w 171450"/>
                <a:gd name="connsiteY929" fmla="*/ 78639 h 123825"/>
                <a:gd name="connsiteX930" fmla="*/ 63341 w 171450"/>
                <a:gd name="connsiteY930" fmla="*/ 79591 h 123825"/>
                <a:gd name="connsiteX931" fmla="*/ 63436 w 171450"/>
                <a:gd name="connsiteY931" fmla="*/ 80163 h 123825"/>
                <a:gd name="connsiteX932" fmla="*/ 64008 w 171450"/>
                <a:gd name="connsiteY932" fmla="*/ 80258 h 123825"/>
                <a:gd name="connsiteX933" fmla="*/ 64865 w 171450"/>
                <a:gd name="connsiteY933" fmla="*/ 80925 h 123825"/>
                <a:gd name="connsiteX934" fmla="*/ 67723 w 171450"/>
                <a:gd name="connsiteY934" fmla="*/ 82353 h 123825"/>
                <a:gd name="connsiteX935" fmla="*/ 68961 w 171450"/>
                <a:gd name="connsiteY935" fmla="*/ 82258 h 123825"/>
                <a:gd name="connsiteX936" fmla="*/ 70390 w 171450"/>
                <a:gd name="connsiteY936" fmla="*/ 83973 h 123825"/>
                <a:gd name="connsiteX937" fmla="*/ 70104 w 171450"/>
                <a:gd name="connsiteY937" fmla="*/ 84354 h 123825"/>
                <a:gd name="connsiteX938" fmla="*/ 70294 w 171450"/>
                <a:gd name="connsiteY938" fmla="*/ 85116 h 123825"/>
                <a:gd name="connsiteX939" fmla="*/ 70866 w 171450"/>
                <a:gd name="connsiteY939" fmla="*/ 85497 h 123825"/>
                <a:gd name="connsiteX940" fmla="*/ 71152 w 171450"/>
                <a:gd name="connsiteY940" fmla="*/ 84830 h 123825"/>
                <a:gd name="connsiteX941" fmla="*/ 71247 w 171450"/>
                <a:gd name="connsiteY941" fmla="*/ 84258 h 123825"/>
                <a:gd name="connsiteX942" fmla="*/ 72104 w 171450"/>
                <a:gd name="connsiteY942" fmla="*/ 84639 h 123825"/>
                <a:gd name="connsiteX943" fmla="*/ 72961 w 171450"/>
                <a:gd name="connsiteY943" fmla="*/ 85020 h 123825"/>
                <a:gd name="connsiteX944" fmla="*/ 73533 w 171450"/>
                <a:gd name="connsiteY944" fmla="*/ 86449 h 123825"/>
                <a:gd name="connsiteX945" fmla="*/ 75628 w 171450"/>
                <a:gd name="connsiteY945" fmla="*/ 87592 h 123825"/>
                <a:gd name="connsiteX946" fmla="*/ 75914 w 171450"/>
                <a:gd name="connsiteY946" fmla="*/ 85782 h 123825"/>
                <a:gd name="connsiteX947" fmla="*/ 77724 w 171450"/>
                <a:gd name="connsiteY947" fmla="*/ 84639 h 123825"/>
                <a:gd name="connsiteX948" fmla="*/ 78486 w 171450"/>
                <a:gd name="connsiteY948" fmla="*/ 83496 h 123825"/>
                <a:gd name="connsiteX949" fmla="*/ 81343 w 171450"/>
                <a:gd name="connsiteY949" fmla="*/ 82544 h 123825"/>
                <a:gd name="connsiteX950" fmla="*/ 83248 w 171450"/>
                <a:gd name="connsiteY950" fmla="*/ 82734 h 123825"/>
                <a:gd name="connsiteX951" fmla="*/ 83629 w 171450"/>
                <a:gd name="connsiteY951" fmla="*/ 82163 h 123825"/>
                <a:gd name="connsiteX952" fmla="*/ 84868 w 171450"/>
                <a:gd name="connsiteY952" fmla="*/ 81877 h 123825"/>
                <a:gd name="connsiteX953" fmla="*/ 86296 w 171450"/>
                <a:gd name="connsiteY953" fmla="*/ 81972 h 123825"/>
                <a:gd name="connsiteX954" fmla="*/ 88582 w 171450"/>
                <a:gd name="connsiteY954" fmla="*/ 81591 h 123825"/>
                <a:gd name="connsiteX955" fmla="*/ 90583 w 171450"/>
                <a:gd name="connsiteY955" fmla="*/ 81210 h 123825"/>
                <a:gd name="connsiteX956" fmla="*/ 92869 w 171450"/>
                <a:gd name="connsiteY956" fmla="*/ 80353 h 123825"/>
                <a:gd name="connsiteX957" fmla="*/ 91726 w 171450"/>
                <a:gd name="connsiteY957" fmla="*/ 79591 h 123825"/>
                <a:gd name="connsiteX958" fmla="*/ 90297 w 171450"/>
                <a:gd name="connsiteY958" fmla="*/ 80258 h 123825"/>
                <a:gd name="connsiteX959" fmla="*/ 89249 w 171450"/>
                <a:gd name="connsiteY959" fmla="*/ 79591 h 123825"/>
                <a:gd name="connsiteX960" fmla="*/ 88773 w 171450"/>
                <a:gd name="connsiteY960" fmla="*/ 78543 h 123825"/>
                <a:gd name="connsiteX961" fmla="*/ 87820 w 171450"/>
                <a:gd name="connsiteY961" fmla="*/ 78353 h 123825"/>
                <a:gd name="connsiteX962" fmla="*/ 86773 w 171450"/>
                <a:gd name="connsiteY962" fmla="*/ 79401 h 123825"/>
                <a:gd name="connsiteX963" fmla="*/ 85820 w 171450"/>
                <a:gd name="connsiteY963" fmla="*/ 78924 h 123825"/>
                <a:gd name="connsiteX964" fmla="*/ 84296 w 171450"/>
                <a:gd name="connsiteY964" fmla="*/ 79020 h 123825"/>
                <a:gd name="connsiteX965" fmla="*/ 83248 w 171450"/>
                <a:gd name="connsiteY965" fmla="*/ 78258 h 123825"/>
                <a:gd name="connsiteX966" fmla="*/ 81629 w 171450"/>
                <a:gd name="connsiteY966" fmla="*/ 77591 h 123825"/>
                <a:gd name="connsiteX967" fmla="*/ 80867 w 171450"/>
                <a:gd name="connsiteY967" fmla="*/ 77305 h 123825"/>
                <a:gd name="connsiteX968" fmla="*/ 80296 w 171450"/>
                <a:gd name="connsiteY968" fmla="*/ 77305 h 123825"/>
                <a:gd name="connsiteX969" fmla="*/ 79915 w 171450"/>
                <a:gd name="connsiteY969" fmla="*/ 76734 h 123825"/>
                <a:gd name="connsiteX970" fmla="*/ 76771 w 171450"/>
                <a:gd name="connsiteY970" fmla="*/ 76162 h 123825"/>
                <a:gd name="connsiteX971" fmla="*/ 75819 w 171450"/>
                <a:gd name="connsiteY971" fmla="*/ 76162 h 123825"/>
                <a:gd name="connsiteX972" fmla="*/ 75533 w 171450"/>
                <a:gd name="connsiteY972" fmla="*/ 75781 h 123825"/>
                <a:gd name="connsiteX973" fmla="*/ 75057 w 171450"/>
                <a:gd name="connsiteY973" fmla="*/ 75781 h 123825"/>
                <a:gd name="connsiteX974" fmla="*/ 73914 w 171450"/>
                <a:gd name="connsiteY974" fmla="*/ 75019 h 123825"/>
                <a:gd name="connsiteX975" fmla="*/ 72295 w 171450"/>
                <a:gd name="connsiteY975" fmla="*/ 75019 h 123825"/>
                <a:gd name="connsiteX976" fmla="*/ 69818 w 171450"/>
                <a:gd name="connsiteY976" fmla="*/ 73305 h 123825"/>
                <a:gd name="connsiteX977" fmla="*/ 68961 w 171450"/>
                <a:gd name="connsiteY977" fmla="*/ 73495 h 123825"/>
                <a:gd name="connsiteX978" fmla="*/ 67151 w 171450"/>
                <a:gd name="connsiteY978" fmla="*/ 72066 h 123825"/>
                <a:gd name="connsiteX979" fmla="*/ 66770 w 171450"/>
                <a:gd name="connsiteY979" fmla="*/ 70923 h 123825"/>
                <a:gd name="connsiteX980" fmla="*/ 65151 w 171450"/>
                <a:gd name="connsiteY980" fmla="*/ 69114 h 123825"/>
                <a:gd name="connsiteX981" fmla="*/ 64960 w 171450"/>
                <a:gd name="connsiteY981" fmla="*/ 65304 h 123825"/>
                <a:gd name="connsiteX982" fmla="*/ 65722 w 171450"/>
                <a:gd name="connsiteY982" fmla="*/ 62732 h 123825"/>
                <a:gd name="connsiteX983" fmla="*/ 66389 w 171450"/>
                <a:gd name="connsiteY983" fmla="*/ 61589 h 123825"/>
                <a:gd name="connsiteX984" fmla="*/ 69532 w 171450"/>
                <a:gd name="connsiteY984" fmla="*/ 60446 h 123825"/>
                <a:gd name="connsiteX985" fmla="*/ 72580 w 171450"/>
                <a:gd name="connsiteY985" fmla="*/ 60351 h 123825"/>
                <a:gd name="connsiteX986" fmla="*/ 73438 w 171450"/>
                <a:gd name="connsiteY986" fmla="*/ 60446 h 123825"/>
                <a:gd name="connsiteX987" fmla="*/ 73342 w 171450"/>
                <a:gd name="connsiteY987" fmla="*/ 61589 h 123825"/>
                <a:gd name="connsiteX988" fmla="*/ 74390 w 171450"/>
                <a:gd name="connsiteY988" fmla="*/ 61779 h 123825"/>
                <a:gd name="connsiteX989" fmla="*/ 74866 w 171450"/>
                <a:gd name="connsiteY989" fmla="*/ 61017 h 123825"/>
                <a:gd name="connsiteX990" fmla="*/ 76486 w 171450"/>
                <a:gd name="connsiteY990" fmla="*/ 60922 h 123825"/>
                <a:gd name="connsiteX991" fmla="*/ 76771 w 171450"/>
                <a:gd name="connsiteY991" fmla="*/ 61684 h 123825"/>
                <a:gd name="connsiteX992" fmla="*/ 78105 w 171450"/>
                <a:gd name="connsiteY992" fmla="*/ 62541 h 123825"/>
                <a:gd name="connsiteX993" fmla="*/ 78867 w 171450"/>
                <a:gd name="connsiteY993" fmla="*/ 63399 h 123825"/>
                <a:gd name="connsiteX994" fmla="*/ 80391 w 171450"/>
                <a:gd name="connsiteY994" fmla="*/ 63684 h 123825"/>
                <a:gd name="connsiteX995" fmla="*/ 82963 w 171450"/>
                <a:gd name="connsiteY995" fmla="*/ 65208 h 123825"/>
                <a:gd name="connsiteX996" fmla="*/ 83820 w 171450"/>
                <a:gd name="connsiteY996" fmla="*/ 65304 h 123825"/>
                <a:gd name="connsiteX997" fmla="*/ 84106 w 171450"/>
                <a:gd name="connsiteY997" fmla="*/ 65780 h 123825"/>
                <a:gd name="connsiteX998" fmla="*/ 88487 w 171450"/>
                <a:gd name="connsiteY998" fmla="*/ 67590 h 123825"/>
                <a:gd name="connsiteX999" fmla="*/ 89630 w 171450"/>
                <a:gd name="connsiteY999" fmla="*/ 68256 h 123825"/>
                <a:gd name="connsiteX1000" fmla="*/ 89725 w 171450"/>
                <a:gd name="connsiteY1000" fmla="*/ 68828 h 123825"/>
                <a:gd name="connsiteX1001" fmla="*/ 90678 w 171450"/>
                <a:gd name="connsiteY1001" fmla="*/ 68923 h 123825"/>
                <a:gd name="connsiteX1002" fmla="*/ 92297 w 171450"/>
                <a:gd name="connsiteY1002" fmla="*/ 69495 h 123825"/>
                <a:gd name="connsiteX1003" fmla="*/ 95250 w 171450"/>
                <a:gd name="connsiteY1003" fmla="*/ 71114 h 123825"/>
                <a:gd name="connsiteX1004" fmla="*/ 95536 w 171450"/>
                <a:gd name="connsiteY1004" fmla="*/ 71495 h 123825"/>
                <a:gd name="connsiteX1005" fmla="*/ 95917 w 171450"/>
                <a:gd name="connsiteY1005" fmla="*/ 71209 h 123825"/>
                <a:gd name="connsiteX1006" fmla="*/ 96488 w 171450"/>
                <a:gd name="connsiteY1006" fmla="*/ 72162 h 123825"/>
                <a:gd name="connsiteX1007" fmla="*/ 98393 w 171450"/>
                <a:gd name="connsiteY1007" fmla="*/ 72543 h 123825"/>
                <a:gd name="connsiteX1008" fmla="*/ 99536 w 171450"/>
                <a:gd name="connsiteY1008" fmla="*/ 72543 h 123825"/>
                <a:gd name="connsiteX1009" fmla="*/ 99536 w 171450"/>
                <a:gd name="connsiteY1009" fmla="*/ 73209 h 123825"/>
                <a:gd name="connsiteX1010" fmla="*/ 100965 w 171450"/>
                <a:gd name="connsiteY1010" fmla="*/ 73686 h 123825"/>
                <a:gd name="connsiteX1011" fmla="*/ 102013 w 171450"/>
                <a:gd name="connsiteY1011" fmla="*/ 73686 h 123825"/>
                <a:gd name="connsiteX1012" fmla="*/ 102965 w 171450"/>
                <a:gd name="connsiteY1012" fmla="*/ 74067 h 123825"/>
                <a:gd name="connsiteX1013" fmla="*/ 105823 w 171450"/>
                <a:gd name="connsiteY1013" fmla="*/ 75400 h 123825"/>
                <a:gd name="connsiteX1014" fmla="*/ 106966 w 171450"/>
                <a:gd name="connsiteY1014" fmla="*/ 74733 h 123825"/>
                <a:gd name="connsiteX1015" fmla="*/ 108299 w 171450"/>
                <a:gd name="connsiteY1015" fmla="*/ 76067 h 123825"/>
                <a:gd name="connsiteX1016" fmla="*/ 110490 w 171450"/>
                <a:gd name="connsiteY1016" fmla="*/ 76067 h 123825"/>
                <a:gd name="connsiteX1017" fmla="*/ 110204 w 171450"/>
                <a:gd name="connsiteY1017" fmla="*/ 75400 h 123825"/>
                <a:gd name="connsiteX1018" fmla="*/ 110299 w 171450"/>
                <a:gd name="connsiteY1018" fmla="*/ 74352 h 123825"/>
                <a:gd name="connsiteX1019" fmla="*/ 109442 w 171450"/>
                <a:gd name="connsiteY1019" fmla="*/ 73876 h 123825"/>
                <a:gd name="connsiteX1020" fmla="*/ 110109 w 171450"/>
                <a:gd name="connsiteY1020" fmla="*/ 72543 h 123825"/>
                <a:gd name="connsiteX1021" fmla="*/ 110871 w 171450"/>
                <a:gd name="connsiteY1021" fmla="*/ 72828 h 123825"/>
                <a:gd name="connsiteX1022" fmla="*/ 110299 w 171450"/>
                <a:gd name="connsiteY1022" fmla="*/ 71495 h 123825"/>
                <a:gd name="connsiteX1023" fmla="*/ 109442 w 171450"/>
                <a:gd name="connsiteY1023" fmla="*/ 71971 h 123825"/>
                <a:gd name="connsiteX1024" fmla="*/ 108585 w 171450"/>
                <a:gd name="connsiteY1024" fmla="*/ 71019 h 123825"/>
                <a:gd name="connsiteX1025" fmla="*/ 109442 w 171450"/>
                <a:gd name="connsiteY1025" fmla="*/ 69685 h 123825"/>
                <a:gd name="connsiteX1026" fmla="*/ 109823 w 171450"/>
                <a:gd name="connsiteY1026" fmla="*/ 68542 h 123825"/>
                <a:gd name="connsiteX1027" fmla="*/ 108680 w 171450"/>
                <a:gd name="connsiteY1027" fmla="*/ 67018 h 123825"/>
                <a:gd name="connsiteX1028" fmla="*/ 106585 w 171450"/>
                <a:gd name="connsiteY1028" fmla="*/ 65970 h 123825"/>
                <a:gd name="connsiteX1029" fmla="*/ 106585 w 171450"/>
                <a:gd name="connsiteY1029" fmla="*/ 66542 h 123825"/>
                <a:gd name="connsiteX1030" fmla="*/ 106204 w 171450"/>
                <a:gd name="connsiteY1030" fmla="*/ 66732 h 123825"/>
                <a:gd name="connsiteX1031" fmla="*/ 105346 w 171450"/>
                <a:gd name="connsiteY1031" fmla="*/ 66351 h 123825"/>
                <a:gd name="connsiteX1032" fmla="*/ 104680 w 171450"/>
                <a:gd name="connsiteY1032" fmla="*/ 65589 h 123825"/>
                <a:gd name="connsiteX1033" fmla="*/ 104013 w 171450"/>
                <a:gd name="connsiteY1033" fmla="*/ 65780 h 123825"/>
                <a:gd name="connsiteX1034" fmla="*/ 102489 w 171450"/>
                <a:gd name="connsiteY1034" fmla="*/ 64065 h 123825"/>
                <a:gd name="connsiteX1035" fmla="*/ 101155 w 171450"/>
                <a:gd name="connsiteY1035" fmla="*/ 63113 h 123825"/>
                <a:gd name="connsiteX1036" fmla="*/ 99822 w 171450"/>
                <a:gd name="connsiteY1036" fmla="*/ 62827 h 123825"/>
                <a:gd name="connsiteX1037" fmla="*/ 98393 w 171450"/>
                <a:gd name="connsiteY1037" fmla="*/ 60922 h 123825"/>
                <a:gd name="connsiteX1038" fmla="*/ 97345 w 171450"/>
                <a:gd name="connsiteY1038" fmla="*/ 61017 h 123825"/>
                <a:gd name="connsiteX1039" fmla="*/ 96107 w 171450"/>
                <a:gd name="connsiteY1039" fmla="*/ 60636 h 123825"/>
                <a:gd name="connsiteX1040" fmla="*/ 96107 w 171450"/>
                <a:gd name="connsiteY1040" fmla="*/ 60160 h 123825"/>
                <a:gd name="connsiteX1041" fmla="*/ 95631 w 171450"/>
                <a:gd name="connsiteY1041" fmla="*/ 60065 h 123825"/>
                <a:gd name="connsiteX1042" fmla="*/ 92583 w 171450"/>
                <a:gd name="connsiteY1042" fmla="*/ 58636 h 123825"/>
                <a:gd name="connsiteX1043" fmla="*/ 91916 w 171450"/>
                <a:gd name="connsiteY1043" fmla="*/ 57207 h 123825"/>
                <a:gd name="connsiteX1044" fmla="*/ 90773 w 171450"/>
                <a:gd name="connsiteY1044" fmla="*/ 56826 h 123825"/>
                <a:gd name="connsiteX1045" fmla="*/ 89725 w 171450"/>
                <a:gd name="connsiteY1045" fmla="*/ 57398 h 123825"/>
                <a:gd name="connsiteX1046" fmla="*/ 88773 w 171450"/>
                <a:gd name="connsiteY1046" fmla="*/ 57017 h 123825"/>
                <a:gd name="connsiteX1047" fmla="*/ 86868 w 171450"/>
                <a:gd name="connsiteY1047" fmla="*/ 55493 h 123825"/>
                <a:gd name="connsiteX1048" fmla="*/ 86677 w 171450"/>
                <a:gd name="connsiteY1048" fmla="*/ 55112 h 123825"/>
                <a:gd name="connsiteX1049" fmla="*/ 85915 w 171450"/>
                <a:gd name="connsiteY1049" fmla="*/ 54921 h 123825"/>
                <a:gd name="connsiteX1050" fmla="*/ 85630 w 171450"/>
                <a:gd name="connsiteY1050" fmla="*/ 54445 h 123825"/>
                <a:gd name="connsiteX1051" fmla="*/ 82963 w 171450"/>
                <a:gd name="connsiteY1051" fmla="*/ 52350 h 123825"/>
                <a:gd name="connsiteX1052" fmla="*/ 81343 w 171450"/>
                <a:gd name="connsiteY1052" fmla="*/ 50730 h 123825"/>
                <a:gd name="connsiteX1053" fmla="*/ 81343 w 171450"/>
                <a:gd name="connsiteY1053" fmla="*/ 50254 h 123825"/>
                <a:gd name="connsiteX1054" fmla="*/ 79915 w 171450"/>
                <a:gd name="connsiteY1054" fmla="*/ 49111 h 123825"/>
                <a:gd name="connsiteX1055" fmla="*/ 80296 w 171450"/>
                <a:gd name="connsiteY1055" fmla="*/ 47682 h 123825"/>
                <a:gd name="connsiteX1056" fmla="*/ 80200 w 171450"/>
                <a:gd name="connsiteY1056" fmla="*/ 45111 h 123825"/>
                <a:gd name="connsiteX1057" fmla="*/ 79534 w 171450"/>
                <a:gd name="connsiteY1057" fmla="*/ 42729 h 123825"/>
                <a:gd name="connsiteX1058" fmla="*/ 80010 w 171450"/>
                <a:gd name="connsiteY1058" fmla="*/ 40253 h 123825"/>
                <a:gd name="connsiteX1059" fmla="*/ 80772 w 171450"/>
                <a:gd name="connsiteY1059" fmla="*/ 39777 h 123825"/>
                <a:gd name="connsiteX1060" fmla="*/ 78772 w 171450"/>
                <a:gd name="connsiteY1060" fmla="*/ 37586 h 123825"/>
                <a:gd name="connsiteX1061" fmla="*/ 78295 w 171450"/>
                <a:gd name="connsiteY1061" fmla="*/ 37776 h 123825"/>
                <a:gd name="connsiteX1062" fmla="*/ 78010 w 171450"/>
                <a:gd name="connsiteY1062" fmla="*/ 37300 h 123825"/>
                <a:gd name="connsiteX1063" fmla="*/ 77533 w 171450"/>
                <a:gd name="connsiteY1063" fmla="*/ 37491 h 123825"/>
                <a:gd name="connsiteX1064" fmla="*/ 77152 w 171450"/>
                <a:gd name="connsiteY1064" fmla="*/ 36919 h 123825"/>
                <a:gd name="connsiteX1065" fmla="*/ 76771 w 171450"/>
                <a:gd name="connsiteY1065" fmla="*/ 37110 h 123825"/>
                <a:gd name="connsiteX1066" fmla="*/ 76105 w 171450"/>
                <a:gd name="connsiteY1066" fmla="*/ 36348 h 123825"/>
                <a:gd name="connsiteX1067" fmla="*/ 75724 w 171450"/>
                <a:gd name="connsiteY1067" fmla="*/ 36538 h 123825"/>
                <a:gd name="connsiteX1068" fmla="*/ 74390 w 171450"/>
                <a:gd name="connsiteY1068" fmla="*/ 36252 h 123825"/>
                <a:gd name="connsiteX1069" fmla="*/ 73057 w 171450"/>
                <a:gd name="connsiteY1069" fmla="*/ 35490 h 123825"/>
                <a:gd name="connsiteX1070" fmla="*/ 71914 w 171450"/>
                <a:gd name="connsiteY1070" fmla="*/ 35681 h 123825"/>
                <a:gd name="connsiteX1071" fmla="*/ 71628 w 171450"/>
                <a:gd name="connsiteY1071" fmla="*/ 35205 h 123825"/>
                <a:gd name="connsiteX1072" fmla="*/ 71247 w 171450"/>
                <a:gd name="connsiteY1072" fmla="*/ 35395 h 123825"/>
                <a:gd name="connsiteX1073" fmla="*/ 70390 w 171450"/>
                <a:gd name="connsiteY1073" fmla="*/ 35109 h 123825"/>
                <a:gd name="connsiteX1074" fmla="*/ 69437 w 171450"/>
                <a:gd name="connsiteY1074" fmla="*/ 35300 h 123825"/>
                <a:gd name="connsiteX1075" fmla="*/ 69247 w 171450"/>
                <a:gd name="connsiteY1075" fmla="*/ 34919 h 123825"/>
                <a:gd name="connsiteX1076" fmla="*/ 68580 w 171450"/>
                <a:gd name="connsiteY1076" fmla="*/ 35490 h 123825"/>
                <a:gd name="connsiteX1077" fmla="*/ 67532 w 171450"/>
                <a:gd name="connsiteY1077" fmla="*/ 35871 h 123825"/>
                <a:gd name="connsiteX1078" fmla="*/ 66484 w 171450"/>
                <a:gd name="connsiteY1078" fmla="*/ 36252 h 123825"/>
                <a:gd name="connsiteX1079" fmla="*/ 64103 w 171450"/>
                <a:gd name="connsiteY1079" fmla="*/ 37776 h 123825"/>
                <a:gd name="connsiteX1080" fmla="*/ 63817 w 171450"/>
                <a:gd name="connsiteY1080" fmla="*/ 37491 h 123825"/>
                <a:gd name="connsiteX1081" fmla="*/ 62770 w 171450"/>
                <a:gd name="connsiteY1081" fmla="*/ 38348 h 123825"/>
                <a:gd name="connsiteX1082" fmla="*/ 62579 w 171450"/>
                <a:gd name="connsiteY1082" fmla="*/ 39110 h 123825"/>
                <a:gd name="connsiteX1083" fmla="*/ 61913 w 171450"/>
                <a:gd name="connsiteY1083" fmla="*/ 39110 h 123825"/>
                <a:gd name="connsiteX1084" fmla="*/ 59912 w 171450"/>
                <a:gd name="connsiteY1084" fmla="*/ 40920 h 123825"/>
                <a:gd name="connsiteX1085" fmla="*/ 59341 w 171450"/>
                <a:gd name="connsiteY1085" fmla="*/ 40824 h 123825"/>
                <a:gd name="connsiteX1086" fmla="*/ 57817 w 171450"/>
                <a:gd name="connsiteY1086" fmla="*/ 41586 h 123825"/>
                <a:gd name="connsiteX1087" fmla="*/ 55912 w 171450"/>
                <a:gd name="connsiteY1087" fmla="*/ 41396 h 123825"/>
                <a:gd name="connsiteX1088" fmla="*/ 54388 w 171450"/>
                <a:gd name="connsiteY1088" fmla="*/ 41586 h 123825"/>
                <a:gd name="connsiteX1089" fmla="*/ 48673 w 171450"/>
                <a:gd name="connsiteY1089" fmla="*/ 42063 h 123825"/>
                <a:gd name="connsiteX1090" fmla="*/ 47244 w 171450"/>
                <a:gd name="connsiteY1090" fmla="*/ 41301 h 123825"/>
                <a:gd name="connsiteX1091" fmla="*/ 44958 w 171450"/>
                <a:gd name="connsiteY1091" fmla="*/ 41301 h 123825"/>
                <a:gd name="connsiteX1092" fmla="*/ 41338 w 171450"/>
                <a:gd name="connsiteY1092" fmla="*/ 40729 h 123825"/>
                <a:gd name="connsiteX1093" fmla="*/ 40862 w 171450"/>
                <a:gd name="connsiteY1093" fmla="*/ 41110 h 123825"/>
                <a:gd name="connsiteX1094" fmla="*/ 39529 w 171450"/>
                <a:gd name="connsiteY1094" fmla="*/ 40920 h 123825"/>
                <a:gd name="connsiteX1095" fmla="*/ 39052 w 171450"/>
                <a:gd name="connsiteY1095" fmla="*/ 41205 h 123825"/>
                <a:gd name="connsiteX1096" fmla="*/ 39148 w 171450"/>
                <a:gd name="connsiteY1096" fmla="*/ 40158 h 123825"/>
                <a:gd name="connsiteX1097" fmla="*/ 39624 w 171450"/>
                <a:gd name="connsiteY1097" fmla="*/ 40634 h 123825"/>
                <a:gd name="connsiteX1098" fmla="*/ 39148 w 171450"/>
                <a:gd name="connsiteY1098" fmla="*/ 39967 h 123825"/>
                <a:gd name="connsiteX1099" fmla="*/ 38767 w 171450"/>
                <a:gd name="connsiteY1099" fmla="*/ 38157 h 123825"/>
                <a:gd name="connsiteX1100" fmla="*/ 37909 w 171450"/>
                <a:gd name="connsiteY1100" fmla="*/ 38062 h 123825"/>
                <a:gd name="connsiteX1101" fmla="*/ 36290 w 171450"/>
                <a:gd name="connsiteY1101" fmla="*/ 38443 h 123825"/>
                <a:gd name="connsiteX1102" fmla="*/ 36671 w 171450"/>
                <a:gd name="connsiteY1102" fmla="*/ 38253 h 123825"/>
                <a:gd name="connsiteX1103" fmla="*/ 35433 w 171450"/>
                <a:gd name="connsiteY1103" fmla="*/ 37967 h 123825"/>
                <a:gd name="connsiteX1104" fmla="*/ 33528 w 171450"/>
                <a:gd name="connsiteY1104" fmla="*/ 35681 h 123825"/>
                <a:gd name="connsiteX1105" fmla="*/ 32575 w 171450"/>
                <a:gd name="connsiteY1105" fmla="*/ 36443 h 123825"/>
                <a:gd name="connsiteX1106" fmla="*/ 32861 w 171450"/>
                <a:gd name="connsiteY1106" fmla="*/ 35205 h 123825"/>
                <a:gd name="connsiteX1107" fmla="*/ 33528 w 171450"/>
                <a:gd name="connsiteY1107" fmla="*/ 35300 h 123825"/>
                <a:gd name="connsiteX1108" fmla="*/ 33528 w 171450"/>
                <a:gd name="connsiteY1108" fmla="*/ 34157 h 123825"/>
                <a:gd name="connsiteX1109" fmla="*/ 34385 w 171450"/>
                <a:gd name="connsiteY1109" fmla="*/ 34062 h 123825"/>
                <a:gd name="connsiteX1110" fmla="*/ 34576 w 171450"/>
                <a:gd name="connsiteY1110" fmla="*/ 33300 h 123825"/>
                <a:gd name="connsiteX1111" fmla="*/ 38481 w 171450"/>
                <a:gd name="connsiteY1111" fmla="*/ 31204 h 123825"/>
                <a:gd name="connsiteX1112" fmla="*/ 43243 w 171450"/>
                <a:gd name="connsiteY1112" fmla="*/ 30061 h 123825"/>
                <a:gd name="connsiteX1113" fmla="*/ 44672 w 171450"/>
                <a:gd name="connsiteY1113" fmla="*/ 29490 h 123825"/>
                <a:gd name="connsiteX1114" fmla="*/ 50578 w 171450"/>
                <a:gd name="connsiteY1114" fmla="*/ 29013 h 123825"/>
                <a:gd name="connsiteX1115" fmla="*/ 51721 w 171450"/>
                <a:gd name="connsiteY1115" fmla="*/ 29490 h 123825"/>
                <a:gd name="connsiteX1116" fmla="*/ 52197 w 171450"/>
                <a:gd name="connsiteY1116" fmla="*/ 29394 h 123825"/>
                <a:gd name="connsiteX1117" fmla="*/ 52768 w 171450"/>
                <a:gd name="connsiteY1117" fmla="*/ 29775 h 123825"/>
                <a:gd name="connsiteX1118" fmla="*/ 55721 w 171450"/>
                <a:gd name="connsiteY1118" fmla="*/ 29680 h 123825"/>
                <a:gd name="connsiteX1119" fmla="*/ 56102 w 171450"/>
                <a:gd name="connsiteY1119" fmla="*/ 29871 h 123825"/>
                <a:gd name="connsiteX1120" fmla="*/ 57436 w 171450"/>
                <a:gd name="connsiteY1120" fmla="*/ 29394 h 123825"/>
                <a:gd name="connsiteX1121" fmla="*/ 60865 w 171450"/>
                <a:gd name="connsiteY1121" fmla="*/ 30537 h 123825"/>
                <a:gd name="connsiteX1122" fmla="*/ 61531 w 171450"/>
                <a:gd name="connsiteY1122" fmla="*/ 29775 h 123825"/>
                <a:gd name="connsiteX1123" fmla="*/ 63627 w 171450"/>
                <a:gd name="connsiteY1123" fmla="*/ 29966 h 123825"/>
                <a:gd name="connsiteX1124" fmla="*/ 63913 w 171450"/>
                <a:gd name="connsiteY1124" fmla="*/ 30633 h 123825"/>
                <a:gd name="connsiteX1125" fmla="*/ 66961 w 171450"/>
                <a:gd name="connsiteY1125" fmla="*/ 30823 h 123825"/>
                <a:gd name="connsiteX1126" fmla="*/ 67627 w 171450"/>
                <a:gd name="connsiteY1126" fmla="*/ 30728 h 123825"/>
                <a:gd name="connsiteX1127" fmla="*/ 68961 w 171450"/>
                <a:gd name="connsiteY1127" fmla="*/ 31490 h 123825"/>
                <a:gd name="connsiteX1128" fmla="*/ 69151 w 171450"/>
                <a:gd name="connsiteY1128" fmla="*/ 32252 h 123825"/>
                <a:gd name="connsiteX1129" fmla="*/ 70961 w 171450"/>
                <a:gd name="connsiteY1129" fmla="*/ 32823 h 123825"/>
                <a:gd name="connsiteX1130" fmla="*/ 72580 w 171450"/>
                <a:gd name="connsiteY1130" fmla="*/ 33776 h 123825"/>
                <a:gd name="connsiteX1131" fmla="*/ 74390 w 171450"/>
                <a:gd name="connsiteY1131" fmla="*/ 34538 h 123825"/>
                <a:gd name="connsiteX1132" fmla="*/ 77057 w 171450"/>
                <a:gd name="connsiteY1132" fmla="*/ 35871 h 123825"/>
                <a:gd name="connsiteX1133" fmla="*/ 78200 w 171450"/>
                <a:gd name="connsiteY1133" fmla="*/ 36538 h 123825"/>
                <a:gd name="connsiteX1134" fmla="*/ 78581 w 171450"/>
                <a:gd name="connsiteY1134" fmla="*/ 37205 h 123825"/>
                <a:gd name="connsiteX1135" fmla="*/ 79057 w 171450"/>
                <a:gd name="connsiteY1135" fmla="*/ 37110 h 123825"/>
                <a:gd name="connsiteX1136" fmla="*/ 81439 w 171450"/>
                <a:gd name="connsiteY1136" fmla="*/ 38538 h 123825"/>
                <a:gd name="connsiteX1137" fmla="*/ 82963 w 171450"/>
                <a:gd name="connsiteY1137" fmla="*/ 39300 h 123825"/>
                <a:gd name="connsiteX1138" fmla="*/ 84106 w 171450"/>
                <a:gd name="connsiteY1138" fmla="*/ 38443 h 123825"/>
                <a:gd name="connsiteX1139" fmla="*/ 84011 w 171450"/>
                <a:gd name="connsiteY1139" fmla="*/ 37776 h 123825"/>
                <a:gd name="connsiteX1140" fmla="*/ 84868 w 171450"/>
                <a:gd name="connsiteY1140" fmla="*/ 37300 h 123825"/>
                <a:gd name="connsiteX1141" fmla="*/ 84582 w 171450"/>
                <a:gd name="connsiteY1141" fmla="*/ 36824 h 123825"/>
                <a:gd name="connsiteX1142" fmla="*/ 84963 w 171450"/>
                <a:gd name="connsiteY1142" fmla="*/ 36633 h 123825"/>
                <a:gd name="connsiteX1143" fmla="*/ 86773 w 171450"/>
                <a:gd name="connsiteY1143" fmla="*/ 32823 h 123825"/>
                <a:gd name="connsiteX1144" fmla="*/ 88678 w 171450"/>
                <a:gd name="connsiteY1144" fmla="*/ 30823 h 123825"/>
                <a:gd name="connsiteX1145" fmla="*/ 90868 w 171450"/>
                <a:gd name="connsiteY1145" fmla="*/ 28728 h 123825"/>
                <a:gd name="connsiteX1146" fmla="*/ 93726 w 171450"/>
                <a:gd name="connsiteY1146" fmla="*/ 25965 h 123825"/>
                <a:gd name="connsiteX1147" fmla="*/ 95821 w 171450"/>
                <a:gd name="connsiteY1147" fmla="*/ 23965 h 123825"/>
                <a:gd name="connsiteX1148" fmla="*/ 96107 w 171450"/>
                <a:gd name="connsiteY1148" fmla="*/ 22822 h 123825"/>
                <a:gd name="connsiteX1149" fmla="*/ 96869 w 171450"/>
                <a:gd name="connsiteY1149" fmla="*/ 21965 h 123825"/>
                <a:gd name="connsiteX1150" fmla="*/ 97441 w 171450"/>
                <a:gd name="connsiteY1150" fmla="*/ 21774 h 123825"/>
                <a:gd name="connsiteX1151" fmla="*/ 99250 w 171450"/>
                <a:gd name="connsiteY1151" fmla="*/ 19774 h 123825"/>
                <a:gd name="connsiteX1152" fmla="*/ 101632 w 171450"/>
                <a:gd name="connsiteY1152" fmla="*/ 17583 h 123825"/>
                <a:gd name="connsiteX1153" fmla="*/ 102870 w 171450"/>
                <a:gd name="connsiteY1153" fmla="*/ 16536 h 123825"/>
                <a:gd name="connsiteX1154" fmla="*/ 103918 w 171450"/>
                <a:gd name="connsiteY1154" fmla="*/ 15678 h 123825"/>
                <a:gd name="connsiteX1155" fmla="*/ 104489 w 171450"/>
                <a:gd name="connsiteY1155" fmla="*/ 15678 h 123825"/>
                <a:gd name="connsiteX1156" fmla="*/ 105537 w 171450"/>
                <a:gd name="connsiteY1156" fmla="*/ 13583 h 123825"/>
                <a:gd name="connsiteX1157" fmla="*/ 106394 w 171450"/>
                <a:gd name="connsiteY1157" fmla="*/ 14726 h 123825"/>
                <a:gd name="connsiteX1158" fmla="*/ 106013 w 171450"/>
                <a:gd name="connsiteY1158" fmla="*/ 16821 h 123825"/>
                <a:gd name="connsiteX1159" fmla="*/ 106394 w 171450"/>
                <a:gd name="connsiteY1159" fmla="*/ 18441 h 123825"/>
                <a:gd name="connsiteX1160" fmla="*/ 106013 w 171450"/>
                <a:gd name="connsiteY1160" fmla="*/ 18250 h 123825"/>
                <a:gd name="connsiteX1161" fmla="*/ 106108 w 171450"/>
                <a:gd name="connsiteY1161" fmla="*/ 19107 h 123825"/>
                <a:gd name="connsiteX1162" fmla="*/ 105537 w 171450"/>
                <a:gd name="connsiteY1162" fmla="*/ 20155 h 123825"/>
                <a:gd name="connsiteX1163" fmla="*/ 105442 w 171450"/>
                <a:gd name="connsiteY1163" fmla="*/ 21298 h 123825"/>
                <a:gd name="connsiteX1164" fmla="*/ 106013 w 171450"/>
                <a:gd name="connsiteY1164" fmla="*/ 21774 h 123825"/>
                <a:gd name="connsiteX1165" fmla="*/ 105632 w 171450"/>
                <a:gd name="connsiteY1165" fmla="*/ 22632 h 123825"/>
                <a:gd name="connsiteX1166" fmla="*/ 106204 w 171450"/>
                <a:gd name="connsiteY1166" fmla="*/ 23108 h 123825"/>
                <a:gd name="connsiteX1167" fmla="*/ 105823 w 171450"/>
                <a:gd name="connsiteY1167" fmla="*/ 24822 h 123825"/>
                <a:gd name="connsiteX1168" fmla="*/ 109347 w 171450"/>
                <a:gd name="connsiteY1168" fmla="*/ 23203 h 123825"/>
                <a:gd name="connsiteX1169" fmla="*/ 110585 w 171450"/>
                <a:gd name="connsiteY1169" fmla="*/ 21774 h 123825"/>
                <a:gd name="connsiteX1170" fmla="*/ 111157 w 171450"/>
                <a:gd name="connsiteY1170" fmla="*/ 21584 h 123825"/>
                <a:gd name="connsiteX1171" fmla="*/ 111442 w 171450"/>
                <a:gd name="connsiteY1171" fmla="*/ 21012 h 123825"/>
                <a:gd name="connsiteX1172" fmla="*/ 114871 w 171450"/>
                <a:gd name="connsiteY1172" fmla="*/ 18060 h 123825"/>
                <a:gd name="connsiteX1173" fmla="*/ 115633 w 171450"/>
                <a:gd name="connsiteY1173" fmla="*/ 17774 h 123825"/>
                <a:gd name="connsiteX1174" fmla="*/ 115919 w 171450"/>
                <a:gd name="connsiteY1174" fmla="*/ 17202 h 123825"/>
                <a:gd name="connsiteX1175" fmla="*/ 116395 w 171450"/>
                <a:gd name="connsiteY1175" fmla="*/ 16917 h 123825"/>
                <a:gd name="connsiteX1176" fmla="*/ 119539 w 171450"/>
                <a:gd name="connsiteY1176" fmla="*/ 13297 h 123825"/>
                <a:gd name="connsiteX1177" fmla="*/ 120777 w 171450"/>
                <a:gd name="connsiteY1177" fmla="*/ 12059 h 123825"/>
                <a:gd name="connsiteX1178" fmla="*/ 120777 w 171450"/>
                <a:gd name="connsiteY1178" fmla="*/ 13011 h 123825"/>
                <a:gd name="connsiteX1179" fmla="*/ 121348 w 171450"/>
                <a:gd name="connsiteY1179" fmla="*/ 13297 h 123825"/>
                <a:gd name="connsiteX1180" fmla="*/ 124587 w 171450"/>
                <a:gd name="connsiteY1180" fmla="*/ 10630 h 123825"/>
                <a:gd name="connsiteX1181" fmla="*/ 124968 w 171450"/>
                <a:gd name="connsiteY1181" fmla="*/ 9011 h 123825"/>
                <a:gd name="connsiteX1182" fmla="*/ 124301 w 171450"/>
                <a:gd name="connsiteY1182" fmla="*/ 8535 h 123825"/>
                <a:gd name="connsiteX1183" fmla="*/ 124968 w 171450"/>
                <a:gd name="connsiteY1183" fmla="*/ 7296 h 123825"/>
                <a:gd name="connsiteX1184" fmla="*/ 126492 w 171450"/>
                <a:gd name="connsiteY1184" fmla="*/ 7201 h 123825"/>
                <a:gd name="connsiteX1185" fmla="*/ 127825 w 171450"/>
                <a:gd name="connsiteY1185" fmla="*/ 7773 h 123825"/>
                <a:gd name="connsiteX1186" fmla="*/ 128873 w 171450"/>
                <a:gd name="connsiteY1186" fmla="*/ 9582 h 123825"/>
                <a:gd name="connsiteX1187" fmla="*/ 129349 w 171450"/>
                <a:gd name="connsiteY1187" fmla="*/ 12154 h 123825"/>
                <a:gd name="connsiteX1188" fmla="*/ 129445 w 171450"/>
                <a:gd name="connsiteY1188" fmla="*/ 13392 h 123825"/>
                <a:gd name="connsiteX1189" fmla="*/ 128778 w 171450"/>
                <a:gd name="connsiteY1189" fmla="*/ 17298 h 123825"/>
                <a:gd name="connsiteX1190" fmla="*/ 129254 w 171450"/>
                <a:gd name="connsiteY1190" fmla="*/ 18726 h 123825"/>
                <a:gd name="connsiteX1191" fmla="*/ 128683 w 171450"/>
                <a:gd name="connsiteY1191" fmla="*/ 19203 h 123825"/>
                <a:gd name="connsiteX1192" fmla="*/ 128683 w 171450"/>
                <a:gd name="connsiteY1192" fmla="*/ 21012 h 123825"/>
                <a:gd name="connsiteX1193" fmla="*/ 129159 w 171450"/>
                <a:gd name="connsiteY1193" fmla="*/ 21298 h 123825"/>
                <a:gd name="connsiteX1194" fmla="*/ 128778 w 171450"/>
                <a:gd name="connsiteY1194" fmla="*/ 22727 h 123825"/>
                <a:gd name="connsiteX1195" fmla="*/ 127349 w 171450"/>
                <a:gd name="connsiteY1195" fmla="*/ 24537 h 123825"/>
                <a:gd name="connsiteX1196" fmla="*/ 127254 w 171450"/>
                <a:gd name="connsiteY1196" fmla="*/ 25775 h 123825"/>
                <a:gd name="connsiteX1197" fmla="*/ 126016 w 171450"/>
                <a:gd name="connsiteY1197" fmla="*/ 27775 h 123825"/>
                <a:gd name="connsiteX1198" fmla="*/ 125635 w 171450"/>
                <a:gd name="connsiteY1198" fmla="*/ 27966 h 123825"/>
                <a:gd name="connsiteX1199" fmla="*/ 128778 w 171450"/>
                <a:gd name="connsiteY1199" fmla="*/ 29585 h 123825"/>
                <a:gd name="connsiteX1200" fmla="*/ 130873 w 171450"/>
                <a:gd name="connsiteY1200" fmla="*/ 28442 h 123825"/>
                <a:gd name="connsiteX1201" fmla="*/ 131350 w 171450"/>
                <a:gd name="connsiteY1201" fmla="*/ 29109 h 123825"/>
                <a:gd name="connsiteX1202" fmla="*/ 132397 w 171450"/>
                <a:gd name="connsiteY1202" fmla="*/ 28632 h 123825"/>
                <a:gd name="connsiteX1203" fmla="*/ 132969 w 171450"/>
                <a:gd name="connsiteY1203" fmla="*/ 26918 h 123825"/>
                <a:gd name="connsiteX1204" fmla="*/ 134302 w 171450"/>
                <a:gd name="connsiteY1204" fmla="*/ 26442 h 123825"/>
                <a:gd name="connsiteX1205" fmla="*/ 135445 w 171450"/>
                <a:gd name="connsiteY1205" fmla="*/ 25203 h 123825"/>
                <a:gd name="connsiteX1206" fmla="*/ 137541 w 171450"/>
                <a:gd name="connsiteY1206" fmla="*/ 23679 h 123825"/>
                <a:gd name="connsiteX1207" fmla="*/ 142208 w 171450"/>
                <a:gd name="connsiteY1207" fmla="*/ 19965 h 123825"/>
                <a:gd name="connsiteX1208" fmla="*/ 142780 w 171450"/>
                <a:gd name="connsiteY1208" fmla="*/ 19774 h 123825"/>
                <a:gd name="connsiteX1209" fmla="*/ 143732 w 171450"/>
                <a:gd name="connsiteY1209" fmla="*/ 19203 h 123825"/>
                <a:gd name="connsiteX1210" fmla="*/ 144589 w 171450"/>
                <a:gd name="connsiteY1210" fmla="*/ 19107 h 123825"/>
                <a:gd name="connsiteX1211" fmla="*/ 145542 w 171450"/>
                <a:gd name="connsiteY1211" fmla="*/ 18345 h 123825"/>
                <a:gd name="connsiteX1212" fmla="*/ 146018 w 171450"/>
                <a:gd name="connsiteY1212" fmla="*/ 18155 h 123825"/>
                <a:gd name="connsiteX1213" fmla="*/ 146399 w 171450"/>
                <a:gd name="connsiteY1213" fmla="*/ 17679 h 123825"/>
                <a:gd name="connsiteX1214" fmla="*/ 147923 w 171450"/>
                <a:gd name="connsiteY1214" fmla="*/ 16345 h 123825"/>
                <a:gd name="connsiteX1215" fmla="*/ 149733 w 171450"/>
                <a:gd name="connsiteY1215" fmla="*/ 15964 h 123825"/>
                <a:gd name="connsiteX1216" fmla="*/ 151066 w 171450"/>
                <a:gd name="connsiteY1216" fmla="*/ 17679 h 123825"/>
                <a:gd name="connsiteX1217" fmla="*/ 150495 w 171450"/>
                <a:gd name="connsiteY1217" fmla="*/ 18250 h 123825"/>
                <a:gd name="connsiteX1218" fmla="*/ 151543 w 171450"/>
                <a:gd name="connsiteY1218" fmla="*/ 19774 h 123825"/>
                <a:gd name="connsiteX1219" fmla="*/ 150686 w 171450"/>
                <a:gd name="connsiteY1219" fmla="*/ 19965 h 123825"/>
                <a:gd name="connsiteX1220" fmla="*/ 150495 w 171450"/>
                <a:gd name="connsiteY1220" fmla="*/ 19679 h 123825"/>
                <a:gd name="connsiteX1221" fmla="*/ 150590 w 171450"/>
                <a:gd name="connsiteY1221" fmla="*/ 20060 h 123825"/>
                <a:gd name="connsiteX1222" fmla="*/ 149733 w 171450"/>
                <a:gd name="connsiteY1222" fmla="*/ 20917 h 123825"/>
                <a:gd name="connsiteX1223" fmla="*/ 150590 w 171450"/>
                <a:gd name="connsiteY1223" fmla="*/ 20536 h 123825"/>
                <a:gd name="connsiteX1224" fmla="*/ 149066 w 171450"/>
                <a:gd name="connsiteY1224" fmla="*/ 22536 h 123825"/>
                <a:gd name="connsiteX1225" fmla="*/ 149542 w 171450"/>
                <a:gd name="connsiteY1225" fmla="*/ 22346 h 123825"/>
                <a:gd name="connsiteX1226" fmla="*/ 149352 w 171450"/>
                <a:gd name="connsiteY1226" fmla="*/ 23203 h 123825"/>
                <a:gd name="connsiteX1227" fmla="*/ 149066 w 171450"/>
                <a:gd name="connsiteY1227" fmla="*/ 22822 h 123825"/>
                <a:gd name="connsiteX1228" fmla="*/ 149447 w 171450"/>
                <a:gd name="connsiteY1228" fmla="*/ 23584 h 123825"/>
                <a:gd name="connsiteX1229" fmla="*/ 148780 w 171450"/>
                <a:gd name="connsiteY1229" fmla="*/ 24156 h 123825"/>
                <a:gd name="connsiteX1230" fmla="*/ 149257 w 171450"/>
                <a:gd name="connsiteY1230" fmla="*/ 23965 h 123825"/>
                <a:gd name="connsiteX1231" fmla="*/ 149542 w 171450"/>
                <a:gd name="connsiteY1231" fmla="*/ 25013 h 123825"/>
                <a:gd name="connsiteX1232" fmla="*/ 148114 w 171450"/>
                <a:gd name="connsiteY1232" fmla="*/ 26156 h 123825"/>
                <a:gd name="connsiteX1233" fmla="*/ 148495 w 171450"/>
                <a:gd name="connsiteY1233" fmla="*/ 25965 h 123825"/>
                <a:gd name="connsiteX1234" fmla="*/ 147828 w 171450"/>
                <a:gd name="connsiteY1234" fmla="*/ 27394 h 123825"/>
                <a:gd name="connsiteX1235" fmla="*/ 148209 w 171450"/>
                <a:gd name="connsiteY1235" fmla="*/ 28156 h 123825"/>
                <a:gd name="connsiteX1236" fmla="*/ 147638 w 171450"/>
                <a:gd name="connsiteY1236" fmla="*/ 28537 h 123825"/>
                <a:gd name="connsiteX1237" fmla="*/ 148209 w 171450"/>
                <a:gd name="connsiteY1237" fmla="*/ 29204 h 123825"/>
                <a:gd name="connsiteX1238" fmla="*/ 146685 w 171450"/>
                <a:gd name="connsiteY1238" fmla="*/ 31014 h 123825"/>
                <a:gd name="connsiteX1239" fmla="*/ 147066 w 171450"/>
                <a:gd name="connsiteY1239" fmla="*/ 32157 h 123825"/>
                <a:gd name="connsiteX1240" fmla="*/ 146399 w 171450"/>
                <a:gd name="connsiteY1240" fmla="*/ 32157 h 123825"/>
                <a:gd name="connsiteX1241" fmla="*/ 146209 w 171450"/>
                <a:gd name="connsiteY1241" fmla="*/ 32919 h 123825"/>
                <a:gd name="connsiteX1242" fmla="*/ 142875 w 171450"/>
                <a:gd name="connsiteY1242" fmla="*/ 35205 h 123825"/>
                <a:gd name="connsiteX1243" fmla="*/ 142494 w 171450"/>
                <a:gd name="connsiteY1243" fmla="*/ 36062 h 123825"/>
                <a:gd name="connsiteX1244" fmla="*/ 141922 w 171450"/>
                <a:gd name="connsiteY1244" fmla="*/ 35586 h 123825"/>
                <a:gd name="connsiteX1245" fmla="*/ 142303 w 171450"/>
                <a:gd name="connsiteY1245" fmla="*/ 37681 h 123825"/>
                <a:gd name="connsiteX1246" fmla="*/ 141065 w 171450"/>
                <a:gd name="connsiteY1246" fmla="*/ 38729 h 123825"/>
                <a:gd name="connsiteX1247" fmla="*/ 139160 w 171450"/>
                <a:gd name="connsiteY1247" fmla="*/ 38919 h 123825"/>
                <a:gd name="connsiteX1248" fmla="*/ 138874 w 171450"/>
                <a:gd name="connsiteY1248" fmla="*/ 38443 h 123825"/>
                <a:gd name="connsiteX1249" fmla="*/ 137827 w 171450"/>
                <a:gd name="connsiteY1249" fmla="*/ 38824 h 123825"/>
                <a:gd name="connsiteX1250" fmla="*/ 138113 w 171450"/>
                <a:gd name="connsiteY1250" fmla="*/ 39205 h 123825"/>
                <a:gd name="connsiteX1251" fmla="*/ 136112 w 171450"/>
                <a:gd name="connsiteY1251" fmla="*/ 40158 h 123825"/>
                <a:gd name="connsiteX1252" fmla="*/ 134779 w 171450"/>
                <a:gd name="connsiteY1252" fmla="*/ 40348 h 123825"/>
                <a:gd name="connsiteX1253" fmla="*/ 135160 w 171450"/>
                <a:gd name="connsiteY1253" fmla="*/ 40920 h 123825"/>
                <a:gd name="connsiteX1254" fmla="*/ 134112 w 171450"/>
                <a:gd name="connsiteY1254" fmla="*/ 41586 h 123825"/>
                <a:gd name="connsiteX1255" fmla="*/ 133445 w 171450"/>
                <a:gd name="connsiteY1255" fmla="*/ 41586 h 123825"/>
                <a:gd name="connsiteX1256" fmla="*/ 132302 w 171450"/>
                <a:gd name="connsiteY1256" fmla="*/ 42539 h 123825"/>
                <a:gd name="connsiteX1257" fmla="*/ 131636 w 171450"/>
                <a:gd name="connsiteY1257" fmla="*/ 42729 h 123825"/>
                <a:gd name="connsiteX1258" fmla="*/ 130302 w 171450"/>
                <a:gd name="connsiteY1258" fmla="*/ 42539 h 123825"/>
                <a:gd name="connsiteX1259" fmla="*/ 129730 w 171450"/>
                <a:gd name="connsiteY1259" fmla="*/ 43396 h 123825"/>
                <a:gd name="connsiteX1260" fmla="*/ 130778 w 171450"/>
                <a:gd name="connsiteY1260" fmla="*/ 43872 h 123825"/>
                <a:gd name="connsiteX1261" fmla="*/ 128968 w 171450"/>
                <a:gd name="connsiteY1261" fmla="*/ 45301 h 123825"/>
                <a:gd name="connsiteX1262" fmla="*/ 127921 w 171450"/>
                <a:gd name="connsiteY1262" fmla="*/ 45206 h 123825"/>
                <a:gd name="connsiteX1263" fmla="*/ 128397 w 171450"/>
                <a:gd name="connsiteY1263" fmla="*/ 45968 h 123825"/>
                <a:gd name="connsiteX1264" fmla="*/ 128968 w 171450"/>
                <a:gd name="connsiteY1264" fmla="*/ 45873 h 123825"/>
                <a:gd name="connsiteX1265" fmla="*/ 131254 w 171450"/>
                <a:gd name="connsiteY1265" fmla="*/ 46730 h 123825"/>
                <a:gd name="connsiteX1266" fmla="*/ 132969 w 171450"/>
                <a:gd name="connsiteY1266" fmla="*/ 46539 h 123825"/>
                <a:gd name="connsiteX1267" fmla="*/ 133826 w 171450"/>
                <a:gd name="connsiteY1267" fmla="*/ 46825 h 123825"/>
                <a:gd name="connsiteX1268" fmla="*/ 133731 w 171450"/>
                <a:gd name="connsiteY1268" fmla="*/ 47397 h 123825"/>
                <a:gd name="connsiteX1269" fmla="*/ 138017 w 171450"/>
                <a:gd name="connsiteY1269" fmla="*/ 47301 h 123825"/>
                <a:gd name="connsiteX1270" fmla="*/ 140875 w 171450"/>
                <a:gd name="connsiteY1270" fmla="*/ 46254 h 123825"/>
                <a:gd name="connsiteX1271" fmla="*/ 141732 w 171450"/>
                <a:gd name="connsiteY1271" fmla="*/ 43682 h 123825"/>
                <a:gd name="connsiteX1272" fmla="*/ 142399 w 171450"/>
                <a:gd name="connsiteY1272" fmla="*/ 42253 h 123825"/>
                <a:gd name="connsiteX1273" fmla="*/ 142875 w 171450"/>
                <a:gd name="connsiteY1273" fmla="*/ 43301 h 123825"/>
                <a:gd name="connsiteX1274" fmla="*/ 143446 w 171450"/>
                <a:gd name="connsiteY1274" fmla="*/ 44539 h 123825"/>
                <a:gd name="connsiteX1275" fmla="*/ 143827 w 171450"/>
                <a:gd name="connsiteY1275" fmla="*/ 45682 h 123825"/>
                <a:gd name="connsiteX1276" fmla="*/ 144304 w 171450"/>
                <a:gd name="connsiteY1276" fmla="*/ 46444 h 123825"/>
                <a:gd name="connsiteX1277" fmla="*/ 143923 w 171450"/>
                <a:gd name="connsiteY1277" fmla="*/ 47397 h 123825"/>
                <a:gd name="connsiteX1278" fmla="*/ 143923 w 171450"/>
                <a:gd name="connsiteY1278" fmla="*/ 47968 h 123825"/>
                <a:gd name="connsiteX1279" fmla="*/ 144113 w 171450"/>
                <a:gd name="connsiteY1279" fmla="*/ 49111 h 123825"/>
                <a:gd name="connsiteX1280" fmla="*/ 146304 w 171450"/>
                <a:gd name="connsiteY1280" fmla="*/ 47968 h 123825"/>
                <a:gd name="connsiteX1281" fmla="*/ 147161 w 171450"/>
                <a:gd name="connsiteY1281" fmla="*/ 47682 h 123825"/>
                <a:gd name="connsiteX1282" fmla="*/ 148590 w 171450"/>
                <a:gd name="connsiteY1282" fmla="*/ 47111 h 123825"/>
                <a:gd name="connsiteX1283" fmla="*/ 151352 w 171450"/>
                <a:gd name="connsiteY1283" fmla="*/ 44634 h 123825"/>
                <a:gd name="connsiteX1284" fmla="*/ 150590 w 171450"/>
                <a:gd name="connsiteY1284" fmla="*/ 42729 h 123825"/>
                <a:gd name="connsiteX1285" fmla="*/ 150876 w 171450"/>
                <a:gd name="connsiteY1285" fmla="*/ 40634 h 123825"/>
                <a:gd name="connsiteX1286" fmla="*/ 150686 w 171450"/>
                <a:gd name="connsiteY1286" fmla="*/ 37300 h 123825"/>
                <a:gd name="connsiteX1287" fmla="*/ 150590 w 171450"/>
                <a:gd name="connsiteY1287" fmla="*/ 34252 h 123825"/>
                <a:gd name="connsiteX1288" fmla="*/ 150019 w 171450"/>
                <a:gd name="connsiteY1288" fmla="*/ 33776 h 123825"/>
                <a:gd name="connsiteX1289" fmla="*/ 150304 w 171450"/>
                <a:gd name="connsiteY1289" fmla="*/ 32728 h 123825"/>
                <a:gd name="connsiteX1290" fmla="*/ 149923 w 171450"/>
                <a:gd name="connsiteY1290" fmla="*/ 31871 h 123825"/>
                <a:gd name="connsiteX1291" fmla="*/ 149447 w 171450"/>
                <a:gd name="connsiteY1291" fmla="*/ 29680 h 123825"/>
                <a:gd name="connsiteX1292" fmla="*/ 150781 w 171450"/>
                <a:gd name="connsiteY1292" fmla="*/ 30347 h 123825"/>
                <a:gd name="connsiteX1293" fmla="*/ 151924 w 171450"/>
                <a:gd name="connsiteY1293" fmla="*/ 31585 h 123825"/>
                <a:gd name="connsiteX1294" fmla="*/ 154400 w 171450"/>
                <a:gd name="connsiteY1294" fmla="*/ 32823 h 123825"/>
                <a:gd name="connsiteX1295" fmla="*/ 156972 w 171450"/>
                <a:gd name="connsiteY1295" fmla="*/ 34633 h 123825"/>
                <a:gd name="connsiteX1296" fmla="*/ 157734 w 171450"/>
                <a:gd name="connsiteY1296" fmla="*/ 35681 h 123825"/>
                <a:gd name="connsiteX1297" fmla="*/ 158496 w 171450"/>
                <a:gd name="connsiteY1297" fmla="*/ 35871 h 123825"/>
                <a:gd name="connsiteX1298" fmla="*/ 159448 w 171450"/>
                <a:gd name="connsiteY1298" fmla="*/ 37014 h 123825"/>
                <a:gd name="connsiteX1299" fmla="*/ 159925 w 171450"/>
                <a:gd name="connsiteY1299" fmla="*/ 37110 h 123825"/>
                <a:gd name="connsiteX1300" fmla="*/ 160496 w 171450"/>
                <a:gd name="connsiteY1300" fmla="*/ 37586 h 123825"/>
                <a:gd name="connsiteX1301" fmla="*/ 162211 w 171450"/>
                <a:gd name="connsiteY1301" fmla="*/ 40253 h 123825"/>
                <a:gd name="connsiteX1302" fmla="*/ 162306 w 171450"/>
                <a:gd name="connsiteY1302" fmla="*/ 40920 h 123825"/>
                <a:gd name="connsiteX1303" fmla="*/ 162973 w 171450"/>
                <a:gd name="connsiteY1303" fmla="*/ 41682 h 123825"/>
                <a:gd name="connsiteX1304" fmla="*/ 163354 w 171450"/>
                <a:gd name="connsiteY1304" fmla="*/ 42539 h 123825"/>
                <a:gd name="connsiteX1305" fmla="*/ 163163 w 171450"/>
                <a:gd name="connsiteY1305" fmla="*/ 42825 h 123825"/>
                <a:gd name="connsiteX1306" fmla="*/ 163639 w 171450"/>
                <a:gd name="connsiteY1306" fmla="*/ 43015 h 123825"/>
                <a:gd name="connsiteX1307" fmla="*/ 163068 w 171450"/>
                <a:gd name="connsiteY1307" fmla="*/ 43396 h 123825"/>
                <a:gd name="connsiteX1308" fmla="*/ 163735 w 171450"/>
                <a:gd name="connsiteY1308" fmla="*/ 44349 h 123825"/>
                <a:gd name="connsiteX1309" fmla="*/ 163639 w 171450"/>
                <a:gd name="connsiteY1309" fmla="*/ 45968 h 123825"/>
                <a:gd name="connsiteX1310" fmla="*/ 164592 w 171450"/>
                <a:gd name="connsiteY1310" fmla="*/ 48254 h 123825"/>
                <a:gd name="connsiteX1311" fmla="*/ 164401 w 171450"/>
                <a:gd name="connsiteY1311" fmla="*/ 49206 h 123825"/>
                <a:gd name="connsiteX1312" fmla="*/ 164687 w 171450"/>
                <a:gd name="connsiteY1312" fmla="*/ 48921 h 123825"/>
                <a:gd name="connsiteX1313" fmla="*/ 164687 w 171450"/>
                <a:gd name="connsiteY1313" fmla="*/ 49778 h 123825"/>
                <a:gd name="connsiteX1314" fmla="*/ 164116 w 171450"/>
                <a:gd name="connsiteY1314" fmla="*/ 50064 h 123825"/>
                <a:gd name="connsiteX1315" fmla="*/ 164116 w 171450"/>
                <a:gd name="connsiteY1315" fmla="*/ 50064 h 123825"/>
                <a:gd name="connsiteX1316" fmla="*/ 15145 w 171450"/>
                <a:gd name="connsiteY1316" fmla="*/ 97879 h 123825"/>
                <a:gd name="connsiteX1317" fmla="*/ 15811 w 171450"/>
                <a:gd name="connsiteY1317" fmla="*/ 98451 h 123825"/>
                <a:gd name="connsiteX1318" fmla="*/ 15145 w 171450"/>
                <a:gd name="connsiteY1318" fmla="*/ 97879 h 123825"/>
                <a:gd name="connsiteX1319" fmla="*/ 15145 w 171450"/>
                <a:gd name="connsiteY1319" fmla="*/ 97879 h 123825"/>
                <a:gd name="connsiteX1320" fmla="*/ 13811 w 171450"/>
                <a:gd name="connsiteY1320" fmla="*/ 94545 h 123825"/>
                <a:gd name="connsiteX1321" fmla="*/ 13811 w 171450"/>
                <a:gd name="connsiteY1321" fmla="*/ 95212 h 123825"/>
                <a:gd name="connsiteX1322" fmla="*/ 13811 w 171450"/>
                <a:gd name="connsiteY1322" fmla="*/ 94545 h 123825"/>
                <a:gd name="connsiteX1323" fmla="*/ 13811 w 171450"/>
                <a:gd name="connsiteY1323" fmla="*/ 94545 h 123825"/>
                <a:gd name="connsiteX1324" fmla="*/ 36862 w 171450"/>
                <a:gd name="connsiteY1324" fmla="*/ 119501 h 123825"/>
                <a:gd name="connsiteX1325" fmla="*/ 36957 w 171450"/>
                <a:gd name="connsiteY1325" fmla="*/ 119310 h 123825"/>
                <a:gd name="connsiteX1326" fmla="*/ 36862 w 171450"/>
                <a:gd name="connsiteY1326" fmla="*/ 119501 h 123825"/>
                <a:gd name="connsiteX1327" fmla="*/ 36862 w 171450"/>
                <a:gd name="connsiteY1327" fmla="*/ 119501 h 123825"/>
                <a:gd name="connsiteX1328" fmla="*/ 50482 w 171450"/>
                <a:gd name="connsiteY1328" fmla="*/ 117310 h 123825"/>
                <a:gd name="connsiteX1329" fmla="*/ 50578 w 171450"/>
                <a:gd name="connsiteY1329" fmla="*/ 117405 h 123825"/>
                <a:gd name="connsiteX1330" fmla="*/ 50863 w 171450"/>
                <a:gd name="connsiteY1330" fmla="*/ 117120 h 123825"/>
                <a:gd name="connsiteX1331" fmla="*/ 50768 w 171450"/>
                <a:gd name="connsiteY1331" fmla="*/ 117024 h 123825"/>
                <a:gd name="connsiteX1332" fmla="*/ 50482 w 171450"/>
                <a:gd name="connsiteY1332" fmla="*/ 117310 h 123825"/>
                <a:gd name="connsiteX1333" fmla="*/ 50482 w 171450"/>
                <a:gd name="connsiteY1333" fmla="*/ 117310 h 123825"/>
                <a:gd name="connsiteX1334" fmla="*/ 56197 w 171450"/>
                <a:gd name="connsiteY1334" fmla="*/ 115405 h 123825"/>
                <a:gd name="connsiteX1335" fmla="*/ 56388 w 171450"/>
                <a:gd name="connsiteY1335" fmla="*/ 114929 h 123825"/>
                <a:gd name="connsiteX1336" fmla="*/ 56197 w 171450"/>
                <a:gd name="connsiteY1336" fmla="*/ 115405 h 123825"/>
                <a:gd name="connsiteX1337" fmla="*/ 56197 w 171450"/>
                <a:gd name="connsiteY1337" fmla="*/ 115405 h 123825"/>
                <a:gd name="connsiteX1338" fmla="*/ 63532 w 171450"/>
                <a:gd name="connsiteY1338" fmla="*/ 111690 h 123825"/>
                <a:gd name="connsiteX1339" fmla="*/ 63722 w 171450"/>
                <a:gd name="connsiteY1339" fmla="*/ 111500 h 123825"/>
                <a:gd name="connsiteX1340" fmla="*/ 63532 w 171450"/>
                <a:gd name="connsiteY1340" fmla="*/ 111309 h 123825"/>
                <a:gd name="connsiteX1341" fmla="*/ 63532 w 171450"/>
                <a:gd name="connsiteY1341" fmla="*/ 111690 h 123825"/>
                <a:gd name="connsiteX1342" fmla="*/ 63532 w 171450"/>
                <a:gd name="connsiteY1342" fmla="*/ 111690 h 123825"/>
                <a:gd name="connsiteX1343" fmla="*/ 34004 w 171450"/>
                <a:gd name="connsiteY1343" fmla="*/ 38348 h 123825"/>
                <a:gd name="connsiteX1344" fmla="*/ 33528 w 171450"/>
                <a:gd name="connsiteY1344" fmla="*/ 37872 h 123825"/>
                <a:gd name="connsiteX1345" fmla="*/ 33242 w 171450"/>
                <a:gd name="connsiteY1345" fmla="*/ 38253 h 123825"/>
                <a:gd name="connsiteX1346" fmla="*/ 34004 w 171450"/>
                <a:gd name="connsiteY1346" fmla="*/ 38348 h 123825"/>
                <a:gd name="connsiteX1347" fmla="*/ 34004 w 171450"/>
                <a:gd name="connsiteY1347" fmla="*/ 38348 h 123825"/>
                <a:gd name="connsiteX1348" fmla="*/ 34766 w 171450"/>
                <a:gd name="connsiteY1348" fmla="*/ 37872 h 123825"/>
                <a:gd name="connsiteX1349" fmla="*/ 34195 w 171450"/>
                <a:gd name="connsiteY1349" fmla="*/ 38443 h 123825"/>
                <a:gd name="connsiteX1350" fmla="*/ 35147 w 171450"/>
                <a:gd name="connsiteY1350" fmla="*/ 39300 h 123825"/>
                <a:gd name="connsiteX1351" fmla="*/ 34861 w 171450"/>
                <a:gd name="connsiteY1351" fmla="*/ 38634 h 123825"/>
                <a:gd name="connsiteX1352" fmla="*/ 34766 w 171450"/>
                <a:gd name="connsiteY1352" fmla="*/ 37872 h 123825"/>
                <a:gd name="connsiteX1353" fmla="*/ 34766 w 171450"/>
                <a:gd name="connsiteY1353" fmla="*/ 37872 h 123825"/>
                <a:gd name="connsiteX1354" fmla="*/ 34195 w 171450"/>
                <a:gd name="connsiteY1354" fmla="*/ 37491 h 123825"/>
                <a:gd name="connsiteX1355" fmla="*/ 34004 w 171450"/>
                <a:gd name="connsiteY1355" fmla="*/ 37205 h 123825"/>
                <a:gd name="connsiteX1356" fmla="*/ 34195 w 171450"/>
                <a:gd name="connsiteY1356" fmla="*/ 37491 h 123825"/>
                <a:gd name="connsiteX1357" fmla="*/ 34195 w 171450"/>
                <a:gd name="connsiteY1357" fmla="*/ 37491 h 123825"/>
                <a:gd name="connsiteX1358" fmla="*/ 83058 w 171450"/>
                <a:gd name="connsiteY1358" fmla="*/ 94450 h 123825"/>
                <a:gd name="connsiteX1359" fmla="*/ 83153 w 171450"/>
                <a:gd name="connsiteY1359" fmla="*/ 94260 h 123825"/>
                <a:gd name="connsiteX1360" fmla="*/ 83058 w 171450"/>
                <a:gd name="connsiteY1360" fmla="*/ 94164 h 123825"/>
                <a:gd name="connsiteX1361" fmla="*/ 82867 w 171450"/>
                <a:gd name="connsiteY1361" fmla="*/ 94260 h 123825"/>
                <a:gd name="connsiteX1362" fmla="*/ 83058 w 171450"/>
                <a:gd name="connsiteY1362" fmla="*/ 94450 h 123825"/>
                <a:gd name="connsiteX1363" fmla="*/ 83058 w 171450"/>
                <a:gd name="connsiteY1363" fmla="*/ 94450 h 123825"/>
                <a:gd name="connsiteX1364" fmla="*/ 83820 w 171450"/>
                <a:gd name="connsiteY1364" fmla="*/ 79401 h 123825"/>
                <a:gd name="connsiteX1365" fmla="*/ 84011 w 171450"/>
                <a:gd name="connsiteY1365" fmla="*/ 79782 h 123825"/>
                <a:gd name="connsiteX1366" fmla="*/ 83820 w 171450"/>
                <a:gd name="connsiteY1366" fmla="*/ 79401 h 123825"/>
                <a:gd name="connsiteX1367" fmla="*/ 83820 w 171450"/>
                <a:gd name="connsiteY1367" fmla="*/ 79401 h 123825"/>
                <a:gd name="connsiteX1368" fmla="*/ 107823 w 171450"/>
                <a:gd name="connsiteY1368" fmla="*/ 68066 h 123825"/>
                <a:gd name="connsiteX1369" fmla="*/ 108394 w 171450"/>
                <a:gd name="connsiteY1369" fmla="*/ 68733 h 123825"/>
                <a:gd name="connsiteX1370" fmla="*/ 107823 w 171450"/>
                <a:gd name="connsiteY1370" fmla="*/ 68066 h 123825"/>
                <a:gd name="connsiteX1371" fmla="*/ 107823 w 171450"/>
                <a:gd name="connsiteY1371" fmla="*/ 68066 h 123825"/>
                <a:gd name="connsiteX1372" fmla="*/ 124587 w 171450"/>
                <a:gd name="connsiteY1372" fmla="*/ 82925 h 123825"/>
                <a:gd name="connsiteX1373" fmla="*/ 124682 w 171450"/>
                <a:gd name="connsiteY1373" fmla="*/ 82163 h 123825"/>
                <a:gd name="connsiteX1374" fmla="*/ 125063 w 171450"/>
                <a:gd name="connsiteY1374" fmla="*/ 82734 h 123825"/>
                <a:gd name="connsiteX1375" fmla="*/ 124587 w 171450"/>
                <a:gd name="connsiteY1375" fmla="*/ 82925 h 123825"/>
                <a:gd name="connsiteX1376" fmla="*/ 124587 w 171450"/>
                <a:gd name="connsiteY1376" fmla="*/ 82925 h 123825"/>
                <a:gd name="connsiteX1377" fmla="*/ 120491 w 171450"/>
                <a:gd name="connsiteY1377" fmla="*/ 77400 h 123825"/>
                <a:gd name="connsiteX1378" fmla="*/ 120682 w 171450"/>
                <a:gd name="connsiteY1378" fmla="*/ 77210 h 123825"/>
                <a:gd name="connsiteX1379" fmla="*/ 120872 w 171450"/>
                <a:gd name="connsiteY1379" fmla="*/ 77400 h 123825"/>
                <a:gd name="connsiteX1380" fmla="*/ 120586 w 171450"/>
                <a:gd name="connsiteY1380" fmla="*/ 77496 h 123825"/>
                <a:gd name="connsiteX1381" fmla="*/ 120491 w 171450"/>
                <a:gd name="connsiteY1381" fmla="*/ 77400 h 123825"/>
                <a:gd name="connsiteX1382" fmla="*/ 120491 w 171450"/>
                <a:gd name="connsiteY1382" fmla="*/ 77400 h 123825"/>
                <a:gd name="connsiteX1383" fmla="*/ 124301 w 171450"/>
                <a:gd name="connsiteY1383" fmla="*/ 79972 h 123825"/>
                <a:gd name="connsiteX1384" fmla="*/ 125635 w 171450"/>
                <a:gd name="connsiteY1384" fmla="*/ 80258 h 123825"/>
                <a:gd name="connsiteX1385" fmla="*/ 125444 w 171450"/>
                <a:gd name="connsiteY1385" fmla="*/ 81306 h 123825"/>
                <a:gd name="connsiteX1386" fmla="*/ 124301 w 171450"/>
                <a:gd name="connsiteY1386" fmla="*/ 79972 h 123825"/>
                <a:gd name="connsiteX1387" fmla="*/ 124301 w 171450"/>
                <a:gd name="connsiteY1387" fmla="*/ 79972 h 123825"/>
                <a:gd name="connsiteX1388" fmla="*/ 128016 w 171450"/>
                <a:gd name="connsiteY1388" fmla="*/ 83020 h 123825"/>
                <a:gd name="connsiteX1389" fmla="*/ 127825 w 171450"/>
                <a:gd name="connsiteY1389" fmla="*/ 82639 h 123825"/>
                <a:gd name="connsiteX1390" fmla="*/ 128016 w 171450"/>
                <a:gd name="connsiteY1390" fmla="*/ 83020 h 123825"/>
                <a:gd name="connsiteX1391" fmla="*/ 128016 w 171450"/>
                <a:gd name="connsiteY1391" fmla="*/ 83020 h 123825"/>
                <a:gd name="connsiteX1392" fmla="*/ 126016 w 171450"/>
                <a:gd name="connsiteY1392" fmla="*/ 80829 h 123825"/>
                <a:gd name="connsiteX1393" fmla="*/ 126397 w 171450"/>
                <a:gd name="connsiteY1393" fmla="*/ 81306 h 123825"/>
                <a:gd name="connsiteX1394" fmla="*/ 126016 w 171450"/>
                <a:gd name="connsiteY1394" fmla="*/ 80829 h 123825"/>
                <a:gd name="connsiteX1395" fmla="*/ 126016 w 171450"/>
                <a:gd name="connsiteY1395" fmla="*/ 80829 h 123825"/>
                <a:gd name="connsiteX1396" fmla="*/ 144875 w 171450"/>
                <a:gd name="connsiteY1396" fmla="*/ 94069 h 123825"/>
                <a:gd name="connsiteX1397" fmla="*/ 144970 w 171450"/>
                <a:gd name="connsiteY1397" fmla="*/ 94164 h 123825"/>
                <a:gd name="connsiteX1398" fmla="*/ 145256 w 171450"/>
                <a:gd name="connsiteY1398" fmla="*/ 94069 h 123825"/>
                <a:gd name="connsiteX1399" fmla="*/ 145066 w 171450"/>
                <a:gd name="connsiteY1399" fmla="*/ 93879 h 123825"/>
                <a:gd name="connsiteX1400" fmla="*/ 144875 w 171450"/>
                <a:gd name="connsiteY1400" fmla="*/ 94069 h 123825"/>
                <a:gd name="connsiteX1401" fmla="*/ 144875 w 171450"/>
                <a:gd name="connsiteY1401" fmla="*/ 94069 h 123825"/>
                <a:gd name="connsiteX1402" fmla="*/ 142399 w 171450"/>
                <a:gd name="connsiteY1402" fmla="*/ 64542 h 123825"/>
                <a:gd name="connsiteX1403" fmla="*/ 142494 w 171450"/>
                <a:gd name="connsiteY1403" fmla="*/ 64732 h 123825"/>
                <a:gd name="connsiteX1404" fmla="*/ 142780 w 171450"/>
                <a:gd name="connsiteY1404" fmla="*/ 64446 h 123825"/>
                <a:gd name="connsiteX1405" fmla="*/ 142684 w 171450"/>
                <a:gd name="connsiteY1405" fmla="*/ 64351 h 123825"/>
                <a:gd name="connsiteX1406" fmla="*/ 142399 w 171450"/>
                <a:gd name="connsiteY1406" fmla="*/ 64542 h 123825"/>
                <a:gd name="connsiteX1407" fmla="*/ 142399 w 171450"/>
                <a:gd name="connsiteY1407" fmla="*/ 64542 h 123825"/>
                <a:gd name="connsiteX1408" fmla="*/ 118681 w 171450"/>
                <a:gd name="connsiteY1408" fmla="*/ 33776 h 123825"/>
                <a:gd name="connsiteX1409" fmla="*/ 118491 w 171450"/>
                <a:gd name="connsiteY1409" fmla="*/ 33395 h 123825"/>
                <a:gd name="connsiteX1410" fmla="*/ 118110 w 171450"/>
                <a:gd name="connsiteY1410" fmla="*/ 33681 h 123825"/>
                <a:gd name="connsiteX1411" fmla="*/ 118681 w 171450"/>
                <a:gd name="connsiteY1411" fmla="*/ 33776 h 123825"/>
                <a:gd name="connsiteX1412" fmla="*/ 118681 w 171450"/>
                <a:gd name="connsiteY1412" fmla="*/ 33776 h 123825"/>
                <a:gd name="connsiteX1413" fmla="*/ 150019 w 171450"/>
                <a:gd name="connsiteY1413" fmla="*/ 62256 h 123825"/>
                <a:gd name="connsiteX1414" fmla="*/ 149828 w 171450"/>
                <a:gd name="connsiteY1414" fmla="*/ 61875 h 123825"/>
                <a:gd name="connsiteX1415" fmla="*/ 150019 w 171450"/>
                <a:gd name="connsiteY1415" fmla="*/ 62256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</a:cxnLst>
              <a:rect l="l" t="t" r="r" b="b"/>
              <a:pathLst>
                <a:path w="171450" h="123825" fill="norm" stroke="1" extrusionOk="0">
                  <a:moveTo>
                    <a:pt x="92488" y="88830"/>
                  </a:moveTo>
                  <a:cubicBezTo>
                    <a:pt x="92297" y="88830"/>
                    <a:pt x="92107" y="88640"/>
                    <a:pt x="92011" y="88640"/>
                  </a:cubicBezTo>
                  <a:cubicBezTo>
                    <a:pt x="91249" y="88545"/>
                    <a:pt x="90678" y="88640"/>
                    <a:pt x="90106" y="89307"/>
                  </a:cubicBezTo>
                  <a:cubicBezTo>
                    <a:pt x="90773" y="89973"/>
                    <a:pt x="91726" y="88545"/>
                    <a:pt x="92392" y="89688"/>
                  </a:cubicBezTo>
                  <a:cubicBezTo>
                    <a:pt x="92869" y="89497"/>
                    <a:pt x="93059" y="89021"/>
                    <a:pt x="93536" y="89021"/>
                  </a:cubicBezTo>
                  <a:cubicBezTo>
                    <a:pt x="93821" y="89211"/>
                    <a:pt x="93440" y="89402"/>
                    <a:pt x="93726" y="89688"/>
                  </a:cubicBezTo>
                  <a:cubicBezTo>
                    <a:pt x="93916" y="89592"/>
                    <a:pt x="94012" y="89497"/>
                    <a:pt x="94202" y="89307"/>
                  </a:cubicBezTo>
                  <a:cubicBezTo>
                    <a:pt x="93631" y="88354"/>
                    <a:pt x="93154" y="88830"/>
                    <a:pt x="92488" y="88830"/>
                  </a:cubicBezTo>
                  <a:lnTo>
                    <a:pt x="92488" y="88830"/>
                  </a:lnTo>
                  <a:close/>
                  <a:moveTo>
                    <a:pt x="163830" y="51778"/>
                  </a:moveTo>
                  <a:cubicBezTo>
                    <a:pt x="163735" y="51683"/>
                    <a:pt x="163735" y="51588"/>
                    <a:pt x="163639" y="51588"/>
                  </a:cubicBezTo>
                  <a:cubicBezTo>
                    <a:pt x="163735" y="51397"/>
                    <a:pt x="163830" y="51492"/>
                    <a:pt x="164020" y="51397"/>
                  </a:cubicBezTo>
                  <a:cubicBezTo>
                    <a:pt x="164211" y="51588"/>
                    <a:pt x="163925" y="51683"/>
                    <a:pt x="163830" y="51778"/>
                  </a:cubicBezTo>
                  <a:lnTo>
                    <a:pt x="163830" y="51778"/>
                  </a:lnTo>
                  <a:close/>
                  <a:moveTo>
                    <a:pt x="163735" y="52350"/>
                  </a:moveTo>
                  <a:cubicBezTo>
                    <a:pt x="163639" y="52254"/>
                    <a:pt x="163639" y="52159"/>
                    <a:pt x="163544" y="52159"/>
                  </a:cubicBezTo>
                  <a:cubicBezTo>
                    <a:pt x="163639" y="52064"/>
                    <a:pt x="163639" y="52064"/>
                    <a:pt x="163735" y="51969"/>
                  </a:cubicBezTo>
                  <a:cubicBezTo>
                    <a:pt x="163830" y="52064"/>
                    <a:pt x="163830" y="52159"/>
                    <a:pt x="163925" y="52159"/>
                  </a:cubicBezTo>
                  <a:cubicBezTo>
                    <a:pt x="163925" y="52254"/>
                    <a:pt x="163830" y="52254"/>
                    <a:pt x="163735" y="52350"/>
                  </a:cubicBezTo>
                  <a:lnTo>
                    <a:pt x="163735" y="52350"/>
                  </a:lnTo>
                  <a:close/>
                  <a:moveTo>
                    <a:pt x="160972" y="56826"/>
                  </a:moveTo>
                  <a:cubicBezTo>
                    <a:pt x="160877" y="56731"/>
                    <a:pt x="160877" y="56731"/>
                    <a:pt x="160782" y="56636"/>
                  </a:cubicBezTo>
                  <a:cubicBezTo>
                    <a:pt x="160877" y="56350"/>
                    <a:pt x="161068" y="56636"/>
                    <a:pt x="161163" y="56541"/>
                  </a:cubicBezTo>
                  <a:cubicBezTo>
                    <a:pt x="161258" y="56636"/>
                    <a:pt x="161068" y="56731"/>
                    <a:pt x="160972" y="56826"/>
                  </a:cubicBezTo>
                  <a:lnTo>
                    <a:pt x="160972" y="56826"/>
                  </a:lnTo>
                  <a:close/>
                  <a:moveTo>
                    <a:pt x="160115" y="58065"/>
                  </a:moveTo>
                  <a:cubicBezTo>
                    <a:pt x="159925" y="58160"/>
                    <a:pt x="160115" y="57969"/>
                    <a:pt x="160211" y="57874"/>
                  </a:cubicBezTo>
                  <a:cubicBezTo>
                    <a:pt x="160401" y="57779"/>
                    <a:pt x="160211" y="57969"/>
                    <a:pt x="160115" y="58065"/>
                  </a:cubicBezTo>
                  <a:lnTo>
                    <a:pt x="160115" y="58065"/>
                  </a:lnTo>
                  <a:close/>
                  <a:moveTo>
                    <a:pt x="142684" y="63970"/>
                  </a:moveTo>
                  <a:cubicBezTo>
                    <a:pt x="142399" y="63684"/>
                    <a:pt x="142494" y="63494"/>
                    <a:pt x="142684" y="63303"/>
                  </a:cubicBezTo>
                  <a:cubicBezTo>
                    <a:pt x="142970" y="63494"/>
                    <a:pt x="142970" y="63780"/>
                    <a:pt x="142684" y="63970"/>
                  </a:cubicBezTo>
                  <a:lnTo>
                    <a:pt x="142684" y="63970"/>
                  </a:lnTo>
                  <a:close/>
                  <a:moveTo>
                    <a:pt x="134874" y="68256"/>
                  </a:moveTo>
                  <a:cubicBezTo>
                    <a:pt x="134684" y="68352"/>
                    <a:pt x="134874" y="68161"/>
                    <a:pt x="134969" y="68066"/>
                  </a:cubicBezTo>
                  <a:cubicBezTo>
                    <a:pt x="135160" y="67971"/>
                    <a:pt x="135064" y="68161"/>
                    <a:pt x="134874" y="68256"/>
                  </a:cubicBezTo>
                  <a:lnTo>
                    <a:pt x="134874" y="68256"/>
                  </a:lnTo>
                  <a:close/>
                  <a:moveTo>
                    <a:pt x="132397" y="68733"/>
                  </a:moveTo>
                  <a:cubicBezTo>
                    <a:pt x="132207" y="68447"/>
                    <a:pt x="132397" y="68352"/>
                    <a:pt x="132207" y="68066"/>
                  </a:cubicBezTo>
                  <a:cubicBezTo>
                    <a:pt x="132397" y="67875"/>
                    <a:pt x="132588" y="67685"/>
                    <a:pt x="132778" y="67685"/>
                  </a:cubicBezTo>
                  <a:cubicBezTo>
                    <a:pt x="132969" y="68161"/>
                    <a:pt x="132778" y="68447"/>
                    <a:pt x="132397" y="68733"/>
                  </a:cubicBezTo>
                  <a:lnTo>
                    <a:pt x="132397" y="68733"/>
                  </a:lnTo>
                  <a:close/>
                  <a:moveTo>
                    <a:pt x="128968" y="58255"/>
                  </a:moveTo>
                  <a:cubicBezTo>
                    <a:pt x="128588" y="58446"/>
                    <a:pt x="128873" y="58731"/>
                    <a:pt x="128683" y="58922"/>
                  </a:cubicBezTo>
                  <a:cubicBezTo>
                    <a:pt x="128016" y="59398"/>
                    <a:pt x="127349" y="60255"/>
                    <a:pt x="126682" y="60446"/>
                  </a:cubicBezTo>
                  <a:cubicBezTo>
                    <a:pt x="126682" y="61589"/>
                    <a:pt x="125539" y="61494"/>
                    <a:pt x="124968" y="61398"/>
                  </a:cubicBezTo>
                  <a:cubicBezTo>
                    <a:pt x="124777" y="61684"/>
                    <a:pt x="125063" y="62065"/>
                    <a:pt x="124587" y="62446"/>
                  </a:cubicBezTo>
                  <a:cubicBezTo>
                    <a:pt x="123920" y="62351"/>
                    <a:pt x="123349" y="61970"/>
                    <a:pt x="122587" y="62065"/>
                  </a:cubicBezTo>
                  <a:cubicBezTo>
                    <a:pt x="121825" y="62637"/>
                    <a:pt x="120777" y="63303"/>
                    <a:pt x="120682" y="64161"/>
                  </a:cubicBezTo>
                  <a:cubicBezTo>
                    <a:pt x="119824" y="64446"/>
                    <a:pt x="119063" y="63875"/>
                    <a:pt x="118205" y="63970"/>
                  </a:cubicBezTo>
                  <a:cubicBezTo>
                    <a:pt x="117729" y="63494"/>
                    <a:pt x="118015" y="63018"/>
                    <a:pt x="118015" y="62541"/>
                  </a:cubicBezTo>
                  <a:cubicBezTo>
                    <a:pt x="117634" y="62256"/>
                    <a:pt x="116872" y="61494"/>
                    <a:pt x="116967" y="61113"/>
                  </a:cubicBezTo>
                  <a:cubicBezTo>
                    <a:pt x="117824" y="60636"/>
                    <a:pt x="117634" y="60255"/>
                    <a:pt x="118015" y="59684"/>
                  </a:cubicBezTo>
                  <a:cubicBezTo>
                    <a:pt x="117919" y="59493"/>
                    <a:pt x="117729" y="59303"/>
                    <a:pt x="117634" y="59208"/>
                  </a:cubicBezTo>
                  <a:cubicBezTo>
                    <a:pt x="117824" y="58827"/>
                    <a:pt x="118015" y="58731"/>
                    <a:pt x="118300" y="58636"/>
                  </a:cubicBezTo>
                  <a:cubicBezTo>
                    <a:pt x="118300" y="58065"/>
                    <a:pt x="119158" y="56922"/>
                    <a:pt x="119824" y="57207"/>
                  </a:cubicBezTo>
                  <a:cubicBezTo>
                    <a:pt x="119634" y="57017"/>
                    <a:pt x="119539" y="56826"/>
                    <a:pt x="119348" y="56636"/>
                  </a:cubicBezTo>
                  <a:cubicBezTo>
                    <a:pt x="120396" y="55969"/>
                    <a:pt x="119729" y="55398"/>
                    <a:pt x="119634" y="54731"/>
                  </a:cubicBezTo>
                  <a:cubicBezTo>
                    <a:pt x="119443" y="54636"/>
                    <a:pt x="119158" y="54826"/>
                    <a:pt x="118967" y="54826"/>
                  </a:cubicBezTo>
                  <a:cubicBezTo>
                    <a:pt x="118491" y="55969"/>
                    <a:pt x="117253" y="56636"/>
                    <a:pt x="116872" y="57874"/>
                  </a:cubicBezTo>
                  <a:cubicBezTo>
                    <a:pt x="116586" y="58160"/>
                    <a:pt x="116300" y="58446"/>
                    <a:pt x="116014" y="58636"/>
                  </a:cubicBezTo>
                  <a:cubicBezTo>
                    <a:pt x="116014" y="59398"/>
                    <a:pt x="114871" y="59970"/>
                    <a:pt x="114776" y="60732"/>
                  </a:cubicBezTo>
                  <a:cubicBezTo>
                    <a:pt x="114014" y="61208"/>
                    <a:pt x="113728" y="61684"/>
                    <a:pt x="113062" y="61494"/>
                  </a:cubicBezTo>
                  <a:cubicBezTo>
                    <a:pt x="112776" y="61208"/>
                    <a:pt x="113443" y="60922"/>
                    <a:pt x="113157" y="60636"/>
                  </a:cubicBezTo>
                  <a:cubicBezTo>
                    <a:pt x="112490" y="60065"/>
                    <a:pt x="111252" y="59493"/>
                    <a:pt x="111252" y="58541"/>
                  </a:cubicBezTo>
                  <a:cubicBezTo>
                    <a:pt x="111633" y="58065"/>
                    <a:pt x="112109" y="58541"/>
                    <a:pt x="112300" y="57969"/>
                  </a:cubicBezTo>
                  <a:cubicBezTo>
                    <a:pt x="112586" y="58160"/>
                    <a:pt x="112109" y="58255"/>
                    <a:pt x="112490" y="58446"/>
                  </a:cubicBezTo>
                  <a:cubicBezTo>
                    <a:pt x="112776" y="58160"/>
                    <a:pt x="112966" y="57207"/>
                    <a:pt x="112300" y="56826"/>
                  </a:cubicBezTo>
                  <a:cubicBezTo>
                    <a:pt x="112681" y="56350"/>
                    <a:pt x="113443" y="55779"/>
                    <a:pt x="113824" y="55302"/>
                  </a:cubicBezTo>
                  <a:cubicBezTo>
                    <a:pt x="114014" y="55112"/>
                    <a:pt x="114014" y="55874"/>
                    <a:pt x="114490" y="55302"/>
                  </a:cubicBezTo>
                  <a:cubicBezTo>
                    <a:pt x="114776" y="55493"/>
                    <a:pt x="114681" y="55683"/>
                    <a:pt x="114871" y="55969"/>
                  </a:cubicBezTo>
                  <a:cubicBezTo>
                    <a:pt x="115157" y="55874"/>
                    <a:pt x="114871" y="55588"/>
                    <a:pt x="114871" y="55493"/>
                  </a:cubicBezTo>
                  <a:cubicBezTo>
                    <a:pt x="115633" y="55207"/>
                    <a:pt x="115252" y="54540"/>
                    <a:pt x="116014" y="54064"/>
                  </a:cubicBezTo>
                  <a:cubicBezTo>
                    <a:pt x="116205" y="53778"/>
                    <a:pt x="116300" y="54255"/>
                    <a:pt x="116491" y="54159"/>
                  </a:cubicBezTo>
                  <a:cubicBezTo>
                    <a:pt x="116681" y="53969"/>
                    <a:pt x="116967" y="53778"/>
                    <a:pt x="117157" y="53588"/>
                  </a:cubicBezTo>
                  <a:cubicBezTo>
                    <a:pt x="117443" y="53778"/>
                    <a:pt x="117824" y="53588"/>
                    <a:pt x="118015" y="53778"/>
                  </a:cubicBezTo>
                  <a:cubicBezTo>
                    <a:pt x="118300" y="53588"/>
                    <a:pt x="117919" y="53397"/>
                    <a:pt x="118110" y="53207"/>
                  </a:cubicBezTo>
                  <a:cubicBezTo>
                    <a:pt x="118396" y="53016"/>
                    <a:pt x="118681" y="52731"/>
                    <a:pt x="118967" y="52540"/>
                  </a:cubicBezTo>
                  <a:cubicBezTo>
                    <a:pt x="119158" y="53016"/>
                    <a:pt x="119634" y="53112"/>
                    <a:pt x="119920" y="53588"/>
                  </a:cubicBezTo>
                  <a:cubicBezTo>
                    <a:pt x="120301" y="54255"/>
                    <a:pt x="120110" y="55493"/>
                    <a:pt x="121253" y="54731"/>
                  </a:cubicBezTo>
                  <a:cubicBezTo>
                    <a:pt x="121825" y="55017"/>
                    <a:pt x="122396" y="54921"/>
                    <a:pt x="122968" y="54826"/>
                  </a:cubicBezTo>
                  <a:cubicBezTo>
                    <a:pt x="123253" y="55112"/>
                    <a:pt x="123063" y="55302"/>
                    <a:pt x="123063" y="55588"/>
                  </a:cubicBezTo>
                  <a:cubicBezTo>
                    <a:pt x="123349" y="55302"/>
                    <a:pt x="123730" y="55017"/>
                    <a:pt x="124015" y="54826"/>
                  </a:cubicBezTo>
                  <a:cubicBezTo>
                    <a:pt x="123730" y="54540"/>
                    <a:pt x="123253" y="54255"/>
                    <a:pt x="123158" y="53778"/>
                  </a:cubicBezTo>
                  <a:cubicBezTo>
                    <a:pt x="123634" y="53588"/>
                    <a:pt x="124015" y="54540"/>
                    <a:pt x="124396" y="54921"/>
                  </a:cubicBezTo>
                  <a:cubicBezTo>
                    <a:pt x="124682" y="55017"/>
                    <a:pt x="125063" y="55207"/>
                    <a:pt x="125349" y="55302"/>
                  </a:cubicBezTo>
                  <a:cubicBezTo>
                    <a:pt x="125444" y="55588"/>
                    <a:pt x="125825" y="55969"/>
                    <a:pt x="126016" y="56255"/>
                  </a:cubicBezTo>
                  <a:cubicBezTo>
                    <a:pt x="126206" y="56541"/>
                    <a:pt x="126492" y="56255"/>
                    <a:pt x="126682" y="56445"/>
                  </a:cubicBezTo>
                  <a:cubicBezTo>
                    <a:pt x="126968" y="56826"/>
                    <a:pt x="127254" y="57207"/>
                    <a:pt x="127635" y="57493"/>
                  </a:cubicBezTo>
                  <a:cubicBezTo>
                    <a:pt x="127730" y="57588"/>
                    <a:pt x="127921" y="57303"/>
                    <a:pt x="128016" y="57398"/>
                  </a:cubicBezTo>
                  <a:cubicBezTo>
                    <a:pt x="128492" y="58350"/>
                    <a:pt x="129064" y="57969"/>
                    <a:pt x="129730" y="57588"/>
                  </a:cubicBezTo>
                  <a:cubicBezTo>
                    <a:pt x="129826" y="57684"/>
                    <a:pt x="129826" y="57779"/>
                    <a:pt x="129921" y="57874"/>
                  </a:cubicBezTo>
                  <a:cubicBezTo>
                    <a:pt x="130016" y="58065"/>
                    <a:pt x="129349" y="58255"/>
                    <a:pt x="128968" y="58255"/>
                  </a:cubicBezTo>
                  <a:lnTo>
                    <a:pt x="128968" y="58255"/>
                  </a:lnTo>
                  <a:close/>
                  <a:moveTo>
                    <a:pt x="126968" y="71876"/>
                  </a:moveTo>
                  <a:cubicBezTo>
                    <a:pt x="126873" y="71781"/>
                    <a:pt x="126778" y="71685"/>
                    <a:pt x="126682" y="71495"/>
                  </a:cubicBezTo>
                  <a:cubicBezTo>
                    <a:pt x="126682" y="71304"/>
                    <a:pt x="127063" y="71114"/>
                    <a:pt x="126778" y="70923"/>
                  </a:cubicBezTo>
                  <a:cubicBezTo>
                    <a:pt x="127159" y="70923"/>
                    <a:pt x="127730" y="70447"/>
                    <a:pt x="127825" y="71019"/>
                  </a:cubicBezTo>
                  <a:cubicBezTo>
                    <a:pt x="127254" y="71019"/>
                    <a:pt x="127159" y="71400"/>
                    <a:pt x="126968" y="71876"/>
                  </a:cubicBezTo>
                  <a:lnTo>
                    <a:pt x="126968" y="71876"/>
                  </a:lnTo>
                  <a:close/>
                  <a:moveTo>
                    <a:pt x="123920" y="78543"/>
                  </a:moveTo>
                  <a:cubicBezTo>
                    <a:pt x="124111" y="78448"/>
                    <a:pt x="124206" y="78639"/>
                    <a:pt x="124301" y="78448"/>
                  </a:cubicBezTo>
                  <a:cubicBezTo>
                    <a:pt x="124492" y="78639"/>
                    <a:pt x="124396" y="78829"/>
                    <a:pt x="124206" y="78924"/>
                  </a:cubicBezTo>
                  <a:cubicBezTo>
                    <a:pt x="124111" y="78639"/>
                    <a:pt x="123920" y="78734"/>
                    <a:pt x="123920" y="78543"/>
                  </a:cubicBezTo>
                  <a:lnTo>
                    <a:pt x="123920" y="78543"/>
                  </a:lnTo>
                  <a:close/>
                  <a:moveTo>
                    <a:pt x="117538" y="62732"/>
                  </a:moveTo>
                  <a:cubicBezTo>
                    <a:pt x="117443" y="62922"/>
                    <a:pt x="117253" y="63018"/>
                    <a:pt x="117443" y="63208"/>
                  </a:cubicBezTo>
                  <a:cubicBezTo>
                    <a:pt x="117538" y="63113"/>
                    <a:pt x="117634" y="63018"/>
                    <a:pt x="117729" y="63018"/>
                  </a:cubicBezTo>
                  <a:cubicBezTo>
                    <a:pt x="117634" y="62922"/>
                    <a:pt x="117538" y="62827"/>
                    <a:pt x="117538" y="62732"/>
                  </a:cubicBezTo>
                  <a:lnTo>
                    <a:pt x="117538" y="62732"/>
                  </a:lnTo>
                  <a:close/>
                  <a:moveTo>
                    <a:pt x="128302" y="80639"/>
                  </a:moveTo>
                  <a:cubicBezTo>
                    <a:pt x="127730" y="80544"/>
                    <a:pt x="127921" y="81401"/>
                    <a:pt x="127635" y="81687"/>
                  </a:cubicBezTo>
                  <a:cubicBezTo>
                    <a:pt x="126778" y="80925"/>
                    <a:pt x="126968" y="80258"/>
                    <a:pt x="126587" y="79591"/>
                  </a:cubicBezTo>
                  <a:cubicBezTo>
                    <a:pt x="126111" y="79496"/>
                    <a:pt x="125920" y="79782"/>
                    <a:pt x="125539" y="79972"/>
                  </a:cubicBezTo>
                  <a:cubicBezTo>
                    <a:pt x="125444" y="79782"/>
                    <a:pt x="125349" y="79591"/>
                    <a:pt x="125158" y="79305"/>
                  </a:cubicBezTo>
                  <a:cubicBezTo>
                    <a:pt x="124873" y="79210"/>
                    <a:pt x="124587" y="79401"/>
                    <a:pt x="124396" y="79020"/>
                  </a:cubicBezTo>
                  <a:cubicBezTo>
                    <a:pt x="123920" y="79210"/>
                    <a:pt x="124015" y="79591"/>
                    <a:pt x="123730" y="79782"/>
                  </a:cubicBezTo>
                  <a:cubicBezTo>
                    <a:pt x="123349" y="79591"/>
                    <a:pt x="122968" y="79020"/>
                    <a:pt x="122587" y="78543"/>
                  </a:cubicBezTo>
                  <a:cubicBezTo>
                    <a:pt x="122301" y="78448"/>
                    <a:pt x="121920" y="78543"/>
                    <a:pt x="121729" y="78162"/>
                  </a:cubicBezTo>
                  <a:cubicBezTo>
                    <a:pt x="121825" y="78067"/>
                    <a:pt x="121729" y="78067"/>
                    <a:pt x="121825" y="77972"/>
                  </a:cubicBezTo>
                  <a:cubicBezTo>
                    <a:pt x="122015" y="77781"/>
                    <a:pt x="122301" y="77877"/>
                    <a:pt x="122587" y="77877"/>
                  </a:cubicBezTo>
                  <a:cubicBezTo>
                    <a:pt x="122682" y="78258"/>
                    <a:pt x="123063" y="78353"/>
                    <a:pt x="123253" y="78543"/>
                  </a:cubicBezTo>
                  <a:cubicBezTo>
                    <a:pt x="123444" y="78448"/>
                    <a:pt x="123539" y="78353"/>
                    <a:pt x="123730" y="78162"/>
                  </a:cubicBezTo>
                  <a:cubicBezTo>
                    <a:pt x="123634" y="77877"/>
                    <a:pt x="123349" y="77591"/>
                    <a:pt x="123253" y="77305"/>
                  </a:cubicBezTo>
                  <a:cubicBezTo>
                    <a:pt x="122872" y="77210"/>
                    <a:pt x="122682" y="77305"/>
                    <a:pt x="122491" y="77496"/>
                  </a:cubicBezTo>
                  <a:cubicBezTo>
                    <a:pt x="122206" y="77400"/>
                    <a:pt x="121920" y="76829"/>
                    <a:pt x="121634" y="76543"/>
                  </a:cubicBezTo>
                  <a:cubicBezTo>
                    <a:pt x="121634" y="76353"/>
                    <a:pt x="121729" y="75591"/>
                    <a:pt x="121253" y="75876"/>
                  </a:cubicBezTo>
                  <a:cubicBezTo>
                    <a:pt x="120967" y="76162"/>
                    <a:pt x="121634" y="76257"/>
                    <a:pt x="121539" y="76448"/>
                  </a:cubicBezTo>
                  <a:cubicBezTo>
                    <a:pt x="121348" y="76638"/>
                    <a:pt x="121253" y="76638"/>
                    <a:pt x="121063" y="76638"/>
                  </a:cubicBezTo>
                  <a:cubicBezTo>
                    <a:pt x="121063" y="76353"/>
                    <a:pt x="120967" y="76162"/>
                    <a:pt x="120682" y="75876"/>
                  </a:cubicBezTo>
                  <a:cubicBezTo>
                    <a:pt x="120205" y="76067"/>
                    <a:pt x="119920" y="76543"/>
                    <a:pt x="120205" y="77019"/>
                  </a:cubicBezTo>
                  <a:cubicBezTo>
                    <a:pt x="119634" y="76734"/>
                    <a:pt x="119063" y="76829"/>
                    <a:pt x="118586" y="75876"/>
                  </a:cubicBezTo>
                  <a:cubicBezTo>
                    <a:pt x="118396" y="75781"/>
                    <a:pt x="118110" y="75876"/>
                    <a:pt x="117919" y="75781"/>
                  </a:cubicBezTo>
                  <a:cubicBezTo>
                    <a:pt x="117729" y="75495"/>
                    <a:pt x="117634" y="75591"/>
                    <a:pt x="117443" y="75400"/>
                  </a:cubicBezTo>
                  <a:cubicBezTo>
                    <a:pt x="116967" y="75591"/>
                    <a:pt x="115729" y="74829"/>
                    <a:pt x="115919" y="75686"/>
                  </a:cubicBezTo>
                  <a:cubicBezTo>
                    <a:pt x="116395" y="75686"/>
                    <a:pt x="116967" y="75591"/>
                    <a:pt x="117443" y="75686"/>
                  </a:cubicBezTo>
                  <a:cubicBezTo>
                    <a:pt x="117443" y="76162"/>
                    <a:pt x="116681" y="76257"/>
                    <a:pt x="116586" y="76829"/>
                  </a:cubicBezTo>
                  <a:cubicBezTo>
                    <a:pt x="116205" y="76638"/>
                    <a:pt x="116014" y="76257"/>
                    <a:pt x="115919" y="75972"/>
                  </a:cubicBezTo>
                  <a:cubicBezTo>
                    <a:pt x="115633" y="76162"/>
                    <a:pt x="115443" y="76448"/>
                    <a:pt x="115252" y="76638"/>
                  </a:cubicBezTo>
                  <a:cubicBezTo>
                    <a:pt x="115348" y="76829"/>
                    <a:pt x="115633" y="77115"/>
                    <a:pt x="115538" y="77400"/>
                  </a:cubicBezTo>
                  <a:cubicBezTo>
                    <a:pt x="115062" y="77400"/>
                    <a:pt x="114871" y="77115"/>
                    <a:pt x="114490" y="77400"/>
                  </a:cubicBezTo>
                  <a:cubicBezTo>
                    <a:pt x="113538" y="78353"/>
                    <a:pt x="115252" y="78639"/>
                    <a:pt x="116014" y="79401"/>
                  </a:cubicBezTo>
                  <a:cubicBezTo>
                    <a:pt x="116586" y="79877"/>
                    <a:pt x="117253" y="80353"/>
                    <a:pt x="117538" y="80448"/>
                  </a:cubicBezTo>
                  <a:cubicBezTo>
                    <a:pt x="117348" y="80544"/>
                    <a:pt x="117348" y="80734"/>
                    <a:pt x="117538" y="80829"/>
                  </a:cubicBezTo>
                  <a:cubicBezTo>
                    <a:pt x="117919" y="81210"/>
                    <a:pt x="118396" y="81210"/>
                    <a:pt x="118872" y="80829"/>
                  </a:cubicBezTo>
                  <a:cubicBezTo>
                    <a:pt x="118967" y="80544"/>
                    <a:pt x="118491" y="79686"/>
                    <a:pt x="119253" y="79972"/>
                  </a:cubicBezTo>
                  <a:cubicBezTo>
                    <a:pt x="119348" y="80448"/>
                    <a:pt x="119063" y="80829"/>
                    <a:pt x="119443" y="81401"/>
                  </a:cubicBezTo>
                  <a:cubicBezTo>
                    <a:pt x="119634" y="81401"/>
                    <a:pt x="119920" y="81401"/>
                    <a:pt x="120110" y="81115"/>
                  </a:cubicBezTo>
                  <a:cubicBezTo>
                    <a:pt x="120491" y="81210"/>
                    <a:pt x="120777" y="81591"/>
                    <a:pt x="121158" y="81687"/>
                  </a:cubicBezTo>
                  <a:cubicBezTo>
                    <a:pt x="121348" y="81401"/>
                    <a:pt x="121539" y="81401"/>
                    <a:pt x="121729" y="81306"/>
                  </a:cubicBezTo>
                  <a:cubicBezTo>
                    <a:pt x="122396" y="81687"/>
                    <a:pt x="123063" y="82449"/>
                    <a:pt x="123730" y="82163"/>
                  </a:cubicBezTo>
                  <a:cubicBezTo>
                    <a:pt x="123730" y="81782"/>
                    <a:pt x="124396" y="81306"/>
                    <a:pt x="124682" y="81687"/>
                  </a:cubicBezTo>
                  <a:cubicBezTo>
                    <a:pt x="124587" y="81877"/>
                    <a:pt x="124015" y="82163"/>
                    <a:pt x="123730" y="82353"/>
                  </a:cubicBezTo>
                  <a:cubicBezTo>
                    <a:pt x="124015" y="82830"/>
                    <a:pt x="124396" y="83401"/>
                    <a:pt x="124587" y="83877"/>
                  </a:cubicBezTo>
                  <a:cubicBezTo>
                    <a:pt x="124968" y="83877"/>
                    <a:pt x="125254" y="83973"/>
                    <a:pt x="125635" y="83877"/>
                  </a:cubicBezTo>
                  <a:cubicBezTo>
                    <a:pt x="125825" y="83306"/>
                    <a:pt x="126397" y="83020"/>
                    <a:pt x="126873" y="83306"/>
                  </a:cubicBezTo>
                  <a:cubicBezTo>
                    <a:pt x="126873" y="83877"/>
                    <a:pt x="127159" y="84449"/>
                    <a:pt x="127730" y="84544"/>
                  </a:cubicBezTo>
                  <a:cubicBezTo>
                    <a:pt x="127921" y="84354"/>
                    <a:pt x="128111" y="84163"/>
                    <a:pt x="128397" y="84163"/>
                  </a:cubicBezTo>
                  <a:cubicBezTo>
                    <a:pt x="128588" y="84354"/>
                    <a:pt x="128683" y="84544"/>
                    <a:pt x="128873" y="84639"/>
                  </a:cubicBezTo>
                  <a:cubicBezTo>
                    <a:pt x="129064" y="84735"/>
                    <a:pt x="129349" y="84258"/>
                    <a:pt x="129540" y="84354"/>
                  </a:cubicBezTo>
                  <a:cubicBezTo>
                    <a:pt x="129730" y="84544"/>
                    <a:pt x="129826" y="84735"/>
                    <a:pt x="130016" y="84735"/>
                  </a:cubicBezTo>
                  <a:cubicBezTo>
                    <a:pt x="130207" y="84544"/>
                    <a:pt x="130492" y="84258"/>
                    <a:pt x="130588" y="84449"/>
                  </a:cubicBezTo>
                  <a:cubicBezTo>
                    <a:pt x="130778" y="84639"/>
                    <a:pt x="130969" y="84925"/>
                    <a:pt x="131159" y="85116"/>
                  </a:cubicBezTo>
                  <a:cubicBezTo>
                    <a:pt x="131350" y="85020"/>
                    <a:pt x="131445" y="84925"/>
                    <a:pt x="131636" y="84925"/>
                  </a:cubicBezTo>
                  <a:cubicBezTo>
                    <a:pt x="131731" y="85306"/>
                    <a:pt x="132016" y="85497"/>
                    <a:pt x="132207" y="85497"/>
                  </a:cubicBezTo>
                  <a:cubicBezTo>
                    <a:pt x="132397" y="85020"/>
                    <a:pt x="133159" y="84544"/>
                    <a:pt x="132493" y="84068"/>
                  </a:cubicBezTo>
                  <a:cubicBezTo>
                    <a:pt x="132112" y="84354"/>
                    <a:pt x="131826" y="84163"/>
                    <a:pt x="131636" y="83877"/>
                  </a:cubicBezTo>
                  <a:cubicBezTo>
                    <a:pt x="131540" y="84163"/>
                    <a:pt x="131445" y="84449"/>
                    <a:pt x="131445" y="84735"/>
                  </a:cubicBezTo>
                  <a:cubicBezTo>
                    <a:pt x="130588" y="84163"/>
                    <a:pt x="131254" y="83496"/>
                    <a:pt x="131636" y="83020"/>
                  </a:cubicBezTo>
                  <a:cubicBezTo>
                    <a:pt x="131159" y="82353"/>
                    <a:pt x="130683" y="82925"/>
                    <a:pt x="130397" y="82353"/>
                  </a:cubicBezTo>
                  <a:cubicBezTo>
                    <a:pt x="130492" y="82544"/>
                    <a:pt x="130207" y="82734"/>
                    <a:pt x="130111" y="82925"/>
                  </a:cubicBezTo>
                  <a:cubicBezTo>
                    <a:pt x="129445" y="82544"/>
                    <a:pt x="128968" y="81687"/>
                    <a:pt x="128302" y="80925"/>
                  </a:cubicBezTo>
                  <a:cubicBezTo>
                    <a:pt x="128206" y="80925"/>
                    <a:pt x="128588" y="80829"/>
                    <a:pt x="128302" y="80639"/>
                  </a:cubicBezTo>
                  <a:lnTo>
                    <a:pt x="128302" y="80639"/>
                  </a:lnTo>
                  <a:close/>
                  <a:moveTo>
                    <a:pt x="122968" y="92164"/>
                  </a:moveTo>
                  <a:cubicBezTo>
                    <a:pt x="122777" y="91783"/>
                    <a:pt x="122872" y="91402"/>
                    <a:pt x="123158" y="91212"/>
                  </a:cubicBezTo>
                  <a:cubicBezTo>
                    <a:pt x="123253" y="91212"/>
                    <a:pt x="123444" y="91307"/>
                    <a:pt x="123539" y="91307"/>
                  </a:cubicBezTo>
                  <a:cubicBezTo>
                    <a:pt x="123539" y="91783"/>
                    <a:pt x="123920" y="92259"/>
                    <a:pt x="124206" y="92926"/>
                  </a:cubicBezTo>
                  <a:cubicBezTo>
                    <a:pt x="123825" y="93212"/>
                    <a:pt x="123158" y="92450"/>
                    <a:pt x="122968" y="92164"/>
                  </a:cubicBezTo>
                  <a:lnTo>
                    <a:pt x="122968" y="92164"/>
                  </a:lnTo>
                  <a:close/>
                  <a:moveTo>
                    <a:pt x="113538" y="77305"/>
                  </a:moveTo>
                  <a:cubicBezTo>
                    <a:pt x="114014" y="77019"/>
                    <a:pt x="114205" y="76543"/>
                    <a:pt x="114586" y="76448"/>
                  </a:cubicBezTo>
                  <a:cubicBezTo>
                    <a:pt x="115062" y="76924"/>
                    <a:pt x="113824" y="77496"/>
                    <a:pt x="113538" y="77305"/>
                  </a:cubicBezTo>
                  <a:lnTo>
                    <a:pt x="113538" y="77305"/>
                  </a:lnTo>
                  <a:close/>
                  <a:moveTo>
                    <a:pt x="109823" y="55969"/>
                  </a:moveTo>
                  <a:cubicBezTo>
                    <a:pt x="109823" y="55874"/>
                    <a:pt x="110014" y="55683"/>
                    <a:pt x="110204" y="55588"/>
                  </a:cubicBezTo>
                  <a:cubicBezTo>
                    <a:pt x="110299" y="55683"/>
                    <a:pt x="110395" y="55779"/>
                    <a:pt x="110490" y="55874"/>
                  </a:cubicBezTo>
                  <a:cubicBezTo>
                    <a:pt x="110395" y="55969"/>
                    <a:pt x="110395" y="55969"/>
                    <a:pt x="110395" y="56064"/>
                  </a:cubicBezTo>
                  <a:cubicBezTo>
                    <a:pt x="110204" y="56160"/>
                    <a:pt x="110014" y="56064"/>
                    <a:pt x="109823" y="55969"/>
                  </a:cubicBezTo>
                  <a:lnTo>
                    <a:pt x="109823" y="55969"/>
                  </a:lnTo>
                  <a:close/>
                  <a:moveTo>
                    <a:pt x="113252" y="77496"/>
                  </a:moveTo>
                  <a:cubicBezTo>
                    <a:pt x="112966" y="77496"/>
                    <a:pt x="112681" y="77400"/>
                    <a:pt x="112300" y="77686"/>
                  </a:cubicBezTo>
                  <a:cubicBezTo>
                    <a:pt x="112014" y="77019"/>
                    <a:pt x="113062" y="77210"/>
                    <a:pt x="113347" y="77210"/>
                  </a:cubicBezTo>
                  <a:cubicBezTo>
                    <a:pt x="113347" y="77305"/>
                    <a:pt x="113347" y="77400"/>
                    <a:pt x="113252" y="77496"/>
                  </a:cubicBezTo>
                  <a:lnTo>
                    <a:pt x="113252" y="77496"/>
                  </a:lnTo>
                  <a:close/>
                  <a:moveTo>
                    <a:pt x="112871" y="78924"/>
                  </a:moveTo>
                  <a:cubicBezTo>
                    <a:pt x="112681" y="78639"/>
                    <a:pt x="112300" y="78448"/>
                    <a:pt x="112681" y="78258"/>
                  </a:cubicBezTo>
                  <a:cubicBezTo>
                    <a:pt x="112871" y="78448"/>
                    <a:pt x="113157" y="78639"/>
                    <a:pt x="113347" y="78353"/>
                  </a:cubicBezTo>
                  <a:cubicBezTo>
                    <a:pt x="113443" y="78448"/>
                    <a:pt x="113347" y="78543"/>
                    <a:pt x="113538" y="78734"/>
                  </a:cubicBezTo>
                  <a:cubicBezTo>
                    <a:pt x="113252" y="78734"/>
                    <a:pt x="113062" y="78829"/>
                    <a:pt x="112871" y="78924"/>
                  </a:cubicBezTo>
                  <a:lnTo>
                    <a:pt x="112871" y="78924"/>
                  </a:lnTo>
                  <a:close/>
                  <a:moveTo>
                    <a:pt x="112871" y="80067"/>
                  </a:moveTo>
                  <a:cubicBezTo>
                    <a:pt x="112871" y="80067"/>
                    <a:pt x="112776" y="79972"/>
                    <a:pt x="112776" y="79877"/>
                  </a:cubicBezTo>
                  <a:cubicBezTo>
                    <a:pt x="112776" y="79877"/>
                    <a:pt x="112871" y="79782"/>
                    <a:pt x="112966" y="79782"/>
                  </a:cubicBezTo>
                  <a:cubicBezTo>
                    <a:pt x="112966" y="79877"/>
                    <a:pt x="113062" y="79877"/>
                    <a:pt x="113062" y="79972"/>
                  </a:cubicBezTo>
                  <a:cubicBezTo>
                    <a:pt x="112966" y="79972"/>
                    <a:pt x="112871" y="80067"/>
                    <a:pt x="112871" y="80067"/>
                  </a:cubicBezTo>
                  <a:lnTo>
                    <a:pt x="112871" y="80067"/>
                  </a:lnTo>
                  <a:close/>
                  <a:moveTo>
                    <a:pt x="109061" y="54445"/>
                  </a:moveTo>
                  <a:cubicBezTo>
                    <a:pt x="109252" y="54636"/>
                    <a:pt x="109061" y="54826"/>
                    <a:pt x="108871" y="54826"/>
                  </a:cubicBezTo>
                  <a:cubicBezTo>
                    <a:pt x="108775" y="54636"/>
                    <a:pt x="108871" y="54540"/>
                    <a:pt x="109061" y="54445"/>
                  </a:cubicBezTo>
                  <a:lnTo>
                    <a:pt x="109061" y="54445"/>
                  </a:lnTo>
                  <a:close/>
                  <a:moveTo>
                    <a:pt x="107061" y="47873"/>
                  </a:moveTo>
                  <a:cubicBezTo>
                    <a:pt x="106108" y="48730"/>
                    <a:pt x="104775" y="47682"/>
                    <a:pt x="103632" y="48063"/>
                  </a:cubicBezTo>
                  <a:cubicBezTo>
                    <a:pt x="103156" y="47206"/>
                    <a:pt x="102013" y="47682"/>
                    <a:pt x="101917" y="46635"/>
                  </a:cubicBezTo>
                  <a:cubicBezTo>
                    <a:pt x="102775" y="46063"/>
                    <a:pt x="103441" y="46920"/>
                    <a:pt x="104203" y="46635"/>
                  </a:cubicBezTo>
                  <a:cubicBezTo>
                    <a:pt x="104584" y="47206"/>
                    <a:pt x="105156" y="46825"/>
                    <a:pt x="105537" y="47492"/>
                  </a:cubicBezTo>
                  <a:cubicBezTo>
                    <a:pt x="106013" y="47682"/>
                    <a:pt x="106585" y="47492"/>
                    <a:pt x="107061" y="47873"/>
                  </a:cubicBezTo>
                  <a:cubicBezTo>
                    <a:pt x="107537" y="47492"/>
                    <a:pt x="108013" y="47492"/>
                    <a:pt x="108490" y="48063"/>
                  </a:cubicBezTo>
                  <a:cubicBezTo>
                    <a:pt x="108013" y="48349"/>
                    <a:pt x="107537" y="48254"/>
                    <a:pt x="107061" y="47873"/>
                  </a:cubicBezTo>
                  <a:lnTo>
                    <a:pt x="107061" y="47873"/>
                  </a:lnTo>
                  <a:close/>
                  <a:moveTo>
                    <a:pt x="111633" y="78829"/>
                  </a:moveTo>
                  <a:cubicBezTo>
                    <a:pt x="111728" y="78448"/>
                    <a:pt x="111061" y="78353"/>
                    <a:pt x="111347" y="77972"/>
                  </a:cubicBezTo>
                  <a:cubicBezTo>
                    <a:pt x="111633" y="77781"/>
                    <a:pt x="111823" y="77781"/>
                    <a:pt x="112109" y="77400"/>
                  </a:cubicBezTo>
                  <a:cubicBezTo>
                    <a:pt x="112014" y="77305"/>
                    <a:pt x="112014" y="77305"/>
                    <a:pt x="111919" y="77210"/>
                  </a:cubicBezTo>
                  <a:cubicBezTo>
                    <a:pt x="110966" y="77591"/>
                    <a:pt x="110776" y="78353"/>
                    <a:pt x="110109" y="79115"/>
                  </a:cubicBezTo>
                  <a:cubicBezTo>
                    <a:pt x="110204" y="79210"/>
                    <a:pt x="110395" y="79401"/>
                    <a:pt x="110490" y="79591"/>
                  </a:cubicBezTo>
                  <a:cubicBezTo>
                    <a:pt x="110776" y="79591"/>
                    <a:pt x="111252" y="79020"/>
                    <a:pt x="111633" y="78829"/>
                  </a:cubicBezTo>
                  <a:lnTo>
                    <a:pt x="111633" y="78829"/>
                  </a:lnTo>
                  <a:close/>
                  <a:moveTo>
                    <a:pt x="106680" y="50445"/>
                  </a:moveTo>
                  <a:cubicBezTo>
                    <a:pt x="106870" y="50540"/>
                    <a:pt x="107156" y="50445"/>
                    <a:pt x="107347" y="50254"/>
                  </a:cubicBezTo>
                  <a:cubicBezTo>
                    <a:pt x="107156" y="48921"/>
                    <a:pt x="105823" y="49587"/>
                    <a:pt x="105156" y="48921"/>
                  </a:cubicBezTo>
                  <a:cubicBezTo>
                    <a:pt x="104489" y="49016"/>
                    <a:pt x="103918" y="48635"/>
                    <a:pt x="103251" y="48730"/>
                  </a:cubicBezTo>
                  <a:cubicBezTo>
                    <a:pt x="102870" y="48635"/>
                    <a:pt x="102489" y="48063"/>
                    <a:pt x="102013" y="48730"/>
                  </a:cubicBezTo>
                  <a:cubicBezTo>
                    <a:pt x="102584" y="49968"/>
                    <a:pt x="103156" y="50826"/>
                    <a:pt x="104299" y="52159"/>
                  </a:cubicBezTo>
                  <a:cubicBezTo>
                    <a:pt x="104870" y="52064"/>
                    <a:pt x="105346" y="52350"/>
                    <a:pt x="105823" y="52254"/>
                  </a:cubicBezTo>
                  <a:cubicBezTo>
                    <a:pt x="106204" y="51969"/>
                    <a:pt x="105823" y="51588"/>
                    <a:pt x="106108" y="51302"/>
                  </a:cubicBezTo>
                  <a:cubicBezTo>
                    <a:pt x="106489" y="51016"/>
                    <a:pt x="106489" y="50730"/>
                    <a:pt x="106680" y="50445"/>
                  </a:cubicBezTo>
                  <a:lnTo>
                    <a:pt x="106680" y="50445"/>
                  </a:lnTo>
                  <a:close/>
                  <a:moveTo>
                    <a:pt x="122396" y="54255"/>
                  </a:moveTo>
                  <a:cubicBezTo>
                    <a:pt x="122301" y="54064"/>
                    <a:pt x="122111" y="53969"/>
                    <a:pt x="122015" y="53778"/>
                  </a:cubicBezTo>
                  <a:cubicBezTo>
                    <a:pt x="121920" y="53874"/>
                    <a:pt x="121825" y="53969"/>
                    <a:pt x="121825" y="54064"/>
                  </a:cubicBezTo>
                  <a:cubicBezTo>
                    <a:pt x="122015" y="54255"/>
                    <a:pt x="122111" y="54445"/>
                    <a:pt x="122396" y="54255"/>
                  </a:cubicBezTo>
                  <a:lnTo>
                    <a:pt x="122396" y="54255"/>
                  </a:lnTo>
                  <a:close/>
                  <a:moveTo>
                    <a:pt x="123349" y="53588"/>
                  </a:moveTo>
                  <a:cubicBezTo>
                    <a:pt x="123253" y="53493"/>
                    <a:pt x="123253" y="53493"/>
                    <a:pt x="123158" y="53397"/>
                  </a:cubicBezTo>
                  <a:cubicBezTo>
                    <a:pt x="122968" y="53493"/>
                    <a:pt x="122777" y="53683"/>
                    <a:pt x="123063" y="53874"/>
                  </a:cubicBezTo>
                  <a:cubicBezTo>
                    <a:pt x="123158" y="53683"/>
                    <a:pt x="123253" y="53588"/>
                    <a:pt x="123349" y="53588"/>
                  </a:cubicBezTo>
                  <a:lnTo>
                    <a:pt x="123349" y="53588"/>
                  </a:lnTo>
                  <a:close/>
                  <a:moveTo>
                    <a:pt x="110585" y="40920"/>
                  </a:moveTo>
                  <a:cubicBezTo>
                    <a:pt x="110871" y="40158"/>
                    <a:pt x="111633" y="40158"/>
                    <a:pt x="112395" y="39491"/>
                  </a:cubicBezTo>
                  <a:cubicBezTo>
                    <a:pt x="112681" y="39110"/>
                    <a:pt x="112776" y="39681"/>
                    <a:pt x="113062" y="39491"/>
                  </a:cubicBezTo>
                  <a:cubicBezTo>
                    <a:pt x="113347" y="39300"/>
                    <a:pt x="113062" y="39110"/>
                    <a:pt x="113062" y="38919"/>
                  </a:cubicBezTo>
                  <a:cubicBezTo>
                    <a:pt x="113347" y="38348"/>
                    <a:pt x="114205" y="38157"/>
                    <a:pt x="114300" y="37681"/>
                  </a:cubicBezTo>
                  <a:cubicBezTo>
                    <a:pt x="113633" y="37681"/>
                    <a:pt x="112966" y="38919"/>
                    <a:pt x="112300" y="39205"/>
                  </a:cubicBezTo>
                  <a:cubicBezTo>
                    <a:pt x="112681" y="38348"/>
                    <a:pt x="114109" y="37586"/>
                    <a:pt x="114967" y="36729"/>
                  </a:cubicBezTo>
                  <a:cubicBezTo>
                    <a:pt x="115348" y="36443"/>
                    <a:pt x="115062" y="37014"/>
                    <a:pt x="115348" y="37205"/>
                  </a:cubicBezTo>
                  <a:cubicBezTo>
                    <a:pt x="115729" y="37110"/>
                    <a:pt x="115729" y="36443"/>
                    <a:pt x="115729" y="36157"/>
                  </a:cubicBezTo>
                  <a:cubicBezTo>
                    <a:pt x="116014" y="35871"/>
                    <a:pt x="116300" y="35681"/>
                    <a:pt x="116681" y="35395"/>
                  </a:cubicBezTo>
                  <a:cubicBezTo>
                    <a:pt x="116491" y="35109"/>
                    <a:pt x="116586" y="34728"/>
                    <a:pt x="116586" y="34443"/>
                  </a:cubicBezTo>
                  <a:cubicBezTo>
                    <a:pt x="116967" y="34157"/>
                    <a:pt x="117253" y="33776"/>
                    <a:pt x="117538" y="33871"/>
                  </a:cubicBezTo>
                  <a:cubicBezTo>
                    <a:pt x="117538" y="34347"/>
                    <a:pt x="116967" y="34347"/>
                    <a:pt x="116776" y="34728"/>
                  </a:cubicBezTo>
                  <a:cubicBezTo>
                    <a:pt x="116872" y="34824"/>
                    <a:pt x="116967" y="34919"/>
                    <a:pt x="116872" y="35014"/>
                  </a:cubicBezTo>
                  <a:cubicBezTo>
                    <a:pt x="117538" y="35205"/>
                    <a:pt x="117443" y="34347"/>
                    <a:pt x="117634" y="34062"/>
                  </a:cubicBezTo>
                  <a:cubicBezTo>
                    <a:pt x="118300" y="33871"/>
                    <a:pt x="118681" y="33204"/>
                    <a:pt x="119063" y="32728"/>
                  </a:cubicBezTo>
                  <a:cubicBezTo>
                    <a:pt x="119443" y="33395"/>
                    <a:pt x="119634" y="34443"/>
                    <a:pt x="120301" y="35109"/>
                  </a:cubicBezTo>
                  <a:cubicBezTo>
                    <a:pt x="120491" y="35300"/>
                    <a:pt x="120682" y="35395"/>
                    <a:pt x="120967" y="35395"/>
                  </a:cubicBezTo>
                  <a:cubicBezTo>
                    <a:pt x="121063" y="35586"/>
                    <a:pt x="121063" y="35681"/>
                    <a:pt x="121348" y="35967"/>
                  </a:cubicBezTo>
                  <a:cubicBezTo>
                    <a:pt x="121729" y="36252"/>
                    <a:pt x="122206" y="36062"/>
                    <a:pt x="122587" y="36443"/>
                  </a:cubicBezTo>
                  <a:cubicBezTo>
                    <a:pt x="122587" y="36633"/>
                    <a:pt x="122396" y="36729"/>
                    <a:pt x="122491" y="36919"/>
                  </a:cubicBezTo>
                  <a:cubicBezTo>
                    <a:pt x="121729" y="37205"/>
                    <a:pt x="121253" y="38062"/>
                    <a:pt x="120586" y="37967"/>
                  </a:cubicBezTo>
                  <a:cubicBezTo>
                    <a:pt x="120205" y="38824"/>
                    <a:pt x="119539" y="39586"/>
                    <a:pt x="119158" y="40348"/>
                  </a:cubicBezTo>
                  <a:cubicBezTo>
                    <a:pt x="118777" y="40634"/>
                    <a:pt x="118396" y="40443"/>
                    <a:pt x="117919" y="40634"/>
                  </a:cubicBezTo>
                  <a:cubicBezTo>
                    <a:pt x="117253" y="41015"/>
                    <a:pt x="116872" y="41682"/>
                    <a:pt x="116205" y="41586"/>
                  </a:cubicBezTo>
                  <a:cubicBezTo>
                    <a:pt x="116014" y="42539"/>
                    <a:pt x="114967" y="43015"/>
                    <a:pt x="114109" y="42825"/>
                  </a:cubicBezTo>
                  <a:cubicBezTo>
                    <a:pt x="114014" y="42729"/>
                    <a:pt x="113919" y="42634"/>
                    <a:pt x="113824" y="42539"/>
                  </a:cubicBezTo>
                  <a:cubicBezTo>
                    <a:pt x="112871" y="42539"/>
                    <a:pt x="112014" y="41967"/>
                    <a:pt x="111157" y="41872"/>
                  </a:cubicBezTo>
                  <a:cubicBezTo>
                    <a:pt x="110966" y="41682"/>
                    <a:pt x="110966" y="41777"/>
                    <a:pt x="110871" y="41586"/>
                  </a:cubicBezTo>
                  <a:cubicBezTo>
                    <a:pt x="110490" y="41586"/>
                    <a:pt x="110109" y="41586"/>
                    <a:pt x="109728" y="41205"/>
                  </a:cubicBezTo>
                  <a:cubicBezTo>
                    <a:pt x="109918" y="40920"/>
                    <a:pt x="110299" y="40729"/>
                    <a:pt x="110585" y="40920"/>
                  </a:cubicBezTo>
                  <a:lnTo>
                    <a:pt x="110585" y="40920"/>
                  </a:lnTo>
                  <a:close/>
                  <a:moveTo>
                    <a:pt x="111823" y="39300"/>
                  </a:moveTo>
                  <a:cubicBezTo>
                    <a:pt x="111728" y="39396"/>
                    <a:pt x="111633" y="39491"/>
                    <a:pt x="111538" y="39491"/>
                  </a:cubicBezTo>
                  <a:cubicBezTo>
                    <a:pt x="111538" y="39586"/>
                    <a:pt x="111633" y="39586"/>
                    <a:pt x="111633" y="39586"/>
                  </a:cubicBezTo>
                  <a:cubicBezTo>
                    <a:pt x="111728" y="39491"/>
                    <a:pt x="111823" y="39396"/>
                    <a:pt x="111919" y="39396"/>
                  </a:cubicBezTo>
                  <a:cubicBezTo>
                    <a:pt x="111823" y="39396"/>
                    <a:pt x="111823" y="39300"/>
                    <a:pt x="111823" y="39300"/>
                  </a:cubicBezTo>
                  <a:lnTo>
                    <a:pt x="111823" y="39300"/>
                  </a:lnTo>
                  <a:close/>
                  <a:moveTo>
                    <a:pt x="115633" y="35681"/>
                  </a:moveTo>
                  <a:cubicBezTo>
                    <a:pt x="115348" y="35871"/>
                    <a:pt x="114776" y="35967"/>
                    <a:pt x="115252" y="36348"/>
                  </a:cubicBezTo>
                  <a:cubicBezTo>
                    <a:pt x="115443" y="36062"/>
                    <a:pt x="115919" y="35871"/>
                    <a:pt x="115633" y="35681"/>
                  </a:cubicBezTo>
                  <a:lnTo>
                    <a:pt x="115633" y="35681"/>
                  </a:lnTo>
                  <a:close/>
                  <a:moveTo>
                    <a:pt x="135064" y="78067"/>
                  </a:moveTo>
                  <a:cubicBezTo>
                    <a:pt x="135255" y="78639"/>
                    <a:pt x="136112" y="79020"/>
                    <a:pt x="135826" y="79496"/>
                  </a:cubicBezTo>
                  <a:cubicBezTo>
                    <a:pt x="135636" y="78924"/>
                    <a:pt x="134684" y="78448"/>
                    <a:pt x="135064" y="78067"/>
                  </a:cubicBezTo>
                  <a:lnTo>
                    <a:pt x="135064" y="78067"/>
                  </a:lnTo>
                  <a:close/>
                  <a:moveTo>
                    <a:pt x="141256" y="98546"/>
                  </a:moveTo>
                  <a:cubicBezTo>
                    <a:pt x="141351" y="98927"/>
                    <a:pt x="140875" y="98927"/>
                    <a:pt x="140589" y="99022"/>
                  </a:cubicBezTo>
                  <a:cubicBezTo>
                    <a:pt x="140303" y="98641"/>
                    <a:pt x="141065" y="98355"/>
                    <a:pt x="141256" y="98546"/>
                  </a:cubicBezTo>
                  <a:lnTo>
                    <a:pt x="141256" y="98546"/>
                  </a:lnTo>
                  <a:close/>
                  <a:moveTo>
                    <a:pt x="142018" y="98260"/>
                  </a:moveTo>
                  <a:cubicBezTo>
                    <a:pt x="142303" y="98355"/>
                    <a:pt x="141541" y="98832"/>
                    <a:pt x="141446" y="98546"/>
                  </a:cubicBezTo>
                  <a:cubicBezTo>
                    <a:pt x="141541" y="98355"/>
                    <a:pt x="141827" y="98165"/>
                    <a:pt x="142018" y="98260"/>
                  </a:cubicBezTo>
                  <a:lnTo>
                    <a:pt x="142018" y="98260"/>
                  </a:lnTo>
                  <a:close/>
                  <a:moveTo>
                    <a:pt x="143542" y="97403"/>
                  </a:moveTo>
                  <a:cubicBezTo>
                    <a:pt x="143637" y="97689"/>
                    <a:pt x="143351" y="97879"/>
                    <a:pt x="143161" y="97974"/>
                  </a:cubicBezTo>
                  <a:cubicBezTo>
                    <a:pt x="143161" y="97879"/>
                    <a:pt x="143161" y="97784"/>
                    <a:pt x="143065" y="97689"/>
                  </a:cubicBezTo>
                  <a:cubicBezTo>
                    <a:pt x="143161" y="97403"/>
                    <a:pt x="143351" y="97498"/>
                    <a:pt x="143542" y="97403"/>
                  </a:cubicBezTo>
                  <a:lnTo>
                    <a:pt x="143542" y="97403"/>
                  </a:lnTo>
                  <a:close/>
                  <a:moveTo>
                    <a:pt x="109918" y="83973"/>
                  </a:moveTo>
                  <a:cubicBezTo>
                    <a:pt x="109728" y="84068"/>
                    <a:pt x="109538" y="84068"/>
                    <a:pt x="109347" y="83877"/>
                  </a:cubicBezTo>
                  <a:cubicBezTo>
                    <a:pt x="109538" y="83782"/>
                    <a:pt x="109633" y="83592"/>
                    <a:pt x="109823" y="83496"/>
                  </a:cubicBezTo>
                  <a:cubicBezTo>
                    <a:pt x="110109" y="83592"/>
                    <a:pt x="110014" y="83782"/>
                    <a:pt x="109918" y="83973"/>
                  </a:cubicBezTo>
                  <a:lnTo>
                    <a:pt x="109918" y="83973"/>
                  </a:lnTo>
                  <a:close/>
                  <a:moveTo>
                    <a:pt x="107728" y="82544"/>
                  </a:moveTo>
                  <a:cubicBezTo>
                    <a:pt x="107537" y="82258"/>
                    <a:pt x="107347" y="81972"/>
                    <a:pt x="107823" y="81687"/>
                  </a:cubicBezTo>
                  <a:cubicBezTo>
                    <a:pt x="108013" y="81687"/>
                    <a:pt x="108204" y="81972"/>
                    <a:pt x="108299" y="82068"/>
                  </a:cubicBezTo>
                  <a:cubicBezTo>
                    <a:pt x="108204" y="82258"/>
                    <a:pt x="108013" y="82639"/>
                    <a:pt x="107728" y="82544"/>
                  </a:cubicBezTo>
                  <a:lnTo>
                    <a:pt x="107728" y="82544"/>
                  </a:lnTo>
                  <a:close/>
                  <a:moveTo>
                    <a:pt x="108109" y="83592"/>
                  </a:moveTo>
                  <a:cubicBezTo>
                    <a:pt x="108299" y="83306"/>
                    <a:pt x="108394" y="83020"/>
                    <a:pt x="108204" y="82639"/>
                  </a:cubicBezTo>
                  <a:cubicBezTo>
                    <a:pt x="107442" y="82449"/>
                    <a:pt x="106299" y="84068"/>
                    <a:pt x="107442" y="84068"/>
                  </a:cubicBezTo>
                  <a:cubicBezTo>
                    <a:pt x="107537" y="83782"/>
                    <a:pt x="107061" y="83401"/>
                    <a:pt x="107537" y="83115"/>
                  </a:cubicBezTo>
                  <a:cubicBezTo>
                    <a:pt x="107728" y="83211"/>
                    <a:pt x="107918" y="83592"/>
                    <a:pt x="108109" y="83592"/>
                  </a:cubicBezTo>
                  <a:lnTo>
                    <a:pt x="108109" y="83592"/>
                  </a:lnTo>
                  <a:close/>
                  <a:moveTo>
                    <a:pt x="105823" y="88640"/>
                  </a:moveTo>
                  <a:cubicBezTo>
                    <a:pt x="105823" y="88449"/>
                    <a:pt x="105632" y="88354"/>
                    <a:pt x="105918" y="88164"/>
                  </a:cubicBezTo>
                  <a:cubicBezTo>
                    <a:pt x="106108" y="88449"/>
                    <a:pt x="106108" y="88545"/>
                    <a:pt x="105823" y="88640"/>
                  </a:cubicBezTo>
                  <a:lnTo>
                    <a:pt x="105823" y="88640"/>
                  </a:lnTo>
                  <a:close/>
                  <a:moveTo>
                    <a:pt x="104489" y="89783"/>
                  </a:moveTo>
                  <a:cubicBezTo>
                    <a:pt x="104299" y="89592"/>
                    <a:pt x="104489" y="89497"/>
                    <a:pt x="104584" y="89307"/>
                  </a:cubicBezTo>
                  <a:cubicBezTo>
                    <a:pt x="104775" y="89497"/>
                    <a:pt x="104775" y="89688"/>
                    <a:pt x="104489" y="89783"/>
                  </a:cubicBezTo>
                  <a:lnTo>
                    <a:pt x="104489" y="89783"/>
                  </a:lnTo>
                  <a:close/>
                  <a:moveTo>
                    <a:pt x="96774" y="89021"/>
                  </a:moveTo>
                  <a:cubicBezTo>
                    <a:pt x="96869" y="89116"/>
                    <a:pt x="96774" y="89307"/>
                    <a:pt x="96964" y="89402"/>
                  </a:cubicBezTo>
                  <a:cubicBezTo>
                    <a:pt x="96679" y="89497"/>
                    <a:pt x="96488" y="89116"/>
                    <a:pt x="96774" y="89021"/>
                  </a:cubicBezTo>
                  <a:lnTo>
                    <a:pt x="96774" y="89021"/>
                  </a:lnTo>
                  <a:close/>
                  <a:moveTo>
                    <a:pt x="95536" y="88068"/>
                  </a:moveTo>
                  <a:cubicBezTo>
                    <a:pt x="95917" y="88259"/>
                    <a:pt x="96393" y="88830"/>
                    <a:pt x="96393" y="89211"/>
                  </a:cubicBezTo>
                  <a:cubicBezTo>
                    <a:pt x="95726" y="89592"/>
                    <a:pt x="94774" y="88640"/>
                    <a:pt x="95536" y="88068"/>
                  </a:cubicBezTo>
                  <a:lnTo>
                    <a:pt x="95536" y="88068"/>
                  </a:lnTo>
                  <a:close/>
                  <a:moveTo>
                    <a:pt x="83248" y="89688"/>
                  </a:moveTo>
                  <a:cubicBezTo>
                    <a:pt x="83534" y="89497"/>
                    <a:pt x="83820" y="89497"/>
                    <a:pt x="84011" y="89783"/>
                  </a:cubicBezTo>
                  <a:cubicBezTo>
                    <a:pt x="83725" y="89973"/>
                    <a:pt x="83534" y="89973"/>
                    <a:pt x="83248" y="89688"/>
                  </a:cubicBezTo>
                  <a:lnTo>
                    <a:pt x="83248" y="89688"/>
                  </a:lnTo>
                  <a:close/>
                  <a:moveTo>
                    <a:pt x="83153" y="90545"/>
                  </a:moveTo>
                  <a:cubicBezTo>
                    <a:pt x="82963" y="90354"/>
                    <a:pt x="83344" y="90069"/>
                    <a:pt x="83439" y="90069"/>
                  </a:cubicBezTo>
                  <a:cubicBezTo>
                    <a:pt x="83725" y="90164"/>
                    <a:pt x="83344" y="90640"/>
                    <a:pt x="83153" y="90545"/>
                  </a:cubicBezTo>
                  <a:lnTo>
                    <a:pt x="83153" y="90545"/>
                  </a:lnTo>
                  <a:close/>
                  <a:moveTo>
                    <a:pt x="84868" y="107404"/>
                  </a:moveTo>
                  <a:cubicBezTo>
                    <a:pt x="85058" y="107595"/>
                    <a:pt x="84487" y="107976"/>
                    <a:pt x="84391" y="107690"/>
                  </a:cubicBezTo>
                  <a:cubicBezTo>
                    <a:pt x="84582" y="107595"/>
                    <a:pt x="84772" y="107404"/>
                    <a:pt x="84868" y="107404"/>
                  </a:cubicBezTo>
                  <a:lnTo>
                    <a:pt x="84868" y="107404"/>
                  </a:lnTo>
                  <a:close/>
                  <a:moveTo>
                    <a:pt x="85058" y="106642"/>
                  </a:moveTo>
                  <a:cubicBezTo>
                    <a:pt x="85153" y="106737"/>
                    <a:pt x="85153" y="106833"/>
                    <a:pt x="85249" y="106833"/>
                  </a:cubicBezTo>
                  <a:cubicBezTo>
                    <a:pt x="85153" y="106928"/>
                    <a:pt x="84963" y="107118"/>
                    <a:pt x="84868" y="107214"/>
                  </a:cubicBezTo>
                  <a:cubicBezTo>
                    <a:pt x="84487" y="106928"/>
                    <a:pt x="84868" y="106737"/>
                    <a:pt x="85058" y="106642"/>
                  </a:cubicBezTo>
                  <a:lnTo>
                    <a:pt x="85058" y="106642"/>
                  </a:lnTo>
                  <a:close/>
                  <a:moveTo>
                    <a:pt x="84011" y="96641"/>
                  </a:moveTo>
                  <a:cubicBezTo>
                    <a:pt x="84011" y="96927"/>
                    <a:pt x="84011" y="97117"/>
                    <a:pt x="83725" y="97308"/>
                  </a:cubicBezTo>
                  <a:cubicBezTo>
                    <a:pt x="83344" y="97022"/>
                    <a:pt x="83725" y="96641"/>
                    <a:pt x="84011" y="96641"/>
                  </a:cubicBezTo>
                  <a:lnTo>
                    <a:pt x="84011" y="96641"/>
                  </a:lnTo>
                  <a:close/>
                  <a:moveTo>
                    <a:pt x="85439" y="105880"/>
                  </a:moveTo>
                  <a:cubicBezTo>
                    <a:pt x="85534" y="106071"/>
                    <a:pt x="85439" y="106261"/>
                    <a:pt x="85153" y="106452"/>
                  </a:cubicBezTo>
                  <a:cubicBezTo>
                    <a:pt x="84772" y="106166"/>
                    <a:pt x="85249" y="105880"/>
                    <a:pt x="85439" y="105880"/>
                  </a:cubicBezTo>
                  <a:lnTo>
                    <a:pt x="85439" y="105880"/>
                  </a:lnTo>
                  <a:close/>
                  <a:moveTo>
                    <a:pt x="85630" y="104642"/>
                  </a:moveTo>
                  <a:cubicBezTo>
                    <a:pt x="85630" y="104737"/>
                    <a:pt x="85725" y="104737"/>
                    <a:pt x="85820" y="104737"/>
                  </a:cubicBezTo>
                  <a:cubicBezTo>
                    <a:pt x="85915" y="104832"/>
                    <a:pt x="85820" y="105023"/>
                    <a:pt x="85630" y="105118"/>
                  </a:cubicBezTo>
                  <a:cubicBezTo>
                    <a:pt x="85630" y="105309"/>
                    <a:pt x="85725" y="105690"/>
                    <a:pt x="85344" y="105690"/>
                  </a:cubicBezTo>
                  <a:cubicBezTo>
                    <a:pt x="85439" y="105309"/>
                    <a:pt x="85249" y="104928"/>
                    <a:pt x="85630" y="104642"/>
                  </a:cubicBezTo>
                  <a:lnTo>
                    <a:pt x="85630" y="104642"/>
                  </a:lnTo>
                  <a:close/>
                  <a:moveTo>
                    <a:pt x="85249" y="98070"/>
                  </a:moveTo>
                  <a:cubicBezTo>
                    <a:pt x="85058" y="98355"/>
                    <a:pt x="84868" y="97784"/>
                    <a:pt x="84677" y="97689"/>
                  </a:cubicBezTo>
                  <a:cubicBezTo>
                    <a:pt x="84772" y="97689"/>
                    <a:pt x="85249" y="97784"/>
                    <a:pt x="85249" y="98070"/>
                  </a:cubicBezTo>
                  <a:lnTo>
                    <a:pt x="85249" y="98070"/>
                  </a:lnTo>
                  <a:close/>
                  <a:moveTo>
                    <a:pt x="86773" y="104261"/>
                  </a:moveTo>
                  <a:cubicBezTo>
                    <a:pt x="86963" y="104451"/>
                    <a:pt x="86677" y="104547"/>
                    <a:pt x="86963" y="104737"/>
                  </a:cubicBezTo>
                  <a:cubicBezTo>
                    <a:pt x="86677" y="104737"/>
                    <a:pt x="86296" y="105213"/>
                    <a:pt x="86011" y="104928"/>
                  </a:cubicBezTo>
                  <a:cubicBezTo>
                    <a:pt x="86392" y="104737"/>
                    <a:pt x="86392" y="104261"/>
                    <a:pt x="86773" y="104261"/>
                  </a:cubicBezTo>
                  <a:lnTo>
                    <a:pt x="86773" y="104261"/>
                  </a:lnTo>
                  <a:close/>
                  <a:moveTo>
                    <a:pt x="88392" y="104451"/>
                  </a:moveTo>
                  <a:cubicBezTo>
                    <a:pt x="88582" y="104642"/>
                    <a:pt x="88201" y="104832"/>
                    <a:pt x="88011" y="104642"/>
                  </a:cubicBezTo>
                  <a:cubicBezTo>
                    <a:pt x="88201" y="104451"/>
                    <a:pt x="88297" y="104547"/>
                    <a:pt x="88392" y="104451"/>
                  </a:cubicBezTo>
                  <a:lnTo>
                    <a:pt x="88392" y="104451"/>
                  </a:lnTo>
                  <a:close/>
                  <a:moveTo>
                    <a:pt x="83439" y="107595"/>
                  </a:moveTo>
                  <a:cubicBezTo>
                    <a:pt x="83439" y="107309"/>
                    <a:pt x="83629" y="107404"/>
                    <a:pt x="83820" y="107309"/>
                  </a:cubicBezTo>
                  <a:cubicBezTo>
                    <a:pt x="83915" y="107404"/>
                    <a:pt x="83820" y="107499"/>
                    <a:pt x="84011" y="107690"/>
                  </a:cubicBezTo>
                  <a:cubicBezTo>
                    <a:pt x="83725" y="107785"/>
                    <a:pt x="83629" y="107690"/>
                    <a:pt x="83439" y="107595"/>
                  </a:cubicBezTo>
                  <a:lnTo>
                    <a:pt x="83439" y="107595"/>
                  </a:lnTo>
                  <a:close/>
                  <a:moveTo>
                    <a:pt x="82486" y="108071"/>
                  </a:moveTo>
                  <a:cubicBezTo>
                    <a:pt x="82201" y="108261"/>
                    <a:pt x="82486" y="108547"/>
                    <a:pt x="82201" y="108738"/>
                  </a:cubicBezTo>
                  <a:cubicBezTo>
                    <a:pt x="82010" y="108452"/>
                    <a:pt x="81724" y="108547"/>
                    <a:pt x="81820" y="108261"/>
                  </a:cubicBezTo>
                  <a:cubicBezTo>
                    <a:pt x="82296" y="108071"/>
                    <a:pt x="82486" y="107595"/>
                    <a:pt x="82963" y="107404"/>
                  </a:cubicBezTo>
                  <a:cubicBezTo>
                    <a:pt x="83248" y="107690"/>
                    <a:pt x="82677" y="107880"/>
                    <a:pt x="82486" y="108071"/>
                  </a:cubicBezTo>
                  <a:lnTo>
                    <a:pt x="82486" y="108071"/>
                  </a:lnTo>
                  <a:close/>
                  <a:moveTo>
                    <a:pt x="81343" y="110071"/>
                  </a:moveTo>
                  <a:cubicBezTo>
                    <a:pt x="80963" y="109690"/>
                    <a:pt x="81915" y="109404"/>
                    <a:pt x="82105" y="109119"/>
                  </a:cubicBezTo>
                  <a:cubicBezTo>
                    <a:pt x="82201" y="109404"/>
                    <a:pt x="81724" y="110071"/>
                    <a:pt x="81343" y="110071"/>
                  </a:cubicBezTo>
                  <a:lnTo>
                    <a:pt x="81343" y="110071"/>
                  </a:lnTo>
                  <a:close/>
                  <a:moveTo>
                    <a:pt x="71818" y="104642"/>
                  </a:moveTo>
                  <a:cubicBezTo>
                    <a:pt x="72009" y="104642"/>
                    <a:pt x="72199" y="104928"/>
                    <a:pt x="72390" y="105118"/>
                  </a:cubicBezTo>
                  <a:cubicBezTo>
                    <a:pt x="72104" y="105309"/>
                    <a:pt x="71342" y="105023"/>
                    <a:pt x="71818" y="104642"/>
                  </a:cubicBezTo>
                  <a:lnTo>
                    <a:pt x="71818" y="104642"/>
                  </a:lnTo>
                  <a:close/>
                  <a:moveTo>
                    <a:pt x="71247" y="105023"/>
                  </a:moveTo>
                  <a:cubicBezTo>
                    <a:pt x="71342" y="104928"/>
                    <a:pt x="71438" y="105023"/>
                    <a:pt x="71533" y="104832"/>
                  </a:cubicBezTo>
                  <a:cubicBezTo>
                    <a:pt x="71438" y="104737"/>
                    <a:pt x="71438" y="104737"/>
                    <a:pt x="71342" y="104642"/>
                  </a:cubicBezTo>
                  <a:cubicBezTo>
                    <a:pt x="71247" y="104737"/>
                    <a:pt x="71152" y="104832"/>
                    <a:pt x="71247" y="105023"/>
                  </a:cubicBezTo>
                  <a:lnTo>
                    <a:pt x="71247" y="105023"/>
                  </a:lnTo>
                  <a:close/>
                  <a:moveTo>
                    <a:pt x="66580" y="108547"/>
                  </a:moveTo>
                  <a:cubicBezTo>
                    <a:pt x="66675" y="108452"/>
                    <a:pt x="66675" y="108357"/>
                    <a:pt x="66675" y="108261"/>
                  </a:cubicBezTo>
                  <a:cubicBezTo>
                    <a:pt x="66865" y="108357"/>
                    <a:pt x="67056" y="108261"/>
                    <a:pt x="67246" y="108452"/>
                  </a:cubicBezTo>
                  <a:cubicBezTo>
                    <a:pt x="67056" y="108642"/>
                    <a:pt x="66770" y="108738"/>
                    <a:pt x="66580" y="108547"/>
                  </a:cubicBezTo>
                  <a:lnTo>
                    <a:pt x="66580" y="108547"/>
                  </a:lnTo>
                  <a:close/>
                  <a:moveTo>
                    <a:pt x="65722" y="108928"/>
                  </a:moveTo>
                  <a:cubicBezTo>
                    <a:pt x="65532" y="108928"/>
                    <a:pt x="65627" y="108833"/>
                    <a:pt x="65437" y="108642"/>
                  </a:cubicBezTo>
                  <a:cubicBezTo>
                    <a:pt x="65722" y="108452"/>
                    <a:pt x="66103" y="108833"/>
                    <a:pt x="65722" y="108928"/>
                  </a:cubicBezTo>
                  <a:lnTo>
                    <a:pt x="65722" y="108928"/>
                  </a:lnTo>
                  <a:close/>
                  <a:moveTo>
                    <a:pt x="64579" y="109976"/>
                  </a:moveTo>
                  <a:cubicBezTo>
                    <a:pt x="64389" y="109690"/>
                    <a:pt x="64675" y="109309"/>
                    <a:pt x="64960" y="109404"/>
                  </a:cubicBezTo>
                  <a:cubicBezTo>
                    <a:pt x="65056" y="109595"/>
                    <a:pt x="64770" y="109785"/>
                    <a:pt x="64579" y="109976"/>
                  </a:cubicBezTo>
                  <a:lnTo>
                    <a:pt x="64579" y="109976"/>
                  </a:lnTo>
                  <a:close/>
                  <a:moveTo>
                    <a:pt x="61055" y="112833"/>
                  </a:moveTo>
                  <a:cubicBezTo>
                    <a:pt x="60960" y="112548"/>
                    <a:pt x="61341" y="112262"/>
                    <a:pt x="61531" y="112357"/>
                  </a:cubicBezTo>
                  <a:cubicBezTo>
                    <a:pt x="61627" y="112643"/>
                    <a:pt x="61150" y="112738"/>
                    <a:pt x="61055" y="112833"/>
                  </a:cubicBezTo>
                  <a:lnTo>
                    <a:pt x="61055" y="112833"/>
                  </a:lnTo>
                  <a:close/>
                  <a:moveTo>
                    <a:pt x="48577" y="115881"/>
                  </a:moveTo>
                  <a:cubicBezTo>
                    <a:pt x="48577" y="115881"/>
                    <a:pt x="48482" y="115786"/>
                    <a:pt x="48482" y="115786"/>
                  </a:cubicBezTo>
                  <a:cubicBezTo>
                    <a:pt x="48482" y="115786"/>
                    <a:pt x="48577" y="115691"/>
                    <a:pt x="48673" y="115691"/>
                  </a:cubicBezTo>
                  <a:cubicBezTo>
                    <a:pt x="48673" y="115786"/>
                    <a:pt x="48768" y="115786"/>
                    <a:pt x="48768" y="115786"/>
                  </a:cubicBezTo>
                  <a:cubicBezTo>
                    <a:pt x="48673" y="115786"/>
                    <a:pt x="48673" y="115881"/>
                    <a:pt x="48577" y="115881"/>
                  </a:cubicBezTo>
                  <a:lnTo>
                    <a:pt x="48577" y="115881"/>
                  </a:lnTo>
                  <a:close/>
                  <a:moveTo>
                    <a:pt x="48006" y="118548"/>
                  </a:moveTo>
                  <a:cubicBezTo>
                    <a:pt x="48006" y="118358"/>
                    <a:pt x="48292" y="118358"/>
                    <a:pt x="48482" y="118453"/>
                  </a:cubicBezTo>
                  <a:cubicBezTo>
                    <a:pt x="48292" y="118644"/>
                    <a:pt x="48196" y="118739"/>
                    <a:pt x="48006" y="118548"/>
                  </a:cubicBezTo>
                  <a:lnTo>
                    <a:pt x="48006" y="118548"/>
                  </a:lnTo>
                  <a:close/>
                  <a:moveTo>
                    <a:pt x="24955" y="101022"/>
                  </a:moveTo>
                  <a:cubicBezTo>
                    <a:pt x="24479" y="100927"/>
                    <a:pt x="24479" y="100356"/>
                    <a:pt x="24955" y="101022"/>
                  </a:cubicBezTo>
                  <a:lnTo>
                    <a:pt x="24955" y="101022"/>
                  </a:lnTo>
                  <a:close/>
                  <a:moveTo>
                    <a:pt x="13335" y="92640"/>
                  </a:moveTo>
                  <a:cubicBezTo>
                    <a:pt x="12763" y="93498"/>
                    <a:pt x="11430" y="92736"/>
                    <a:pt x="11811" y="91974"/>
                  </a:cubicBezTo>
                  <a:cubicBezTo>
                    <a:pt x="12001" y="91688"/>
                    <a:pt x="12097" y="92164"/>
                    <a:pt x="12287" y="92069"/>
                  </a:cubicBezTo>
                  <a:cubicBezTo>
                    <a:pt x="12668" y="91688"/>
                    <a:pt x="12954" y="91783"/>
                    <a:pt x="13240" y="91497"/>
                  </a:cubicBezTo>
                  <a:cubicBezTo>
                    <a:pt x="13716" y="91878"/>
                    <a:pt x="12859" y="92164"/>
                    <a:pt x="13335" y="92640"/>
                  </a:cubicBezTo>
                  <a:lnTo>
                    <a:pt x="13335" y="92640"/>
                  </a:lnTo>
                  <a:close/>
                  <a:moveTo>
                    <a:pt x="13049" y="93307"/>
                  </a:moveTo>
                  <a:cubicBezTo>
                    <a:pt x="13049" y="93307"/>
                    <a:pt x="13144" y="93212"/>
                    <a:pt x="13144" y="93212"/>
                  </a:cubicBezTo>
                  <a:cubicBezTo>
                    <a:pt x="13144" y="93117"/>
                    <a:pt x="13049" y="93117"/>
                    <a:pt x="13049" y="93117"/>
                  </a:cubicBezTo>
                  <a:cubicBezTo>
                    <a:pt x="13049" y="93117"/>
                    <a:pt x="12954" y="93212"/>
                    <a:pt x="12859" y="93212"/>
                  </a:cubicBezTo>
                  <a:cubicBezTo>
                    <a:pt x="12954" y="93212"/>
                    <a:pt x="13049" y="93307"/>
                    <a:pt x="13049" y="93307"/>
                  </a:cubicBezTo>
                  <a:lnTo>
                    <a:pt x="13049" y="93307"/>
                  </a:lnTo>
                  <a:close/>
                  <a:moveTo>
                    <a:pt x="58198" y="77591"/>
                  </a:moveTo>
                  <a:cubicBezTo>
                    <a:pt x="58198" y="77591"/>
                    <a:pt x="58102" y="77496"/>
                    <a:pt x="58102" y="77400"/>
                  </a:cubicBezTo>
                  <a:cubicBezTo>
                    <a:pt x="58102" y="77400"/>
                    <a:pt x="58198" y="77305"/>
                    <a:pt x="58198" y="77305"/>
                  </a:cubicBezTo>
                  <a:cubicBezTo>
                    <a:pt x="58293" y="77400"/>
                    <a:pt x="58293" y="77400"/>
                    <a:pt x="58293" y="77400"/>
                  </a:cubicBezTo>
                  <a:cubicBezTo>
                    <a:pt x="58293" y="77496"/>
                    <a:pt x="58198" y="77591"/>
                    <a:pt x="58198" y="77591"/>
                  </a:cubicBezTo>
                  <a:lnTo>
                    <a:pt x="58198" y="77591"/>
                  </a:lnTo>
                  <a:close/>
                  <a:moveTo>
                    <a:pt x="61055" y="99308"/>
                  </a:moveTo>
                  <a:cubicBezTo>
                    <a:pt x="60960" y="99213"/>
                    <a:pt x="60674" y="99022"/>
                    <a:pt x="60960" y="98927"/>
                  </a:cubicBezTo>
                  <a:cubicBezTo>
                    <a:pt x="61055" y="98927"/>
                    <a:pt x="61150" y="99022"/>
                    <a:pt x="61246" y="99117"/>
                  </a:cubicBezTo>
                  <a:cubicBezTo>
                    <a:pt x="61246" y="99213"/>
                    <a:pt x="61150" y="99308"/>
                    <a:pt x="61055" y="99308"/>
                  </a:cubicBezTo>
                  <a:lnTo>
                    <a:pt x="61055" y="99308"/>
                  </a:lnTo>
                  <a:close/>
                  <a:moveTo>
                    <a:pt x="85249" y="78543"/>
                  </a:moveTo>
                  <a:cubicBezTo>
                    <a:pt x="85058" y="78353"/>
                    <a:pt x="84772" y="78829"/>
                    <a:pt x="84582" y="78353"/>
                  </a:cubicBezTo>
                  <a:cubicBezTo>
                    <a:pt x="84296" y="78639"/>
                    <a:pt x="84296" y="78734"/>
                    <a:pt x="84011" y="78734"/>
                  </a:cubicBezTo>
                  <a:cubicBezTo>
                    <a:pt x="84011" y="78067"/>
                    <a:pt x="84963" y="78448"/>
                    <a:pt x="85344" y="78353"/>
                  </a:cubicBezTo>
                  <a:cubicBezTo>
                    <a:pt x="85534" y="78829"/>
                    <a:pt x="85725" y="78829"/>
                    <a:pt x="86106" y="79305"/>
                  </a:cubicBezTo>
                  <a:cubicBezTo>
                    <a:pt x="85820" y="79401"/>
                    <a:pt x="85534" y="78829"/>
                    <a:pt x="85249" y="78543"/>
                  </a:cubicBezTo>
                  <a:lnTo>
                    <a:pt x="85249" y="78543"/>
                  </a:lnTo>
                  <a:close/>
                  <a:moveTo>
                    <a:pt x="75533" y="75781"/>
                  </a:moveTo>
                  <a:cubicBezTo>
                    <a:pt x="75533" y="75495"/>
                    <a:pt x="76009" y="75686"/>
                    <a:pt x="76200" y="75781"/>
                  </a:cubicBezTo>
                  <a:cubicBezTo>
                    <a:pt x="75914" y="75972"/>
                    <a:pt x="75724" y="75781"/>
                    <a:pt x="75533" y="75781"/>
                  </a:cubicBezTo>
                  <a:lnTo>
                    <a:pt x="75533" y="75781"/>
                  </a:lnTo>
                  <a:close/>
                  <a:moveTo>
                    <a:pt x="75247" y="75686"/>
                  </a:moveTo>
                  <a:cubicBezTo>
                    <a:pt x="75057" y="75781"/>
                    <a:pt x="74962" y="75400"/>
                    <a:pt x="75247" y="75495"/>
                  </a:cubicBezTo>
                  <a:cubicBezTo>
                    <a:pt x="75247" y="75591"/>
                    <a:pt x="75152" y="75686"/>
                    <a:pt x="75247" y="75686"/>
                  </a:cubicBezTo>
                  <a:lnTo>
                    <a:pt x="75247" y="75686"/>
                  </a:lnTo>
                  <a:close/>
                  <a:moveTo>
                    <a:pt x="102013" y="62351"/>
                  </a:moveTo>
                  <a:cubicBezTo>
                    <a:pt x="102203" y="62160"/>
                    <a:pt x="102298" y="62351"/>
                    <a:pt x="102489" y="62446"/>
                  </a:cubicBezTo>
                  <a:cubicBezTo>
                    <a:pt x="102298" y="62637"/>
                    <a:pt x="102108" y="62541"/>
                    <a:pt x="102013" y="62351"/>
                  </a:cubicBezTo>
                  <a:lnTo>
                    <a:pt x="102013" y="62351"/>
                  </a:lnTo>
                  <a:close/>
                  <a:moveTo>
                    <a:pt x="100108" y="61875"/>
                  </a:moveTo>
                  <a:cubicBezTo>
                    <a:pt x="99631" y="61589"/>
                    <a:pt x="99822" y="60636"/>
                    <a:pt x="100584" y="60636"/>
                  </a:cubicBezTo>
                  <a:cubicBezTo>
                    <a:pt x="100870" y="61017"/>
                    <a:pt x="100679" y="61779"/>
                    <a:pt x="100108" y="61875"/>
                  </a:cubicBezTo>
                  <a:lnTo>
                    <a:pt x="100108" y="61875"/>
                  </a:lnTo>
                  <a:close/>
                  <a:moveTo>
                    <a:pt x="96488" y="60827"/>
                  </a:moveTo>
                  <a:cubicBezTo>
                    <a:pt x="96488" y="60732"/>
                    <a:pt x="96393" y="60732"/>
                    <a:pt x="96393" y="60636"/>
                  </a:cubicBezTo>
                  <a:cubicBezTo>
                    <a:pt x="96393" y="60636"/>
                    <a:pt x="96488" y="60541"/>
                    <a:pt x="96488" y="60541"/>
                  </a:cubicBezTo>
                  <a:cubicBezTo>
                    <a:pt x="96488" y="60636"/>
                    <a:pt x="96583" y="60636"/>
                    <a:pt x="96583" y="60732"/>
                  </a:cubicBezTo>
                  <a:cubicBezTo>
                    <a:pt x="96583" y="60732"/>
                    <a:pt x="96583" y="60827"/>
                    <a:pt x="96488" y="60827"/>
                  </a:cubicBezTo>
                  <a:lnTo>
                    <a:pt x="96488" y="60827"/>
                  </a:lnTo>
                  <a:close/>
                  <a:moveTo>
                    <a:pt x="64389" y="37586"/>
                  </a:moveTo>
                  <a:cubicBezTo>
                    <a:pt x="64389" y="37395"/>
                    <a:pt x="64484" y="37205"/>
                    <a:pt x="64675" y="37205"/>
                  </a:cubicBezTo>
                  <a:cubicBezTo>
                    <a:pt x="64865" y="37395"/>
                    <a:pt x="64484" y="37491"/>
                    <a:pt x="64389" y="37586"/>
                  </a:cubicBezTo>
                  <a:lnTo>
                    <a:pt x="64389" y="37586"/>
                  </a:lnTo>
                  <a:close/>
                  <a:moveTo>
                    <a:pt x="37052" y="38443"/>
                  </a:moveTo>
                  <a:cubicBezTo>
                    <a:pt x="36862" y="37967"/>
                    <a:pt x="36766" y="37586"/>
                    <a:pt x="37243" y="37110"/>
                  </a:cubicBezTo>
                  <a:cubicBezTo>
                    <a:pt x="37624" y="37205"/>
                    <a:pt x="37624" y="37776"/>
                    <a:pt x="37719" y="38062"/>
                  </a:cubicBezTo>
                  <a:cubicBezTo>
                    <a:pt x="37528" y="38157"/>
                    <a:pt x="37338" y="38443"/>
                    <a:pt x="37052" y="38443"/>
                  </a:cubicBezTo>
                  <a:lnTo>
                    <a:pt x="37052" y="38443"/>
                  </a:lnTo>
                  <a:close/>
                  <a:moveTo>
                    <a:pt x="106489" y="17679"/>
                  </a:moveTo>
                  <a:cubicBezTo>
                    <a:pt x="106585" y="17774"/>
                    <a:pt x="106585" y="17774"/>
                    <a:pt x="106680" y="17869"/>
                  </a:cubicBezTo>
                  <a:cubicBezTo>
                    <a:pt x="106680" y="17869"/>
                    <a:pt x="106585" y="17964"/>
                    <a:pt x="106585" y="17964"/>
                  </a:cubicBezTo>
                  <a:cubicBezTo>
                    <a:pt x="106489" y="17869"/>
                    <a:pt x="106489" y="17869"/>
                    <a:pt x="106394" y="17774"/>
                  </a:cubicBezTo>
                  <a:cubicBezTo>
                    <a:pt x="106394" y="17774"/>
                    <a:pt x="106394" y="17679"/>
                    <a:pt x="106489" y="17679"/>
                  </a:cubicBezTo>
                  <a:lnTo>
                    <a:pt x="106489" y="17679"/>
                  </a:lnTo>
                  <a:close/>
                  <a:moveTo>
                    <a:pt x="128492" y="22822"/>
                  </a:moveTo>
                  <a:cubicBezTo>
                    <a:pt x="128778" y="23013"/>
                    <a:pt x="128302" y="23108"/>
                    <a:pt x="128206" y="23298"/>
                  </a:cubicBezTo>
                  <a:cubicBezTo>
                    <a:pt x="127921" y="23108"/>
                    <a:pt x="128302" y="22727"/>
                    <a:pt x="128492" y="22822"/>
                  </a:cubicBezTo>
                  <a:lnTo>
                    <a:pt x="128492" y="22822"/>
                  </a:lnTo>
                  <a:close/>
                  <a:moveTo>
                    <a:pt x="128588" y="21870"/>
                  </a:moveTo>
                  <a:cubicBezTo>
                    <a:pt x="128492" y="22060"/>
                    <a:pt x="128873" y="22251"/>
                    <a:pt x="128588" y="22346"/>
                  </a:cubicBezTo>
                  <a:cubicBezTo>
                    <a:pt x="128492" y="22155"/>
                    <a:pt x="128397" y="22060"/>
                    <a:pt x="128588" y="21870"/>
                  </a:cubicBezTo>
                  <a:lnTo>
                    <a:pt x="128588" y="21870"/>
                  </a:lnTo>
                  <a:close/>
                  <a:moveTo>
                    <a:pt x="146590" y="32442"/>
                  </a:moveTo>
                  <a:cubicBezTo>
                    <a:pt x="146875" y="32538"/>
                    <a:pt x="146494" y="32919"/>
                    <a:pt x="146399" y="32633"/>
                  </a:cubicBezTo>
                  <a:cubicBezTo>
                    <a:pt x="146494" y="32538"/>
                    <a:pt x="146590" y="32442"/>
                    <a:pt x="146590" y="32442"/>
                  </a:cubicBezTo>
                  <a:lnTo>
                    <a:pt x="146590" y="32442"/>
                  </a:lnTo>
                  <a:close/>
                  <a:moveTo>
                    <a:pt x="147638" y="30252"/>
                  </a:moveTo>
                  <a:cubicBezTo>
                    <a:pt x="147542" y="30252"/>
                    <a:pt x="147542" y="30347"/>
                    <a:pt x="147447" y="30347"/>
                  </a:cubicBezTo>
                  <a:cubicBezTo>
                    <a:pt x="147066" y="30156"/>
                    <a:pt x="147733" y="29966"/>
                    <a:pt x="147638" y="30252"/>
                  </a:cubicBezTo>
                  <a:lnTo>
                    <a:pt x="147638" y="30252"/>
                  </a:lnTo>
                  <a:close/>
                  <a:moveTo>
                    <a:pt x="147542" y="29490"/>
                  </a:moveTo>
                  <a:cubicBezTo>
                    <a:pt x="147733" y="29585"/>
                    <a:pt x="147447" y="29680"/>
                    <a:pt x="147542" y="29775"/>
                  </a:cubicBezTo>
                  <a:cubicBezTo>
                    <a:pt x="147447" y="29966"/>
                    <a:pt x="147256" y="29490"/>
                    <a:pt x="147542" y="29490"/>
                  </a:cubicBezTo>
                  <a:lnTo>
                    <a:pt x="147542" y="29490"/>
                  </a:lnTo>
                  <a:close/>
                  <a:moveTo>
                    <a:pt x="148304" y="27299"/>
                  </a:moveTo>
                  <a:cubicBezTo>
                    <a:pt x="148495" y="27680"/>
                    <a:pt x="147828" y="27585"/>
                    <a:pt x="148304" y="27299"/>
                  </a:cubicBezTo>
                  <a:lnTo>
                    <a:pt x="148304" y="27299"/>
                  </a:lnTo>
                  <a:close/>
                  <a:moveTo>
                    <a:pt x="148685" y="26061"/>
                  </a:moveTo>
                  <a:cubicBezTo>
                    <a:pt x="148876" y="26346"/>
                    <a:pt x="148209" y="26346"/>
                    <a:pt x="148685" y="26061"/>
                  </a:cubicBezTo>
                  <a:lnTo>
                    <a:pt x="148685" y="26061"/>
                  </a:lnTo>
                  <a:close/>
                  <a:moveTo>
                    <a:pt x="148971" y="25299"/>
                  </a:moveTo>
                  <a:cubicBezTo>
                    <a:pt x="149066" y="25584"/>
                    <a:pt x="148971" y="25775"/>
                    <a:pt x="148685" y="25965"/>
                  </a:cubicBezTo>
                  <a:cubicBezTo>
                    <a:pt x="148304" y="25489"/>
                    <a:pt x="148685" y="25584"/>
                    <a:pt x="148971" y="25299"/>
                  </a:cubicBezTo>
                  <a:lnTo>
                    <a:pt x="148971" y="25299"/>
                  </a:lnTo>
                  <a:close/>
                  <a:moveTo>
                    <a:pt x="149828" y="21965"/>
                  </a:moveTo>
                  <a:cubicBezTo>
                    <a:pt x="150019" y="22155"/>
                    <a:pt x="149923" y="22441"/>
                    <a:pt x="149733" y="22441"/>
                  </a:cubicBezTo>
                  <a:cubicBezTo>
                    <a:pt x="149542" y="22251"/>
                    <a:pt x="149638" y="22060"/>
                    <a:pt x="149828" y="21965"/>
                  </a:cubicBezTo>
                  <a:lnTo>
                    <a:pt x="149828" y="21965"/>
                  </a:lnTo>
                  <a:close/>
                  <a:moveTo>
                    <a:pt x="150495" y="19298"/>
                  </a:moveTo>
                  <a:cubicBezTo>
                    <a:pt x="150590" y="19393"/>
                    <a:pt x="150686" y="19488"/>
                    <a:pt x="150781" y="19584"/>
                  </a:cubicBezTo>
                  <a:cubicBezTo>
                    <a:pt x="150495" y="19679"/>
                    <a:pt x="150590" y="19869"/>
                    <a:pt x="150781" y="20060"/>
                  </a:cubicBezTo>
                  <a:cubicBezTo>
                    <a:pt x="150686" y="20155"/>
                    <a:pt x="150590" y="20250"/>
                    <a:pt x="150495" y="20250"/>
                  </a:cubicBezTo>
                  <a:cubicBezTo>
                    <a:pt x="150304" y="19965"/>
                    <a:pt x="150400" y="19679"/>
                    <a:pt x="150495" y="19298"/>
                  </a:cubicBezTo>
                  <a:lnTo>
                    <a:pt x="150495" y="19298"/>
                  </a:lnTo>
                  <a:close/>
                  <a:moveTo>
                    <a:pt x="150400" y="17964"/>
                  </a:moveTo>
                  <a:cubicBezTo>
                    <a:pt x="150495" y="18155"/>
                    <a:pt x="150686" y="18345"/>
                    <a:pt x="150495" y="18441"/>
                  </a:cubicBezTo>
                  <a:cubicBezTo>
                    <a:pt x="150400" y="18345"/>
                    <a:pt x="150304" y="18345"/>
                    <a:pt x="150209" y="18250"/>
                  </a:cubicBezTo>
                  <a:cubicBezTo>
                    <a:pt x="150209" y="18155"/>
                    <a:pt x="150304" y="18060"/>
                    <a:pt x="150400" y="17964"/>
                  </a:cubicBezTo>
                  <a:lnTo>
                    <a:pt x="150400" y="17964"/>
                  </a:lnTo>
                  <a:close/>
                  <a:moveTo>
                    <a:pt x="164116" y="50064"/>
                  </a:moveTo>
                  <a:cubicBezTo>
                    <a:pt x="163830" y="50349"/>
                    <a:pt x="164592" y="50730"/>
                    <a:pt x="164782" y="51111"/>
                  </a:cubicBezTo>
                  <a:cubicBezTo>
                    <a:pt x="164687" y="51492"/>
                    <a:pt x="164592" y="51873"/>
                    <a:pt x="164687" y="52350"/>
                  </a:cubicBezTo>
                  <a:cubicBezTo>
                    <a:pt x="164211" y="52635"/>
                    <a:pt x="163830" y="53016"/>
                    <a:pt x="163449" y="53397"/>
                  </a:cubicBezTo>
                  <a:cubicBezTo>
                    <a:pt x="163544" y="53778"/>
                    <a:pt x="163354" y="53969"/>
                    <a:pt x="163544" y="54350"/>
                  </a:cubicBezTo>
                  <a:cubicBezTo>
                    <a:pt x="163354" y="54540"/>
                    <a:pt x="163259" y="54350"/>
                    <a:pt x="163068" y="54255"/>
                  </a:cubicBezTo>
                  <a:cubicBezTo>
                    <a:pt x="162211" y="54826"/>
                    <a:pt x="162115" y="55398"/>
                    <a:pt x="162211" y="56064"/>
                  </a:cubicBezTo>
                  <a:cubicBezTo>
                    <a:pt x="162020" y="56255"/>
                    <a:pt x="161734" y="56255"/>
                    <a:pt x="161544" y="56541"/>
                  </a:cubicBezTo>
                  <a:cubicBezTo>
                    <a:pt x="161449" y="56731"/>
                    <a:pt x="161734" y="57017"/>
                    <a:pt x="161544" y="57303"/>
                  </a:cubicBezTo>
                  <a:cubicBezTo>
                    <a:pt x="161353" y="57398"/>
                    <a:pt x="161163" y="57112"/>
                    <a:pt x="160877" y="57207"/>
                  </a:cubicBezTo>
                  <a:cubicBezTo>
                    <a:pt x="160496" y="57588"/>
                    <a:pt x="160687" y="58065"/>
                    <a:pt x="160591" y="58446"/>
                  </a:cubicBezTo>
                  <a:cubicBezTo>
                    <a:pt x="159734" y="58827"/>
                    <a:pt x="158972" y="57874"/>
                    <a:pt x="158115" y="58731"/>
                  </a:cubicBezTo>
                  <a:cubicBezTo>
                    <a:pt x="158305" y="58827"/>
                    <a:pt x="158496" y="58446"/>
                    <a:pt x="158686" y="58731"/>
                  </a:cubicBezTo>
                  <a:cubicBezTo>
                    <a:pt x="158782" y="59017"/>
                    <a:pt x="157924" y="59779"/>
                    <a:pt x="157639" y="59684"/>
                  </a:cubicBezTo>
                  <a:cubicBezTo>
                    <a:pt x="157448" y="59398"/>
                    <a:pt x="158020" y="59208"/>
                    <a:pt x="158115" y="58922"/>
                  </a:cubicBezTo>
                  <a:cubicBezTo>
                    <a:pt x="157448" y="58922"/>
                    <a:pt x="157448" y="60160"/>
                    <a:pt x="156781" y="59874"/>
                  </a:cubicBezTo>
                  <a:cubicBezTo>
                    <a:pt x="156496" y="59684"/>
                    <a:pt x="156972" y="59589"/>
                    <a:pt x="157067" y="59398"/>
                  </a:cubicBezTo>
                  <a:cubicBezTo>
                    <a:pt x="156686" y="59112"/>
                    <a:pt x="155829" y="60255"/>
                    <a:pt x="156210" y="60636"/>
                  </a:cubicBezTo>
                  <a:cubicBezTo>
                    <a:pt x="155734" y="60732"/>
                    <a:pt x="155829" y="60160"/>
                    <a:pt x="155638" y="59874"/>
                  </a:cubicBezTo>
                  <a:cubicBezTo>
                    <a:pt x="155353" y="60065"/>
                    <a:pt x="155829" y="60351"/>
                    <a:pt x="155448" y="60351"/>
                  </a:cubicBezTo>
                  <a:cubicBezTo>
                    <a:pt x="155067" y="60255"/>
                    <a:pt x="155067" y="59874"/>
                    <a:pt x="154876" y="59684"/>
                  </a:cubicBezTo>
                  <a:cubicBezTo>
                    <a:pt x="154591" y="59779"/>
                    <a:pt x="154019" y="60541"/>
                    <a:pt x="153638" y="60636"/>
                  </a:cubicBezTo>
                  <a:cubicBezTo>
                    <a:pt x="153638" y="60827"/>
                    <a:pt x="154305" y="60922"/>
                    <a:pt x="154019" y="61303"/>
                  </a:cubicBezTo>
                  <a:cubicBezTo>
                    <a:pt x="153638" y="61494"/>
                    <a:pt x="153352" y="60922"/>
                    <a:pt x="153352" y="60636"/>
                  </a:cubicBezTo>
                  <a:cubicBezTo>
                    <a:pt x="153257" y="61684"/>
                    <a:pt x="152686" y="60160"/>
                    <a:pt x="152114" y="60636"/>
                  </a:cubicBezTo>
                  <a:cubicBezTo>
                    <a:pt x="151924" y="60827"/>
                    <a:pt x="152400" y="61113"/>
                    <a:pt x="152400" y="61398"/>
                  </a:cubicBezTo>
                  <a:cubicBezTo>
                    <a:pt x="152114" y="61398"/>
                    <a:pt x="151828" y="60732"/>
                    <a:pt x="151733" y="60541"/>
                  </a:cubicBezTo>
                  <a:cubicBezTo>
                    <a:pt x="151066" y="60827"/>
                    <a:pt x="150686" y="61494"/>
                    <a:pt x="150019" y="61589"/>
                  </a:cubicBezTo>
                  <a:cubicBezTo>
                    <a:pt x="149923" y="61398"/>
                    <a:pt x="149733" y="61208"/>
                    <a:pt x="149638" y="61113"/>
                  </a:cubicBezTo>
                  <a:cubicBezTo>
                    <a:pt x="149257" y="61113"/>
                    <a:pt x="148971" y="61589"/>
                    <a:pt x="148685" y="61875"/>
                  </a:cubicBezTo>
                  <a:cubicBezTo>
                    <a:pt x="148209" y="61779"/>
                    <a:pt x="147638" y="62065"/>
                    <a:pt x="147161" y="62446"/>
                  </a:cubicBezTo>
                  <a:cubicBezTo>
                    <a:pt x="146971" y="62160"/>
                    <a:pt x="146780" y="61970"/>
                    <a:pt x="146590" y="61970"/>
                  </a:cubicBezTo>
                  <a:cubicBezTo>
                    <a:pt x="145923" y="62541"/>
                    <a:pt x="146113" y="63208"/>
                    <a:pt x="145161" y="63875"/>
                  </a:cubicBezTo>
                  <a:cubicBezTo>
                    <a:pt x="144875" y="63589"/>
                    <a:pt x="144589" y="63780"/>
                    <a:pt x="144304" y="64161"/>
                  </a:cubicBezTo>
                  <a:cubicBezTo>
                    <a:pt x="144018" y="63494"/>
                    <a:pt x="143542" y="64637"/>
                    <a:pt x="143161" y="64161"/>
                  </a:cubicBezTo>
                  <a:cubicBezTo>
                    <a:pt x="142684" y="64732"/>
                    <a:pt x="141922" y="65113"/>
                    <a:pt x="141732" y="64446"/>
                  </a:cubicBezTo>
                  <a:cubicBezTo>
                    <a:pt x="141541" y="64542"/>
                    <a:pt x="141446" y="64542"/>
                    <a:pt x="141256" y="64732"/>
                  </a:cubicBezTo>
                  <a:cubicBezTo>
                    <a:pt x="141256" y="64637"/>
                    <a:pt x="141256" y="64542"/>
                    <a:pt x="141065" y="64446"/>
                  </a:cubicBezTo>
                  <a:cubicBezTo>
                    <a:pt x="140779" y="64732"/>
                    <a:pt x="140017" y="65018"/>
                    <a:pt x="140208" y="65399"/>
                  </a:cubicBezTo>
                  <a:cubicBezTo>
                    <a:pt x="140589" y="65685"/>
                    <a:pt x="140684" y="64732"/>
                    <a:pt x="141161" y="64827"/>
                  </a:cubicBezTo>
                  <a:cubicBezTo>
                    <a:pt x="141351" y="65589"/>
                    <a:pt x="140303" y="66066"/>
                    <a:pt x="139732" y="66637"/>
                  </a:cubicBezTo>
                  <a:cubicBezTo>
                    <a:pt x="139351" y="66161"/>
                    <a:pt x="140303" y="66256"/>
                    <a:pt x="140303" y="65875"/>
                  </a:cubicBezTo>
                  <a:cubicBezTo>
                    <a:pt x="139255" y="66256"/>
                    <a:pt x="138493" y="67685"/>
                    <a:pt x="137541" y="67590"/>
                  </a:cubicBezTo>
                  <a:cubicBezTo>
                    <a:pt x="137350" y="67399"/>
                    <a:pt x="137160" y="67113"/>
                    <a:pt x="137065" y="66923"/>
                  </a:cubicBezTo>
                  <a:cubicBezTo>
                    <a:pt x="136493" y="66828"/>
                    <a:pt x="136207" y="67685"/>
                    <a:pt x="136398" y="68161"/>
                  </a:cubicBezTo>
                  <a:cubicBezTo>
                    <a:pt x="136207" y="68447"/>
                    <a:pt x="135541" y="68637"/>
                    <a:pt x="135922" y="68923"/>
                  </a:cubicBezTo>
                  <a:cubicBezTo>
                    <a:pt x="135445" y="68828"/>
                    <a:pt x="135255" y="69304"/>
                    <a:pt x="134874" y="69304"/>
                  </a:cubicBezTo>
                  <a:cubicBezTo>
                    <a:pt x="134779" y="69114"/>
                    <a:pt x="134493" y="68923"/>
                    <a:pt x="134779" y="68733"/>
                  </a:cubicBezTo>
                  <a:cubicBezTo>
                    <a:pt x="134493" y="68733"/>
                    <a:pt x="134017" y="69209"/>
                    <a:pt x="133540" y="69018"/>
                  </a:cubicBezTo>
                  <a:cubicBezTo>
                    <a:pt x="133350" y="69209"/>
                    <a:pt x="133159" y="69399"/>
                    <a:pt x="132874" y="69590"/>
                  </a:cubicBezTo>
                  <a:cubicBezTo>
                    <a:pt x="132874" y="69780"/>
                    <a:pt x="132969" y="69971"/>
                    <a:pt x="132969" y="70161"/>
                  </a:cubicBezTo>
                  <a:cubicBezTo>
                    <a:pt x="132493" y="70542"/>
                    <a:pt x="132112" y="70828"/>
                    <a:pt x="131731" y="70828"/>
                  </a:cubicBezTo>
                  <a:cubicBezTo>
                    <a:pt x="131445" y="70733"/>
                    <a:pt x="131159" y="70066"/>
                    <a:pt x="130778" y="70447"/>
                  </a:cubicBezTo>
                  <a:cubicBezTo>
                    <a:pt x="130397" y="70638"/>
                    <a:pt x="130683" y="70923"/>
                    <a:pt x="130683" y="71114"/>
                  </a:cubicBezTo>
                  <a:cubicBezTo>
                    <a:pt x="130111" y="71304"/>
                    <a:pt x="130302" y="71590"/>
                    <a:pt x="130111" y="71971"/>
                  </a:cubicBezTo>
                  <a:cubicBezTo>
                    <a:pt x="129826" y="71781"/>
                    <a:pt x="129921" y="71590"/>
                    <a:pt x="129730" y="71304"/>
                  </a:cubicBezTo>
                  <a:cubicBezTo>
                    <a:pt x="128968" y="70923"/>
                    <a:pt x="128111" y="72447"/>
                    <a:pt x="127444" y="72733"/>
                  </a:cubicBezTo>
                  <a:cubicBezTo>
                    <a:pt x="127444" y="73114"/>
                    <a:pt x="127825" y="73019"/>
                    <a:pt x="128111" y="73019"/>
                  </a:cubicBezTo>
                  <a:cubicBezTo>
                    <a:pt x="128683" y="73495"/>
                    <a:pt x="128778" y="73971"/>
                    <a:pt x="129159" y="74257"/>
                  </a:cubicBezTo>
                  <a:cubicBezTo>
                    <a:pt x="129635" y="74257"/>
                    <a:pt x="130111" y="73876"/>
                    <a:pt x="130492" y="73971"/>
                  </a:cubicBezTo>
                  <a:cubicBezTo>
                    <a:pt x="131064" y="74829"/>
                    <a:pt x="131350" y="75019"/>
                    <a:pt x="132016" y="75114"/>
                  </a:cubicBezTo>
                  <a:cubicBezTo>
                    <a:pt x="132207" y="75495"/>
                    <a:pt x="131921" y="75876"/>
                    <a:pt x="131826" y="76162"/>
                  </a:cubicBezTo>
                  <a:cubicBezTo>
                    <a:pt x="132016" y="76448"/>
                    <a:pt x="132302" y="76067"/>
                    <a:pt x="132588" y="76162"/>
                  </a:cubicBezTo>
                  <a:cubicBezTo>
                    <a:pt x="133159" y="76638"/>
                    <a:pt x="133159" y="77019"/>
                    <a:pt x="133159" y="77400"/>
                  </a:cubicBezTo>
                  <a:cubicBezTo>
                    <a:pt x="133540" y="77591"/>
                    <a:pt x="133540" y="77019"/>
                    <a:pt x="133826" y="76829"/>
                  </a:cubicBezTo>
                  <a:cubicBezTo>
                    <a:pt x="134302" y="77496"/>
                    <a:pt x="134969" y="77210"/>
                    <a:pt x="135541" y="78067"/>
                  </a:cubicBezTo>
                  <a:cubicBezTo>
                    <a:pt x="135636" y="77972"/>
                    <a:pt x="135541" y="77781"/>
                    <a:pt x="135445" y="77686"/>
                  </a:cubicBezTo>
                  <a:cubicBezTo>
                    <a:pt x="136017" y="77686"/>
                    <a:pt x="136017" y="78258"/>
                    <a:pt x="135826" y="78543"/>
                  </a:cubicBezTo>
                  <a:cubicBezTo>
                    <a:pt x="136303" y="78924"/>
                    <a:pt x="136684" y="79496"/>
                    <a:pt x="137160" y="80067"/>
                  </a:cubicBezTo>
                  <a:cubicBezTo>
                    <a:pt x="136779" y="80353"/>
                    <a:pt x="136874" y="80639"/>
                    <a:pt x="137160" y="81020"/>
                  </a:cubicBezTo>
                  <a:cubicBezTo>
                    <a:pt x="137446" y="81210"/>
                    <a:pt x="137541" y="81020"/>
                    <a:pt x="137827" y="80734"/>
                  </a:cubicBezTo>
                  <a:cubicBezTo>
                    <a:pt x="138113" y="81115"/>
                    <a:pt x="138398" y="81496"/>
                    <a:pt x="138684" y="81782"/>
                  </a:cubicBezTo>
                  <a:cubicBezTo>
                    <a:pt x="138874" y="81972"/>
                    <a:pt x="138684" y="81591"/>
                    <a:pt x="138970" y="81496"/>
                  </a:cubicBezTo>
                  <a:cubicBezTo>
                    <a:pt x="139160" y="81782"/>
                    <a:pt x="139351" y="81782"/>
                    <a:pt x="139541" y="81972"/>
                  </a:cubicBezTo>
                  <a:cubicBezTo>
                    <a:pt x="139446" y="82068"/>
                    <a:pt x="139446" y="82163"/>
                    <a:pt x="139255" y="82353"/>
                  </a:cubicBezTo>
                  <a:cubicBezTo>
                    <a:pt x="139732" y="82734"/>
                    <a:pt x="140494" y="83211"/>
                    <a:pt x="140398" y="83877"/>
                  </a:cubicBezTo>
                  <a:cubicBezTo>
                    <a:pt x="140875" y="83687"/>
                    <a:pt x="141351" y="84258"/>
                    <a:pt x="141922" y="84258"/>
                  </a:cubicBezTo>
                  <a:cubicBezTo>
                    <a:pt x="142303" y="84639"/>
                    <a:pt x="142589" y="85020"/>
                    <a:pt x="142875" y="85401"/>
                  </a:cubicBezTo>
                  <a:cubicBezTo>
                    <a:pt x="142684" y="85592"/>
                    <a:pt x="142589" y="85497"/>
                    <a:pt x="142494" y="85592"/>
                  </a:cubicBezTo>
                  <a:cubicBezTo>
                    <a:pt x="142589" y="86640"/>
                    <a:pt x="143827" y="85782"/>
                    <a:pt x="144304" y="87021"/>
                  </a:cubicBezTo>
                  <a:cubicBezTo>
                    <a:pt x="144018" y="87211"/>
                    <a:pt x="143923" y="87211"/>
                    <a:pt x="143732" y="87497"/>
                  </a:cubicBezTo>
                  <a:cubicBezTo>
                    <a:pt x="143827" y="87592"/>
                    <a:pt x="143827" y="87687"/>
                    <a:pt x="143923" y="87878"/>
                  </a:cubicBezTo>
                  <a:cubicBezTo>
                    <a:pt x="144209" y="88068"/>
                    <a:pt x="144494" y="87497"/>
                    <a:pt x="144780" y="87592"/>
                  </a:cubicBezTo>
                  <a:cubicBezTo>
                    <a:pt x="145447" y="88449"/>
                    <a:pt x="145256" y="89497"/>
                    <a:pt x="146209" y="90164"/>
                  </a:cubicBezTo>
                  <a:cubicBezTo>
                    <a:pt x="145637" y="90450"/>
                    <a:pt x="146113" y="90831"/>
                    <a:pt x="146209" y="91212"/>
                  </a:cubicBezTo>
                  <a:cubicBezTo>
                    <a:pt x="145256" y="91783"/>
                    <a:pt x="144589" y="92736"/>
                    <a:pt x="145351" y="93498"/>
                  </a:cubicBezTo>
                  <a:cubicBezTo>
                    <a:pt x="145447" y="93879"/>
                    <a:pt x="145161" y="94164"/>
                    <a:pt x="145447" y="94450"/>
                  </a:cubicBezTo>
                  <a:cubicBezTo>
                    <a:pt x="145351" y="94545"/>
                    <a:pt x="145161" y="94641"/>
                    <a:pt x="145066" y="94736"/>
                  </a:cubicBezTo>
                  <a:cubicBezTo>
                    <a:pt x="145066" y="94926"/>
                    <a:pt x="145161" y="95212"/>
                    <a:pt x="145351" y="95498"/>
                  </a:cubicBezTo>
                  <a:cubicBezTo>
                    <a:pt x="145161" y="95688"/>
                    <a:pt x="144685" y="96069"/>
                    <a:pt x="144970" y="96546"/>
                  </a:cubicBezTo>
                  <a:cubicBezTo>
                    <a:pt x="144304" y="97117"/>
                    <a:pt x="144589" y="97784"/>
                    <a:pt x="144589" y="98451"/>
                  </a:cubicBezTo>
                  <a:cubicBezTo>
                    <a:pt x="144018" y="98451"/>
                    <a:pt x="143827" y="98736"/>
                    <a:pt x="143351" y="99022"/>
                  </a:cubicBezTo>
                  <a:cubicBezTo>
                    <a:pt x="143256" y="99022"/>
                    <a:pt x="143161" y="98927"/>
                    <a:pt x="142970" y="98736"/>
                  </a:cubicBezTo>
                  <a:cubicBezTo>
                    <a:pt x="142494" y="99879"/>
                    <a:pt x="141256" y="99975"/>
                    <a:pt x="140494" y="99498"/>
                  </a:cubicBezTo>
                  <a:cubicBezTo>
                    <a:pt x="140398" y="99403"/>
                    <a:pt x="140303" y="99594"/>
                    <a:pt x="140113" y="99689"/>
                  </a:cubicBezTo>
                  <a:cubicBezTo>
                    <a:pt x="140017" y="99594"/>
                    <a:pt x="139922" y="99403"/>
                    <a:pt x="140113" y="99403"/>
                  </a:cubicBezTo>
                  <a:cubicBezTo>
                    <a:pt x="139636" y="99594"/>
                    <a:pt x="139065" y="99879"/>
                    <a:pt x="138493" y="99308"/>
                  </a:cubicBezTo>
                  <a:cubicBezTo>
                    <a:pt x="138874" y="98736"/>
                    <a:pt x="138970" y="99403"/>
                    <a:pt x="139255" y="99213"/>
                  </a:cubicBezTo>
                  <a:cubicBezTo>
                    <a:pt x="139160" y="98546"/>
                    <a:pt x="138303" y="98927"/>
                    <a:pt x="138113" y="99213"/>
                  </a:cubicBezTo>
                  <a:cubicBezTo>
                    <a:pt x="137731" y="99117"/>
                    <a:pt x="138017" y="98927"/>
                    <a:pt x="137731" y="98546"/>
                  </a:cubicBezTo>
                  <a:cubicBezTo>
                    <a:pt x="137446" y="98546"/>
                    <a:pt x="137160" y="98546"/>
                    <a:pt x="136874" y="98736"/>
                  </a:cubicBezTo>
                  <a:cubicBezTo>
                    <a:pt x="136398" y="98070"/>
                    <a:pt x="135922" y="97974"/>
                    <a:pt x="135445" y="98260"/>
                  </a:cubicBezTo>
                  <a:cubicBezTo>
                    <a:pt x="135255" y="98070"/>
                    <a:pt x="135255" y="97974"/>
                    <a:pt x="135255" y="97879"/>
                  </a:cubicBezTo>
                  <a:cubicBezTo>
                    <a:pt x="134874" y="97784"/>
                    <a:pt x="135064" y="98260"/>
                    <a:pt x="134684" y="98260"/>
                  </a:cubicBezTo>
                  <a:cubicBezTo>
                    <a:pt x="134398" y="98070"/>
                    <a:pt x="134684" y="97879"/>
                    <a:pt x="134398" y="97689"/>
                  </a:cubicBezTo>
                  <a:cubicBezTo>
                    <a:pt x="133636" y="97689"/>
                    <a:pt x="132969" y="96641"/>
                    <a:pt x="132112" y="97117"/>
                  </a:cubicBezTo>
                  <a:cubicBezTo>
                    <a:pt x="131731" y="96641"/>
                    <a:pt x="131159" y="96165"/>
                    <a:pt x="131254" y="95688"/>
                  </a:cubicBezTo>
                  <a:cubicBezTo>
                    <a:pt x="131064" y="95498"/>
                    <a:pt x="130778" y="95879"/>
                    <a:pt x="130588" y="95879"/>
                  </a:cubicBezTo>
                  <a:cubicBezTo>
                    <a:pt x="130207" y="95498"/>
                    <a:pt x="129921" y="94831"/>
                    <a:pt x="129540" y="94831"/>
                  </a:cubicBezTo>
                  <a:cubicBezTo>
                    <a:pt x="129254" y="95022"/>
                    <a:pt x="129254" y="95212"/>
                    <a:pt x="129064" y="95403"/>
                  </a:cubicBezTo>
                  <a:cubicBezTo>
                    <a:pt x="129349" y="95879"/>
                    <a:pt x="129826" y="95974"/>
                    <a:pt x="129730" y="96355"/>
                  </a:cubicBezTo>
                  <a:cubicBezTo>
                    <a:pt x="129445" y="96546"/>
                    <a:pt x="129254" y="96260"/>
                    <a:pt x="129064" y="96165"/>
                  </a:cubicBezTo>
                  <a:cubicBezTo>
                    <a:pt x="128873" y="95879"/>
                    <a:pt x="129064" y="95593"/>
                    <a:pt x="128968" y="95307"/>
                  </a:cubicBezTo>
                  <a:cubicBezTo>
                    <a:pt x="128588" y="95022"/>
                    <a:pt x="128302" y="94641"/>
                    <a:pt x="128206" y="94164"/>
                  </a:cubicBezTo>
                  <a:cubicBezTo>
                    <a:pt x="127825" y="93974"/>
                    <a:pt x="127825" y="94450"/>
                    <a:pt x="127540" y="94450"/>
                  </a:cubicBezTo>
                  <a:cubicBezTo>
                    <a:pt x="127254" y="94164"/>
                    <a:pt x="126968" y="94069"/>
                    <a:pt x="126587" y="94069"/>
                  </a:cubicBezTo>
                  <a:cubicBezTo>
                    <a:pt x="126206" y="93593"/>
                    <a:pt x="125825" y="93212"/>
                    <a:pt x="125444" y="93117"/>
                  </a:cubicBezTo>
                  <a:cubicBezTo>
                    <a:pt x="125063" y="93307"/>
                    <a:pt x="125444" y="93688"/>
                    <a:pt x="124968" y="93879"/>
                  </a:cubicBezTo>
                  <a:cubicBezTo>
                    <a:pt x="124682" y="93974"/>
                    <a:pt x="124396" y="93879"/>
                    <a:pt x="124015" y="93879"/>
                  </a:cubicBezTo>
                  <a:cubicBezTo>
                    <a:pt x="123730" y="93593"/>
                    <a:pt x="124206" y="93402"/>
                    <a:pt x="124015" y="93212"/>
                  </a:cubicBezTo>
                  <a:cubicBezTo>
                    <a:pt x="123349" y="93212"/>
                    <a:pt x="123158" y="92545"/>
                    <a:pt x="122682" y="92450"/>
                  </a:cubicBezTo>
                  <a:cubicBezTo>
                    <a:pt x="122396" y="92259"/>
                    <a:pt x="122587" y="92069"/>
                    <a:pt x="122396" y="91878"/>
                  </a:cubicBezTo>
                  <a:cubicBezTo>
                    <a:pt x="122206" y="91497"/>
                    <a:pt x="121920" y="91783"/>
                    <a:pt x="121634" y="91593"/>
                  </a:cubicBezTo>
                  <a:cubicBezTo>
                    <a:pt x="121158" y="91021"/>
                    <a:pt x="120682" y="90545"/>
                    <a:pt x="120301" y="89973"/>
                  </a:cubicBezTo>
                  <a:cubicBezTo>
                    <a:pt x="120110" y="90069"/>
                    <a:pt x="119824" y="90069"/>
                    <a:pt x="119634" y="89878"/>
                  </a:cubicBezTo>
                  <a:cubicBezTo>
                    <a:pt x="119348" y="90069"/>
                    <a:pt x="119348" y="90164"/>
                    <a:pt x="119158" y="90354"/>
                  </a:cubicBezTo>
                  <a:cubicBezTo>
                    <a:pt x="118872" y="90354"/>
                    <a:pt x="118681" y="89688"/>
                    <a:pt x="118300" y="90069"/>
                  </a:cubicBezTo>
                  <a:cubicBezTo>
                    <a:pt x="118015" y="89688"/>
                    <a:pt x="117634" y="89307"/>
                    <a:pt x="117348" y="88926"/>
                  </a:cubicBezTo>
                  <a:cubicBezTo>
                    <a:pt x="116967" y="89116"/>
                    <a:pt x="116681" y="88735"/>
                    <a:pt x="116395" y="89021"/>
                  </a:cubicBezTo>
                  <a:cubicBezTo>
                    <a:pt x="116205" y="88735"/>
                    <a:pt x="115919" y="88449"/>
                    <a:pt x="115729" y="88259"/>
                  </a:cubicBezTo>
                  <a:cubicBezTo>
                    <a:pt x="114681" y="87973"/>
                    <a:pt x="113633" y="86925"/>
                    <a:pt x="112490" y="86735"/>
                  </a:cubicBezTo>
                  <a:cubicBezTo>
                    <a:pt x="111823" y="85878"/>
                    <a:pt x="111252" y="85401"/>
                    <a:pt x="110680" y="84830"/>
                  </a:cubicBezTo>
                  <a:cubicBezTo>
                    <a:pt x="110395" y="84830"/>
                    <a:pt x="110395" y="85306"/>
                    <a:pt x="110014" y="85211"/>
                  </a:cubicBezTo>
                  <a:cubicBezTo>
                    <a:pt x="109823" y="84735"/>
                    <a:pt x="109252" y="84258"/>
                    <a:pt x="108871" y="84163"/>
                  </a:cubicBezTo>
                  <a:cubicBezTo>
                    <a:pt x="108490" y="84449"/>
                    <a:pt x="108299" y="85116"/>
                    <a:pt x="107823" y="85020"/>
                  </a:cubicBezTo>
                  <a:cubicBezTo>
                    <a:pt x="107537" y="85211"/>
                    <a:pt x="107823" y="85497"/>
                    <a:pt x="107728" y="85687"/>
                  </a:cubicBezTo>
                  <a:cubicBezTo>
                    <a:pt x="106870" y="86354"/>
                    <a:pt x="107251" y="87687"/>
                    <a:pt x="106680" y="88640"/>
                  </a:cubicBezTo>
                  <a:cubicBezTo>
                    <a:pt x="107347" y="88926"/>
                    <a:pt x="106585" y="89592"/>
                    <a:pt x="107061" y="90069"/>
                  </a:cubicBezTo>
                  <a:cubicBezTo>
                    <a:pt x="106680" y="90354"/>
                    <a:pt x="106489" y="89973"/>
                    <a:pt x="106299" y="89592"/>
                  </a:cubicBezTo>
                  <a:cubicBezTo>
                    <a:pt x="106108" y="89497"/>
                    <a:pt x="105823" y="89973"/>
                    <a:pt x="105537" y="90164"/>
                  </a:cubicBezTo>
                  <a:cubicBezTo>
                    <a:pt x="105442" y="90450"/>
                    <a:pt x="105537" y="90831"/>
                    <a:pt x="104965" y="91116"/>
                  </a:cubicBezTo>
                  <a:cubicBezTo>
                    <a:pt x="104680" y="91116"/>
                    <a:pt x="104680" y="90640"/>
                    <a:pt x="104489" y="90640"/>
                  </a:cubicBezTo>
                  <a:cubicBezTo>
                    <a:pt x="103918" y="90450"/>
                    <a:pt x="103632" y="91688"/>
                    <a:pt x="103156" y="91021"/>
                  </a:cubicBezTo>
                  <a:cubicBezTo>
                    <a:pt x="102965" y="91116"/>
                    <a:pt x="103061" y="91307"/>
                    <a:pt x="102775" y="91402"/>
                  </a:cubicBezTo>
                  <a:cubicBezTo>
                    <a:pt x="102013" y="91021"/>
                    <a:pt x="101060" y="90164"/>
                    <a:pt x="100298" y="90926"/>
                  </a:cubicBezTo>
                  <a:cubicBezTo>
                    <a:pt x="100013" y="90354"/>
                    <a:pt x="99441" y="90640"/>
                    <a:pt x="98869" y="90164"/>
                  </a:cubicBezTo>
                  <a:cubicBezTo>
                    <a:pt x="98584" y="90164"/>
                    <a:pt x="98584" y="90450"/>
                    <a:pt x="98393" y="90450"/>
                  </a:cubicBezTo>
                  <a:cubicBezTo>
                    <a:pt x="98203" y="89973"/>
                    <a:pt x="98965" y="89688"/>
                    <a:pt x="98584" y="89211"/>
                  </a:cubicBezTo>
                  <a:cubicBezTo>
                    <a:pt x="98107" y="88926"/>
                    <a:pt x="97822" y="89592"/>
                    <a:pt x="97441" y="89688"/>
                  </a:cubicBezTo>
                  <a:cubicBezTo>
                    <a:pt x="97441" y="89878"/>
                    <a:pt x="97631" y="90164"/>
                    <a:pt x="97536" y="90354"/>
                  </a:cubicBezTo>
                  <a:cubicBezTo>
                    <a:pt x="97155" y="90450"/>
                    <a:pt x="96774" y="90259"/>
                    <a:pt x="96393" y="90640"/>
                  </a:cubicBezTo>
                  <a:cubicBezTo>
                    <a:pt x="96202" y="90450"/>
                    <a:pt x="96107" y="89973"/>
                    <a:pt x="95631" y="89878"/>
                  </a:cubicBezTo>
                  <a:cubicBezTo>
                    <a:pt x="95345" y="90164"/>
                    <a:pt x="95345" y="90164"/>
                    <a:pt x="95059" y="90354"/>
                  </a:cubicBezTo>
                  <a:cubicBezTo>
                    <a:pt x="94678" y="89973"/>
                    <a:pt x="94964" y="89307"/>
                    <a:pt x="94393" y="89116"/>
                  </a:cubicBezTo>
                  <a:cubicBezTo>
                    <a:pt x="94107" y="89021"/>
                    <a:pt x="93631" y="88926"/>
                    <a:pt x="93154" y="88926"/>
                  </a:cubicBezTo>
                  <a:cubicBezTo>
                    <a:pt x="92392" y="88830"/>
                    <a:pt x="91535" y="88926"/>
                    <a:pt x="91059" y="88830"/>
                  </a:cubicBezTo>
                  <a:cubicBezTo>
                    <a:pt x="90678" y="89688"/>
                    <a:pt x="89821" y="89402"/>
                    <a:pt x="89344" y="90069"/>
                  </a:cubicBezTo>
                  <a:cubicBezTo>
                    <a:pt x="89059" y="89878"/>
                    <a:pt x="89440" y="89688"/>
                    <a:pt x="89249" y="89497"/>
                  </a:cubicBezTo>
                  <a:cubicBezTo>
                    <a:pt x="88582" y="89021"/>
                    <a:pt x="88582" y="89783"/>
                    <a:pt x="87916" y="90164"/>
                  </a:cubicBezTo>
                  <a:cubicBezTo>
                    <a:pt x="87630" y="90164"/>
                    <a:pt x="87820" y="89973"/>
                    <a:pt x="87535" y="89783"/>
                  </a:cubicBezTo>
                  <a:cubicBezTo>
                    <a:pt x="87344" y="89973"/>
                    <a:pt x="87344" y="90259"/>
                    <a:pt x="87154" y="90545"/>
                  </a:cubicBezTo>
                  <a:cubicBezTo>
                    <a:pt x="87439" y="90735"/>
                    <a:pt x="87535" y="90831"/>
                    <a:pt x="87535" y="91212"/>
                  </a:cubicBezTo>
                  <a:cubicBezTo>
                    <a:pt x="87154" y="91497"/>
                    <a:pt x="87058" y="91116"/>
                    <a:pt x="86773" y="90735"/>
                  </a:cubicBezTo>
                  <a:cubicBezTo>
                    <a:pt x="86487" y="90545"/>
                    <a:pt x="86201" y="90735"/>
                    <a:pt x="85915" y="90450"/>
                  </a:cubicBezTo>
                  <a:cubicBezTo>
                    <a:pt x="85630" y="90164"/>
                    <a:pt x="85915" y="89878"/>
                    <a:pt x="86296" y="89688"/>
                  </a:cubicBezTo>
                  <a:cubicBezTo>
                    <a:pt x="86487" y="89688"/>
                    <a:pt x="86677" y="90164"/>
                    <a:pt x="86963" y="89973"/>
                  </a:cubicBezTo>
                  <a:cubicBezTo>
                    <a:pt x="86868" y="89592"/>
                    <a:pt x="86677" y="89402"/>
                    <a:pt x="86773" y="88926"/>
                  </a:cubicBezTo>
                  <a:cubicBezTo>
                    <a:pt x="86296" y="88830"/>
                    <a:pt x="85534" y="90545"/>
                    <a:pt x="84963" y="90450"/>
                  </a:cubicBezTo>
                  <a:cubicBezTo>
                    <a:pt x="84677" y="90259"/>
                    <a:pt x="85153" y="90069"/>
                    <a:pt x="85249" y="89973"/>
                  </a:cubicBezTo>
                  <a:cubicBezTo>
                    <a:pt x="84868" y="89592"/>
                    <a:pt x="84677" y="90259"/>
                    <a:pt x="84677" y="90450"/>
                  </a:cubicBezTo>
                  <a:cubicBezTo>
                    <a:pt x="84201" y="90735"/>
                    <a:pt x="84391" y="91021"/>
                    <a:pt x="84106" y="91307"/>
                  </a:cubicBezTo>
                  <a:cubicBezTo>
                    <a:pt x="83915" y="91212"/>
                    <a:pt x="83725" y="91021"/>
                    <a:pt x="83439" y="91402"/>
                  </a:cubicBezTo>
                  <a:cubicBezTo>
                    <a:pt x="83725" y="91878"/>
                    <a:pt x="83820" y="92831"/>
                    <a:pt x="83248" y="93498"/>
                  </a:cubicBezTo>
                  <a:cubicBezTo>
                    <a:pt x="83058" y="93688"/>
                    <a:pt x="83534" y="93498"/>
                    <a:pt x="83629" y="93783"/>
                  </a:cubicBezTo>
                  <a:cubicBezTo>
                    <a:pt x="83725" y="94164"/>
                    <a:pt x="83058" y="94450"/>
                    <a:pt x="83058" y="94831"/>
                  </a:cubicBezTo>
                  <a:cubicBezTo>
                    <a:pt x="83820" y="95307"/>
                    <a:pt x="84582" y="96355"/>
                    <a:pt x="84391" y="97022"/>
                  </a:cubicBezTo>
                  <a:cubicBezTo>
                    <a:pt x="85058" y="97974"/>
                    <a:pt x="85725" y="97689"/>
                    <a:pt x="86487" y="97974"/>
                  </a:cubicBezTo>
                  <a:cubicBezTo>
                    <a:pt x="86487" y="98451"/>
                    <a:pt x="86106" y="98355"/>
                    <a:pt x="85725" y="98355"/>
                  </a:cubicBezTo>
                  <a:cubicBezTo>
                    <a:pt x="85725" y="98641"/>
                    <a:pt x="86106" y="98641"/>
                    <a:pt x="86201" y="99022"/>
                  </a:cubicBezTo>
                  <a:cubicBezTo>
                    <a:pt x="86106" y="99689"/>
                    <a:pt x="86773" y="101308"/>
                    <a:pt x="87725" y="100737"/>
                  </a:cubicBezTo>
                  <a:cubicBezTo>
                    <a:pt x="88392" y="101308"/>
                    <a:pt x="88392" y="101975"/>
                    <a:pt x="88963" y="102165"/>
                  </a:cubicBezTo>
                  <a:cubicBezTo>
                    <a:pt x="88868" y="102546"/>
                    <a:pt x="88963" y="102927"/>
                    <a:pt x="89154" y="103308"/>
                  </a:cubicBezTo>
                  <a:cubicBezTo>
                    <a:pt x="88963" y="103404"/>
                    <a:pt x="88868" y="103023"/>
                    <a:pt x="88678" y="103213"/>
                  </a:cubicBezTo>
                  <a:cubicBezTo>
                    <a:pt x="88392" y="103594"/>
                    <a:pt x="88582" y="104070"/>
                    <a:pt x="88487" y="104451"/>
                  </a:cubicBezTo>
                  <a:cubicBezTo>
                    <a:pt x="88678" y="104737"/>
                    <a:pt x="88868" y="104261"/>
                    <a:pt x="89059" y="104737"/>
                  </a:cubicBezTo>
                  <a:cubicBezTo>
                    <a:pt x="88868" y="105118"/>
                    <a:pt x="88678" y="105499"/>
                    <a:pt x="88773" y="105785"/>
                  </a:cubicBezTo>
                  <a:cubicBezTo>
                    <a:pt x="88392" y="105880"/>
                    <a:pt x="88011" y="104832"/>
                    <a:pt x="87535" y="105213"/>
                  </a:cubicBezTo>
                  <a:cubicBezTo>
                    <a:pt x="87820" y="105499"/>
                    <a:pt x="87439" y="105975"/>
                    <a:pt x="87439" y="106356"/>
                  </a:cubicBezTo>
                  <a:cubicBezTo>
                    <a:pt x="87249" y="106642"/>
                    <a:pt x="87058" y="106261"/>
                    <a:pt x="86773" y="106356"/>
                  </a:cubicBezTo>
                  <a:cubicBezTo>
                    <a:pt x="86201" y="106547"/>
                    <a:pt x="85725" y="107214"/>
                    <a:pt x="85915" y="107690"/>
                  </a:cubicBezTo>
                  <a:cubicBezTo>
                    <a:pt x="84868" y="108071"/>
                    <a:pt x="85249" y="109119"/>
                    <a:pt x="85820" y="109881"/>
                  </a:cubicBezTo>
                  <a:cubicBezTo>
                    <a:pt x="85630" y="110166"/>
                    <a:pt x="85249" y="110071"/>
                    <a:pt x="84868" y="110452"/>
                  </a:cubicBezTo>
                  <a:cubicBezTo>
                    <a:pt x="84772" y="109690"/>
                    <a:pt x="84106" y="110452"/>
                    <a:pt x="83820" y="109785"/>
                  </a:cubicBezTo>
                  <a:cubicBezTo>
                    <a:pt x="84487" y="109404"/>
                    <a:pt x="84296" y="108928"/>
                    <a:pt x="84296" y="108452"/>
                  </a:cubicBezTo>
                  <a:cubicBezTo>
                    <a:pt x="84011" y="108261"/>
                    <a:pt x="83725" y="108452"/>
                    <a:pt x="83439" y="108166"/>
                  </a:cubicBezTo>
                  <a:cubicBezTo>
                    <a:pt x="83058" y="108357"/>
                    <a:pt x="82963" y="108642"/>
                    <a:pt x="82963" y="108833"/>
                  </a:cubicBezTo>
                  <a:cubicBezTo>
                    <a:pt x="83058" y="109119"/>
                    <a:pt x="83248" y="109023"/>
                    <a:pt x="83439" y="109214"/>
                  </a:cubicBezTo>
                  <a:cubicBezTo>
                    <a:pt x="83248" y="109595"/>
                    <a:pt x="82963" y="109595"/>
                    <a:pt x="82582" y="109881"/>
                  </a:cubicBezTo>
                  <a:cubicBezTo>
                    <a:pt x="82582" y="110452"/>
                    <a:pt x="82105" y="111024"/>
                    <a:pt x="81439" y="111500"/>
                  </a:cubicBezTo>
                  <a:cubicBezTo>
                    <a:pt x="80677" y="110928"/>
                    <a:pt x="80677" y="110452"/>
                    <a:pt x="80581" y="109881"/>
                  </a:cubicBezTo>
                  <a:cubicBezTo>
                    <a:pt x="80200" y="109500"/>
                    <a:pt x="79724" y="110071"/>
                    <a:pt x="79343" y="109976"/>
                  </a:cubicBezTo>
                  <a:cubicBezTo>
                    <a:pt x="79153" y="109595"/>
                    <a:pt x="79057" y="109404"/>
                    <a:pt x="78676" y="109785"/>
                  </a:cubicBezTo>
                  <a:cubicBezTo>
                    <a:pt x="79057" y="110262"/>
                    <a:pt x="79438" y="109881"/>
                    <a:pt x="79724" y="110166"/>
                  </a:cubicBezTo>
                  <a:cubicBezTo>
                    <a:pt x="80010" y="110643"/>
                    <a:pt x="80296" y="111024"/>
                    <a:pt x="79819" y="111405"/>
                  </a:cubicBezTo>
                  <a:cubicBezTo>
                    <a:pt x="79343" y="111214"/>
                    <a:pt x="79724" y="110833"/>
                    <a:pt x="79534" y="110547"/>
                  </a:cubicBezTo>
                  <a:cubicBezTo>
                    <a:pt x="79153" y="110262"/>
                    <a:pt x="78772" y="110643"/>
                    <a:pt x="78391" y="110357"/>
                  </a:cubicBezTo>
                  <a:cubicBezTo>
                    <a:pt x="78105" y="109690"/>
                    <a:pt x="77724" y="109500"/>
                    <a:pt x="77152" y="109309"/>
                  </a:cubicBezTo>
                  <a:cubicBezTo>
                    <a:pt x="77057" y="108833"/>
                    <a:pt x="77152" y="108452"/>
                    <a:pt x="76771" y="107976"/>
                  </a:cubicBezTo>
                  <a:cubicBezTo>
                    <a:pt x="76486" y="107690"/>
                    <a:pt x="75914" y="108166"/>
                    <a:pt x="75819" y="107499"/>
                  </a:cubicBezTo>
                  <a:cubicBezTo>
                    <a:pt x="75438" y="107499"/>
                    <a:pt x="75819" y="107785"/>
                    <a:pt x="75628" y="107880"/>
                  </a:cubicBezTo>
                  <a:cubicBezTo>
                    <a:pt x="75152" y="107785"/>
                    <a:pt x="75247" y="107309"/>
                    <a:pt x="74676" y="107404"/>
                  </a:cubicBezTo>
                  <a:cubicBezTo>
                    <a:pt x="74200" y="106737"/>
                    <a:pt x="73628" y="105499"/>
                    <a:pt x="72771" y="105309"/>
                  </a:cubicBezTo>
                  <a:cubicBezTo>
                    <a:pt x="72961" y="105880"/>
                    <a:pt x="73628" y="106452"/>
                    <a:pt x="74009" y="107023"/>
                  </a:cubicBezTo>
                  <a:cubicBezTo>
                    <a:pt x="73819" y="107214"/>
                    <a:pt x="73628" y="107404"/>
                    <a:pt x="73438" y="107595"/>
                  </a:cubicBezTo>
                  <a:cubicBezTo>
                    <a:pt x="73152" y="107214"/>
                    <a:pt x="72866" y="106928"/>
                    <a:pt x="72390" y="107023"/>
                  </a:cubicBezTo>
                  <a:cubicBezTo>
                    <a:pt x="72104" y="106642"/>
                    <a:pt x="72580" y="106261"/>
                    <a:pt x="72295" y="105880"/>
                  </a:cubicBezTo>
                  <a:cubicBezTo>
                    <a:pt x="72295" y="105785"/>
                    <a:pt x="72199" y="105880"/>
                    <a:pt x="72104" y="105785"/>
                  </a:cubicBezTo>
                  <a:cubicBezTo>
                    <a:pt x="71914" y="105690"/>
                    <a:pt x="71628" y="106166"/>
                    <a:pt x="71342" y="106166"/>
                  </a:cubicBezTo>
                  <a:cubicBezTo>
                    <a:pt x="71247" y="105975"/>
                    <a:pt x="71342" y="105880"/>
                    <a:pt x="71056" y="105690"/>
                  </a:cubicBezTo>
                  <a:cubicBezTo>
                    <a:pt x="70580" y="105594"/>
                    <a:pt x="70485" y="106071"/>
                    <a:pt x="70104" y="106356"/>
                  </a:cubicBezTo>
                  <a:cubicBezTo>
                    <a:pt x="70675" y="106833"/>
                    <a:pt x="70675" y="107309"/>
                    <a:pt x="70294" y="107595"/>
                  </a:cubicBezTo>
                  <a:cubicBezTo>
                    <a:pt x="70199" y="107690"/>
                    <a:pt x="69247" y="107690"/>
                    <a:pt x="69532" y="107214"/>
                  </a:cubicBezTo>
                  <a:cubicBezTo>
                    <a:pt x="68580" y="106928"/>
                    <a:pt x="68866" y="108166"/>
                    <a:pt x="68770" y="108547"/>
                  </a:cubicBezTo>
                  <a:cubicBezTo>
                    <a:pt x="68294" y="108642"/>
                    <a:pt x="68008" y="109214"/>
                    <a:pt x="67723" y="109500"/>
                  </a:cubicBezTo>
                  <a:cubicBezTo>
                    <a:pt x="67437" y="108833"/>
                    <a:pt x="67056" y="109404"/>
                    <a:pt x="66675" y="109119"/>
                  </a:cubicBezTo>
                  <a:cubicBezTo>
                    <a:pt x="65151" y="110166"/>
                    <a:pt x="63627" y="111881"/>
                    <a:pt x="62008" y="112548"/>
                  </a:cubicBezTo>
                  <a:cubicBezTo>
                    <a:pt x="61817" y="112738"/>
                    <a:pt x="62103" y="112929"/>
                    <a:pt x="62008" y="113119"/>
                  </a:cubicBezTo>
                  <a:cubicBezTo>
                    <a:pt x="61722" y="113405"/>
                    <a:pt x="61531" y="113310"/>
                    <a:pt x="61246" y="113405"/>
                  </a:cubicBezTo>
                  <a:cubicBezTo>
                    <a:pt x="60960" y="113214"/>
                    <a:pt x="61150" y="113024"/>
                    <a:pt x="60865" y="112833"/>
                  </a:cubicBezTo>
                  <a:cubicBezTo>
                    <a:pt x="60484" y="112738"/>
                    <a:pt x="60293" y="113310"/>
                    <a:pt x="59912" y="113024"/>
                  </a:cubicBezTo>
                  <a:cubicBezTo>
                    <a:pt x="59436" y="113405"/>
                    <a:pt x="59245" y="113786"/>
                    <a:pt x="58769" y="114072"/>
                  </a:cubicBezTo>
                  <a:cubicBezTo>
                    <a:pt x="58483" y="114072"/>
                    <a:pt x="58769" y="113786"/>
                    <a:pt x="58483" y="113595"/>
                  </a:cubicBezTo>
                  <a:cubicBezTo>
                    <a:pt x="58007" y="113881"/>
                    <a:pt x="58198" y="114738"/>
                    <a:pt x="57531" y="114357"/>
                  </a:cubicBezTo>
                  <a:cubicBezTo>
                    <a:pt x="57245" y="114072"/>
                    <a:pt x="57817" y="114167"/>
                    <a:pt x="57721" y="113881"/>
                  </a:cubicBezTo>
                  <a:cubicBezTo>
                    <a:pt x="57531" y="113786"/>
                    <a:pt x="57245" y="113691"/>
                    <a:pt x="57055" y="113786"/>
                  </a:cubicBezTo>
                  <a:cubicBezTo>
                    <a:pt x="56674" y="114643"/>
                    <a:pt x="56197" y="115119"/>
                    <a:pt x="55245" y="115881"/>
                  </a:cubicBezTo>
                  <a:cubicBezTo>
                    <a:pt x="55150" y="115310"/>
                    <a:pt x="54578" y="115596"/>
                    <a:pt x="54197" y="115500"/>
                  </a:cubicBezTo>
                  <a:cubicBezTo>
                    <a:pt x="54102" y="115596"/>
                    <a:pt x="54292" y="115786"/>
                    <a:pt x="54007" y="115881"/>
                  </a:cubicBezTo>
                  <a:cubicBezTo>
                    <a:pt x="53816" y="115786"/>
                    <a:pt x="54007" y="115691"/>
                    <a:pt x="54102" y="115596"/>
                  </a:cubicBezTo>
                  <a:cubicBezTo>
                    <a:pt x="54007" y="115405"/>
                    <a:pt x="53816" y="115596"/>
                    <a:pt x="53721" y="115405"/>
                  </a:cubicBezTo>
                  <a:cubicBezTo>
                    <a:pt x="53435" y="115786"/>
                    <a:pt x="53530" y="116262"/>
                    <a:pt x="53721" y="116643"/>
                  </a:cubicBezTo>
                  <a:cubicBezTo>
                    <a:pt x="53435" y="116834"/>
                    <a:pt x="53054" y="116929"/>
                    <a:pt x="52768" y="116453"/>
                  </a:cubicBezTo>
                  <a:cubicBezTo>
                    <a:pt x="52292" y="116358"/>
                    <a:pt x="51911" y="116262"/>
                    <a:pt x="51435" y="116358"/>
                  </a:cubicBezTo>
                  <a:cubicBezTo>
                    <a:pt x="50387" y="117405"/>
                    <a:pt x="49530" y="118072"/>
                    <a:pt x="48387" y="119025"/>
                  </a:cubicBezTo>
                  <a:cubicBezTo>
                    <a:pt x="47911" y="118834"/>
                    <a:pt x="47434" y="118834"/>
                    <a:pt x="46958" y="119120"/>
                  </a:cubicBezTo>
                  <a:cubicBezTo>
                    <a:pt x="46863" y="119025"/>
                    <a:pt x="46768" y="118834"/>
                    <a:pt x="46672" y="118739"/>
                  </a:cubicBezTo>
                  <a:cubicBezTo>
                    <a:pt x="47149" y="118263"/>
                    <a:pt x="47625" y="118834"/>
                    <a:pt x="48101" y="118644"/>
                  </a:cubicBezTo>
                  <a:cubicBezTo>
                    <a:pt x="47911" y="118167"/>
                    <a:pt x="47244" y="118548"/>
                    <a:pt x="46863" y="118263"/>
                  </a:cubicBezTo>
                  <a:cubicBezTo>
                    <a:pt x="46101" y="119120"/>
                    <a:pt x="45434" y="118548"/>
                    <a:pt x="44577" y="119215"/>
                  </a:cubicBezTo>
                  <a:cubicBezTo>
                    <a:pt x="44196" y="119406"/>
                    <a:pt x="44767" y="119596"/>
                    <a:pt x="44482" y="119787"/>
                  </a:cubicBezTo>
                  <a:cubicBezTo>
                    <a:pt x="44291" y="119596"/>
                    <a:pt x="44386" y="119406"/>
                    <a:pt x="44101" y="119215"/>
                  </a:cubicBezTo>
                  <a:cubicBezTo>
                    <a:pt x="43815" y="119215"/>
                    <a:pt x="43529" y="119501"/>
                    <a:pt x="43148" y="119406"/>
                  </a:cubicBezTo>
                  <a:cubicBezTo>
                    <a:pt x="42767" y="119691"/>
                    <a:pt x="42291" y="120263"/>
                    <a:pt x="41910" y="120358"/>
                  </a:cubicBezTo>
                  <a:cubicBezTo>
                    <a:pt x="41719" y="120072"/>
                    <a:pt x="41719" y="119882"/>
                    <a:pt x="41434" y="119596"/>
                  </a:cubicBezTo>
                  <a:cubicBezTo>
                    <a:pt x="40672" y="119120"/>
                    <a:pt x="39814" y="119977"/>
                    <a:pt x="39052" y="119882"/>
                  </a:cubicBezTo>
                  <a:cubicBezTo>
                    <a:pt x="38767" y="119691"/>
                    <a:pt x="38862" y="119120"/>
                    <a:pt x="38481" y="119310"/>
                  </a:cubicBezTo>
                  <a:cubicBezTo>
                    <a:pt x="38290" y="119501"/>
                    <a:pt x="38957" y="119501"/>
                    <a:pt x="38671" y="119787"/>
                  </a:cubicBezTo>
                  <a:cubicBezTo>
                    <a:pt x="38386" y="119977"/>
                    <a:pt x="38195" y="119691"/>
                    <a:pt x="37909" y="119882"/>
                  </a:cubicBezTo>
                  <a:cubicBezTo>
                    <a:pt x="37719" y="119406"/>
                    <a:pt x="37052" y="118548"/>
                    <a:pt x="36576" y="119025"/>
                  </a:cubicBezTo>
                  <a:cubicBezTo>
                    <a:pt x="36290" y="119215"/>
                    <a:pt x="36385" y="119501"/>
                    <a:pt x="36481" y="119691"/>
                  </a:cubicBezTo>
                  <a:cubicBezTo>
                    <a:pt x="36100" y="119596"/>
                    <a:pt x="36100" y="119025"/>
                    <a:pt x="35719" y="118929"/>
                  </a:cubicBezTo>
                  <a:cubicBezTo>
                    <a:pt x="35147" y="119025"/>
                    <a:pt x="34671" y="118929"/>
                    <a:pt x="34099" y="118834"/>
                  </a:cubicBezTo>
                  <a:cubicBezTo>
                    <a:pt x="34004" y="118644"/>
                    <a:pt x="33909" y="118453"/>
                    <a:pt x="33718" y="118263"/>
                  </a:cubicBezTo>
                  <a:cubicBezTo>
                    <a:pt x="33528" y="118072"/>
                    <a:pt x="33338" y="118358"/>
                    <a:pt x="33242" y="118358"/>
                  </a:cubicBezTo>
                  <a:cubicBezTo>
                    <a:pt x="31909" y="117501"/>
                    <a:pt x="30766" y="115691"/>
                    <a:pt x="29432" y="115024"/>
                  </a:cubicBezTo>
                  <a:cubicBezTo>
                    <a:pt x="29242" y="114643"/>
                    <a:pt x="29432" y="114357"/>
                    <a:pt x="29051" y="113976"/>
                  </a:cubicBezTo>
                  <a:cubicBezTo>
                    <a:pt x="28670" y="113691"/>
                    <a:pt x="28194" y="113976"/>
                    <a:pt x="27813" y="113310"/>
                  </a:cubicBezTo>
                  <a:cubicBezTo>
                    <a:pt x="27527" y="113119"/>
                    <a:pt x="27241" y="113500"/>
                    <a:pt x="26956" y="113405"/>
                  </a:cubicBezTo>
                  <a:cubicBezTo>
                    <a:pt x="26384" y="112738"/>
                    <a:pt x="25813" y="111881"/>
                    <a:pt x="25146" y="111976"/>
                  </a:cubicBezTo>
                  <a:cubicBezTo>
                    <a:pt x="24955" y="111405"/>
                    <a:pt x="24860" y="111214"/>
                    <a:pt x="24289" y="111024"/>
                  </a:cubicBezTo>
                  <a:cubicBezTo>
                    <a:pt x="24003" y="110738"/>
                    <a:pt x="23908" y="110357"/>
                    <a:pt x="23813" y="110071"/>
                  </a:cubicBezTo>
                  <a:cubicBezTo>
                    <a:pt x="22669" y="109214"/>
                    <a:pt x="22479" y="107976"/>
                    <a:pt x="21336" y="106928"/>
                  </a:cubicBezTo>
                  <a:cubicBezTo>
                    <a:pt x="21050" y="106737"/>
                    <a:pt x="20764" y="106928"/>
                    <a:pt x="20479" y="106642"/>
                  </a:cubicBezTo>
                  <a:cubicBezTo>
                    <a:pt x="20193" y="105880"/>
                    <a:pt x="19621" y="105499"/>
                    <a:pt x="19336" y="104928"/>
                  </a:cubicBezTo>
                  <a:cubicBezTo>
                    <a:pt x="19050" y="104261"/>
                    <a:pt x="19240" y="103594"/>
                    <a:pt x="18669" y="102927"/>
                  </a:cubicBezTo>
                  <a:cubicBezTo>
                    <a:pt x="18478" y="102737"/>
                    <a:pt x="18383" y="102832"/>
                    <a:pt x="18193" y="102642"/>
                  </a:cubicBezTo>
                  <a:cubicBezTo>
                    <a:pt x="17812" y="102356"/>
                    <a:pt x="17621" y="101784"/>
                    <a:pt x="17145" y="101403"/>
                  </a:cubicBezTo>
                  <a:cubicBezTo>
                    <a:pt x="16954" y="101118"/>
                    <a:pt x="17145" y="100927"/>
                    <a:pt x="17050" y="100641"/>
                  </a:cubicBezTo>
                  <a:cubicBezTo>
                    <a:pt x="16383" y="100165"/>
                    <a:pt x="16288" y="99308"/>
                    <a:pt x="16383" y="98641"/>
                  </a:cubicBezTo>
                  <a:cubicBezTo>
                    <a:pt x="15621" y="98355"/>
                    <a:pt x="15049" y="96450"/>
                    <a:pt x="14192" y="96927"/>
                  </a:cubicBezTo>
                  <a:cubicBezTo>
                    <a:pt x="14002" y="96736"/>
                    <a:pt x="14097" y="96546"/>
                    <a:pt x="13811" y="96355"/>
                  </a:cubicBezTo>
                  <a:cubicBezTo>
                    <a:pt x="14288" y="95974"/>
                    <a:pt x="14192" y="95307"/>
                    <a:pt x="14668" y="95117"/>
                  </a:cubicBezTo>
                  <a:cubicBezTo>
                    <a:pt x="14573" y="94545"/>
                    <a:pt x="14288" y="93593"/>
                    <a:pt x="13621" y="93402"/>
                  </a:cubicBezTo>
                  <a:cubicBezTo>
                    <a:pt x="13621" y="93688"/>
                    <a:pt x="13144" y="93879"/>
                    <a:pt x="12954" y="94164"/>
                  </a:cubicBezTo>
                  <a:cubicBezTo>
                    <a:pt x="12763" y="93974"/>
                    <a:pt x="12478" y="94164"/>
                    <a:pt x="12192" y="94069"/>
                  </a:cubicBezTo>
                  <a:cubicBezTo>
                    <a:pt x="11811" y="93307"/>
                    <a:pt x="11811" y="92736"/>
                    <a:pt x="11144" y="92069"/>
                  </a:cubicBezTo>
                  <a:cubicBezTo>
                    <a:pt x="11335" y="91783"/>
                    <a:pt x="11525" y="91783"/>
                    <a:pt x="11811" y="91688"/>
                  </a:cubicBezTo>
                  <a:cubicBezTo>
                    <a:pt x="11430" y="91021"/>
                    <a:pt x="11049" y="90926"/>
                    <a:pt x="10668" y="91021"/>
                  </a:cubicBezTo>
                  <a:cubicBezTo>
                    <a:pt x="10382" y="90831"/>
                    <a:pt x="10573" y="90640"/>
                    <a:pt x="10287" y="90354"/>
                  </a:cubicBezTo>
                  <a:cubicBezTo>
                    <a:pt x="10382" y="90259"/>
                    <a:pt x="10477" y="90164"/>
                    <a:pt x="10573" y="90164"/>
                  </a:cubicBezTo>
                  <a:cubicBezTo>
                    <a:pt x="10096" y="89783"/>
                    <a:pt x="10001" y="89402"/>
                    <a:pt x="10096" y="89021"/>
                  </a:cubicBezTo>
                  <a:cubicBezTo>
                    <a:pt x="9906" y="88735"/>
                    <a:pt x="9715" y="89021"/>
                    <a:pt x="9525" y="89021"/>
                  </a:cubicBezTo>
                  <a:cubicBezTo>
                    <a:pt x="9334" y="88640"/>
                    <a:pt x="8858" y="88164"/>
                    <a:pt x="8953" y="87687"/>
                  </a:cubicBezTo>
                  <a:cubicBezTo>
                    <a:pt x="8763" y="87402"/>
                    <a:pt x="8668" y="87402"/>
                    <a:pt x="8477" y="87497"/>
                  </a:cubicBezTo>
                  <a:cubicBezTo>
                    <a:pt x="8287" y="87211"/>
                    <a:pt x="8668" y="87021"/>
                    <a:pt x="8382" y="86830"/>
                  </a:cubicBezTo>
                  <a:cubicBezTo>
                    <a:pt x="8191" y="86544"/>
                    <a:pt x="7906" y="86735"/>
                    <a:pt x="7620" y="86640"/>
                  </a:cubicBezTo>
                  <a:cubicBezTo>
                    <a:pt x="7334" y="86449"/>
                    <a:pt x="7429" y="86163"/>
                    <a:pt x="7144" y="85973"/>
                  </a:cubicBezTo>
                  <a:cubicBezTo>
                    <a:pt x="7334" y="85497"/>
                    <a:pt x="7144" y="85020"/>
                    <a:pt x="7239" y="84544"/>
                  </a:cubicBezTo>
                  <a:cubicBezTo>
                    <a:pt x="7810" y="84735"/>
                    <a:pt x="7239" y="85497"/>
                    <a:pt x="7906" y="85687"/>
                  </a:cubicBezTo>
                  <a:cubicBezTo>
                    <a:pt x="8191" y="85878"/>
                    <a:pt x="7620" y="85973"/>
                    <a:pt x="7906" y="86163"/>
                  </a:cubicBezTo>
                  <a:cubicBezTo>
                    <a:pt x="8477" y="86735"/>
                    <a:pt x="9430" y="86449"/>
                    <a:pt x="9715" y="87306"/>
                  </a:cubicBezTo>
                  <a:cubicBezTo>
                    <a:pt x="10192" y="87116"/>
                    <a:pt x="10668" y="87973"/>
                    <a:pt x="11049" y="88068"/>
                  </a:cubicBezTo>
                  <a:cubicBezTo>
                    <a:pt x="11144" y="88545"/>
                    <a:pt x="11811" y="89497"/>
                    <a:pt x="12382" y="89592"/>
                  </a:cubicBezTo>
                  <a:cubicBezTo>
                    <a:pt x="12382" y="89878"/>
                    <a:pt x="12287" y="90069"/>
                    <a:pt x="12478" y="90354"/>
                  </a:cubicBezTo>
                  <a:cubicBezTo>
                    <a:pt x="12763" y="90640"/>
                    <a:pt x="13144" y="90450"/>
                    <a:pt x="13525" y="90545"/>
                  </a:cubicBezTo>
                  <a:cubicBezTo>
                    <a:pt x="13716" y="90831"/>
                    <a:pt x="13716" y="91021"/>
                    <a:pt x="13716" y="91212"/>
                  </a:cubicBezTo>
                  <a:cubicBezTo>
                    <a:pt x="14097" y="91307"/>
                    <a:pt x="14573" y="91688"/>
                    <a:pt x="14954" y="91688"/>
                  </a:cubicBezTo>
                  <a:cubicBezTo>
                    <a:pt x="15811" y="92926"/>
                    <a:pt x="16478" y="93212"/>
                    <a:pt x="17526" y="93593"/>
                  </a:cubicBezTo>
                  <a:cubicBezTo>
                    <a:pt x="17812" y="93879"/>
                    <a:pt x="17335" y="94164"/>
                    <a:pt x="17621" y="94450"/>
                  </a:cubicBezTo>
                  <a:cubicBezTo>
                    <a:pt x="18193" y="94831"/>
                    <a:pt x="18859" y="94831"/>
                    <a:pt x="19336" y="95688"/>
                  </a:cubicBezTo>
                  <a:cubicBezTo>
                    <a:pt x="19526" y="95879"/>
                    <a:pt x="19717" y="95784"/>
                    <a:pt x="19812" y="95879"/>
                  </a:cubicBezTo>
                  <a:cubicBezTo>
                    <a:pt x="19431" y="96546"/>
                    <a:pt x="20574" y="97689"/>
                    <a:pt x="21145" y="96831"/>
                  </a:cubicBezTo>
                  <a:cubicBezTo>
                    <a:pt x="21241" y="97022"/>
                    <a:pt x="21336" y="97117"/>
                    <a:pt x="21526" y="97212"/>
                  </a:cubicBezTo>
                  <a:cubicBezTo>
                    <a:pt x="21241" y="97593"/>
                    <a:pt x="21050" y="97212"/>
                    <a:pt x="20764" y="97308"/>
                  </a:cubicBezTo>
                  <a:cubicBezTo>
                    <a:pt x="20574" y="97498"/>
                    <a:pt x="20288" y="97593"/>
                    <a:pt x="20479" y="97879"/>
                  </a:cubicBezTo>
                  <a:cubicBezTo>
                    <a:pt x="20288" y="98070"/>
                    <a:pt x="20193" y="97593"/>
                    <a:pt x="20002" y="97879"/>
                  </a:cubicBezTo>
                  <a:cubicBezTo>
                    <a:pt x="19907" y="98260"/>
                    <a:pt x="20288" y="98736"/>
                    <a:pt x="20288" y="99117"/>
                  </a:cubicBezTo>
                  <a:cubicBezTo>
                    <a:pt x="20955" y="99308"/>
                    <a:pt x="20764" y="98355"/>
                    <a:pt x="20955" y="98070"/>
                  </a:cubicBezTo>
                  <a:cubicBezTo>
                    <a:pt x="21336" y="97974"/>
                    <a:pt x="21431" y="97879"/>
                    <a:pt x="21622" y="97498"/>
                  </a:cubicBezTo>
                  <a:cubicBezTo>
                    <a:pt x="22384" y="97974"/>
                    <a:pt x="23146" y="98927"/>
                    <a:pt x="23908" y="99403"/>
                  </a:cubicBezTo>
                  <a:cubicBezTo>
                    <a:pt x="23908" y="99594"/>
                    <a:pt x="23622" y="99879"/>
                    <a:pt x="23622" y="100070"/>
                  </a:cubicBezTo>
                  <a:cubicBezTo>
                    <a:pt x="24289" y="100832"/>
                    <a:pt x="25051" y="99975"/>
                    <a:pt x="25717" y="101022"/>
                  </a:cubicBezTo>
                  <a:cubicBezTo>
                    <a:pt x="25622" y="101308"/>
                    <a:pt x="25146" y="101308"/>
                    <a:pt x="25241" y="101689"/>
                  </a:cubicBezTo>
                  <a:cubicBezTo>
                    <a:pt x="25717" y="101975"/>
                    <a:pt x="25717" y="102451"/>
                    <a:pt x="25813" y="102832"/>
                  </a:cubicBezTo>
                  <a:cubicBezTo>
                    <a:pt x="26098" y="103308"/>
                    <a:pt x="26670" y="103118"/>
                    <a:pt x="26479" y="103689"/>
                  </a:cubicBezTo>
                  <a:cubicBezTo>
                    <a:pt x="26860" y="103975"/>
                    <a:pt x="27241" y="103689"/>
                    <a:pt x="27622" y="103880"/>
                  </a:cubicBezTo>
                  <a:cubicBezTo>
                    <a:pt x="27813" y="104261"/>
                    <a:pt x="28003" y="104737"/>
                    <a:pt x="28194" y="105118"/>
                  </a:cubicBezTo>
                  <a:cubicBezTo>
                    <a:pt x="28861" y="105309"/>
                    <a:pt x="29051" y="105594"/>
                    <a:pt x="29718" y="105690"/>
                  </a:cubicBezTo>
                  <a:cubicBezTo>
                    <a:pt x="30480" y="106261"/>
                    <a:pt x="30194" y="107023"/>
                    <a:pt x="30385" y="107499"/>
                  </a:cubicBezTo>
                  <a:cubicBezTo>
                    <a:pt x="30480" y="107785"/>
                    <a:pt x="30861" y="107785"/>
                    <a:pt x="30670" y="108071"/>
                  </a:cubicBezTo>
                  <a:cubicBezTo>
                    <a:pt x="31051" y="108261"/>
                    <a:pt x="31432" y="108166"/>
                    <a:pt x="31813" y="108166"/>
                  </a:cubicBezTo>
                  <a:cubicBezTo>
                    <a:pt x="32194" y="108642"/>
                    <a:pt x="32671" y="108738"/>
                    <a:pt x="33052" y="108833"/>
                  </a:cubicBezTo>
                  <a:cubicBezTo>
                    <a:pt x="33909" y="110357"/>
                    <a:pt x="34957" y="111786"/>
                    <a:pt x="36385" y="111595"/>
                  </a:cubicBezTo>
                  <a:cubicBezTo>
                    <a:pt x="36481" y="111786"/>
                    <a:pt x="36385" y="111881"/>
                    <a:pt x="36671" y="112071"/>
                  </a:cubicBezTo>
                  <a:cubicBezTo>
                    <a:pt x="36957" y="112357"/>
                    <a:pt x="37338" y="112071"/>
                    <a:pt x="37719" y="112262"/>
                  </a:cubicBezTo>
                  <a:cubicBezTo>
                    <a:pt x="38100" y="112548"/>
                    <a:pt x="38005" y="112738"/>
                    <a:pt x="38100" y="113024"/>
                  </a:cubicBezTo>
                  <a:cubicBezTo>
                    <a:pt x="38386" y="113214"/>
                    <a:pt x="38671" y="113310"/>
                    <a:pt x="39052" y="113024"/>
                  </a:cubicBezTo>
                  <a:cubicBezTo>
                    <a:pt x="39338" y="113214"/>
                    <a:pt x="39243" y="113405"/>
                    <a:pt x="39243" y="113595"/>
                  </a:cubicBezTo>
                  <a:cubicBezTo>
                    <a:pt x="39910" y="113881"/>
                    <a:pt x="40576" y="113405"/>
                    <a:pt x="41243" y="113595"/>
                  </a:cubicBezTo>
                  <a:cubicBezTo>
                    <a:pt x="42100" y="112738"/>
                    <a:pt x="43053" y="113310"/>
                    <a:pt x="43720" y="112071"/>
                  </a:cubicBezTo>
                  <a:cubicBezTo>
                    <a:pt x="44672" y="112452"/>
                    <a:pt x="46196" y="111119"/>
                    <a:pt x="47053" y="110262"/>
                  </a:cubicBezTo>
                  <a:cubicBezTo>
                    <a:pt x="47339" y="109976"/>
                    <a:pt x="47530" y="110357"/>
                    <a:pt x="47815" y="110262"/>
                  </a:cubicBezTo>
                  <a:cubicBezTo>
                    <a:pt x="47911" y="110262"/>
                    <a:pt x="48101" y="109976"/>
                    <a:pt x="48196" y="109881"/>
                  </a:cubicBezTo>
                  <a:cubicBezTo>
                    <a:pt x="48292" y="109881"/>
                    <a:pt x="48387" y="109976"/>
                    <a:pt x="48482" y="109881"/>
                  </a:cubicBezTo>
                  <a:cubicBezTo>
                    <a:pt x="48863" y="109595"/>
                    <a:pt x="49244" y="109214"/>
                    <a:pt x="49720" y="108833"/>
                  </a:cubicBezTo>
                  <a:cubicBezTo>
                    <a:pt x="49816" y="108738"/>
                    <a:pt x="50006" y="108833"/>
                    <a:pt x="50101" y="108738"/>
                  </a:cubicBezTo>
                  <a:cubicBezTo>
                    <a:pt x="50292" y="108642"/>
                    <a:pt x="50292" y="108452"/>
                    <a:pt x="50387" y="108357"/>
                  </a:cubicBezTo>
                  <a:cubicBezTo>
                    <a:pt x="50863" y="108166"/>
                    <a:pt x="51625" y="108357"/>
                    <a:pt x="51911" y="107595"/>
                  </a:cubicBezTo>
                  <a:cubicBezTo>
                    <a:pt x="52578" y="107595"/>
                    <a:pt x="52959" y="106737"/>
                    <a:pt x="53626" y="106737"/>
                  </a:cubicBezTo>
                  <a:cubicBezTo>
                    <a:pt x="54388" y="105785"/>
                    <a:pt x="55626" y="104928"/>
                    <a:pt x="56483" y="104928"/>
                  </a:cubicBezTo>
                  <a:cubicBezTo>
                    <a:pt x="56674" y="104356"/>
                    <a:pt x="57436" y="103785"/>
                    <a:pt x="58007" y="103975"/>
                  </a:cubicBezTo>
                  <a:cubicBezTo>
                    <a:pt x="58483" y="103404"/>
                    <a:pt x="59245" y="102927"/>
                    <a:pt x="59245" y="102356"/>
                  </a:cubicBezTo>
                  <a:cubicBezTo>
                    <a:pt x="59436" y="102165"/>
                    <a:pt x="59626" y="102165"/>
                    <a:pt x="59722" y="102261"/>
                  </a:cubicBezTo>
                  <a:cubicBezTo>
                    <a:pt x="59722" y="101689"/>
                    <a:pt x="60579" y="101594"/>
                    <a:pt x="60579" y="100927"/>
                  </a:cubicBezTo>
                  <a:cubicBezTo>
                    <a:pt x="61246" y="100927"/>
                    <a:pt x="61531" y="100165"/>
                    <a:pt x="62198" y="99879"/>
                  </a:cubicBezTo>
                  <a:cubicBezTo>
                    <a:pt x="62293" y="99689"/>
                    <a:pt x="62198" y="99498"/>
                    <a:pt x="62008" y="99308"/>
                  </a:cubicBezTo>
                  <a:cubicBezTo>
                    <a:pt x="61913" y="99308"/>
                    <a:pt x="61913" y="99308"/>
                    <a:pt x="61817" y="99213"/>
                  </a:cubicBezTo>
                  <a:cubicBezTo>
                    <a:pt x="61436" y="99594"/>
                    <a:pt x="61055" y="99213"/>
                    <a:pt x="60579" y="99594"/>
                  </a:cubicBezTo>
                  <a:cubicBezTo>
                    <a:pt x="60388" y="99308"/>
                    <a:pt x="60579" y="99117"/>
                    <a:pt x="60769" y="98832"/>
                  </a:cubicBezTo>
                  <a:cubicBezTo>
                    <a:pt x="59912" y="97879"/>
                    <a:pt x="59055" y="96546"/>
                    <a:pt x="58198" y="96165"/>
                  </a:cubicBezTo>
                  <a:cubicBezTo>
                    <a:pt x="58007" y="96069"/>
                    <a:pt x="58007" y="96450"/>
                    <a:pt x="57721" y="96450"/>
                  </a:cubicBezTo>
                  <a:cubicBezTo>
                    <a:pt x="57340" y="96165"/>
                    <a:pt x="57817" y="95879"/>
                    <a:pt x="57721" y="95688"/>
                  </a:cubicBezTo>
                  <a:cubicBezTo>
                    <a:pt x="57436" y="95117"/>
                    <a:pt x="57055" y="95307"/>
                    <a:pt x="56769" y="95212"/>
                  </a:cubicBezTo>
                  <a:cubicBezTo>
                    <a:pt x="56483" y="94831"/>
                    <a:pt x="56388" y="94545"/>
                    <a:pt x="56388" y="94260"/>
                  </a:cubicBezTo>
                  <a:cubicBezTo>
                    <a:pt x="55340" y="93498"/>
                    <a:pt x="55150" y="92545"/>
                    <a:pt x="54197" y="91688"/>
                  </a:cubicBezTo>
                  <a:cubicBezTo>
                    <a:pt x="54197" y="91402"/>
                    <a:pt x="54197" y="91212"/>
                    <a:pt x="54197" y="90926"/>
                  </a:cubicBezTo>
                  <a:cubicBezTo>
                    <a:pt x="53911" y="90831"/>
                    <a:pt x="53721" y="90450"/>
                    <a:pt x="53435" y="90164"/>
                  </a:cubicBezTo>
                  <a:cubicBezTo>
                    <a:pt x="53911" y="88735"/>
                    <a:pt x="53530" y="87211"/>
                    <a:pt x="53911" y="85878"/>
                  </a:cubicBezTo>
                  <a:cubicBezTo>
                    <a:pt x="53721" y="85687"/>
                    <a:pt x="53911" y="85592"/>
                    <a:pt x="53721" y="85497"/>
                  </a:cubicBezTo>
                  <a:cubicBezTo>
                    <a:pt x="54197" y="84735"/>
                    <a:pt x="53816" y="83782"/>
                    <a:pt x="54102" y="83020"/>
                  </a:cubicBezTo>
                  <a:cubicBezTo>
                    <a:pt x="54292" y="82544"/>
                    <a:pt x="54673" y="81972"/>
                    <a:pt x="54292" y="81306"/>
                  </a:cubicBezTo>
                  <a:cubicBezTo>
                    <a:pt x="54673" y="79877"/>
                    <a:pt x="55340" y="78543"/>
                    <a:pt x="55435" y="77115"/>
                  </a:cubicBezTo>
                  <a:cubicBezTo>
                    <a:pt x="55150" y="76734"/>
                    <a:pt x="55245" y="76353"/>
                    <a:pt x="55150" y="76067"/>
                  </a:cubicBezTo>
                  <a:cubicBezTo>
                    <a:pt x="55721" y="76067"/>
                    <a:pt x="56293" y="76067"/>
                    <a:pt x="56769" y="76257"/>
                  </a:cubicBezTo>
                  <a:cubicBezTo>
                    <a:pt x="56959" y="76734"/>
                    <a:pt x="56674" y="77115"/>
                    <a:pt x="56769" y="77496"/>
                  </a:cubicBezTo>
                  <a:cubicBezTo>
                    <a:pt x="57150" y="77686"/>
                    <a:pt x="57245" y="77305"/>
                    <a:pt x="57626" y="77210"/>
                  </a:cubicBezTo>
                  <a:cubicBezTo>
                    <a:pt x="57912" y="77210"/>
                    <a:pt x="58102" y="77305"/>
                    <a:pt x="58388" y="77210"/>
                  </a:cubicBezTo>
                  <a:cubicBezTo>
                    <a:pt x="58960" y="76924"/>
                    <a:pt x="58864" y="76353"/>
                    <a:pt x="59341" y="75781"/>
                  </a:cubicBezTo>
                  <a:cubicBezTo>
                    <a:pt x="60007" y="76257"/>
                    <a:pt x="60674" y="76543"/>
                    <a:pt x="61246" y="76829"/>
                  </a:cubicBezTo>
                  <a:cubicBezTo>
                    <a:pt x="61531" y="77400"/>
                    <a:pt x="61531" y="77972"/>
                    <a:pt x="61627" y="78543"/>
                  </a:cubicBezTo>
                  <a:cubicBezTo>
                    <a:pt x="61817" y="78734"/>
                    <a:pt x="62008" y="78448"/>
                    <a:pt x="62198" y="78639"/>
                  </a:cubicBezTo>
                  <a:cubicBezTo>
                    <a:pt x="62389" y="79210"/>
                    <a:pt x="62960" y="79401"/>
                    <a:pt x="63341" y="79591"/>
                  </a:cubicBezTo>
                  <a:cubicBezTo>
                    <a:pt x="63436" y="79782"/>
                    <a:pt x="63532" y="79972"/>
                    <a:pt x="63436" y="80163"/>
                  </a:cubicBezTo>
                  <a:cubicBezTo>
                    <a:pt x="63627" y="80448"/>
                    <a:pt x="63817" y="80067"/>
                    <a:pt x="64008" y="80258"/>
                  </a:cubicBezTo>
                  <a:cubicBezTo>
                    <a:pt x="64294" y="80544"/>
                    <a:pt x="64484" y="80925"/>
                    <a:pt x="64865" y="80925"/>
                  </a:cubicBezTo>
                  <a:cubicBezTo>
                    <a:pt x="65722" y="79591"/>
                    <a:pt x="67246" y="81496"/>
                    <a:pt x="67723" y="82353"/>
                  </a:cubicBezTo>
                  <a:cubicBezTo>
                    <a:pt x="68104" y="82639"/>
                    <a:pt x="68580" y="82258"/>
                    <a:pt x="68961" y="82258"/>
                  </a:cubicBezTo>
                  <a:cubicBezTo>
                    <a:pt x="69437" y="82830"/>
                    <a:pt x="69628" y="83592"/>
                    <a:pt x="70390" y="83973"/>
                  </a:cubicBezTo>
                  <a:cubicBezTo>
                    <a:pt x="70199" y="84068"/>
                    <a:pt x="70104" y="84258"/>
                    <a:pt x="70104" y="84354"/>
                  </a:cubicBezTo>
                  <a:cubicBezTo>
                    <a:pt x="70294" y="84639"/>
                    <a:pt x="70771" y="84925"/>
                    <a:pt x="70294" y="85116"/>
                  </a:cubicBezTo>
                  <a:cubicBezTo>
                    <a:pt x="70485" y="85401"/>
                    <a:pt x="70675" y="85401"/>
                    <a:pt x="70866" y="85497"/>
                  </a:cubicBezTo>
                  <a:cubicBezTo>
                    <a:pt x="70961" y="85306"/>
                    <a:pt x="70771" y="85116"/>
                    <a:pt x="71152" y="84830"/>
                  </a:cubicBezTo>
                  <a:cubicBezTo>
                    <a:pt x="71342" y="84639"/>
                    <a:pt x="71056" y="84449"/>
                    <a:pt x="71247" y="84258"/>
                  </a:cubicBezTo>
                  <a:cubicBezTo>
                    <a:pt x="71438" y="84544"/>
                    <a:pt x="71628" y="85211"/>
                    <a:pt x="72104" y="84639"/>
                  </a:cubicBezTo>
                  <a:cubicBezTo>
                    <a:pt x="72295" y="85116"/>
                    <a:pt x="72676" y="84925"/>
                    <a:pt x="72961" y="85020"/>
                  </a:cubicBezTo>
                  <a:cubicBezTo>
                    <a:pt x="73342" y="85497"/>
                    <a:pt x="73628" y="85878"/>
                    <a:pt x="73533" y="86449"/>
                  </a:cubicBezTo>
                  <a:cubicBezTo>
                    <a:pt x="74200" y="87402"/>
                    <a:pt x="74866" y="87783"/>
                    <a:pt x="75628" y="87592"/>
                  </a:cubicBezTo>
                  <a:cubicBezTo>
                    <a:pt x="75914" y="87021"/>
                    <a:pt x="76105" y="86449"/>
                    <a:pt x="75914" y="85782"/>
                  </a:cubicBezTo>
                  <a:cubicBezTo>
                    <a:pt x="76486" y="85306"/>
                    <a:pt x="77152" y="84639"/>
                    <a:pt x="77724" y="84639"/>
                  </a:cubicBezTo>
                  <a:cubicBezTo>
                    <a:pt x="77914" y="84163"/>
                    <a:pt x="78105" y="83877"/>
                    <a:pt x="78486" y="83496"/>
                  </a:cubicBezTo>
                  <a:cubicBezTo>
                    <a:pt x="79343" y="83687"/>
                    <a:pt x="80296" y="83211"/>
                    <a:pt x="81343" y="82544"/>
                  </a:cubicBezTo>
                  <a:cubicBezTo>
                    <a:pt x="82010" y="82639"/>
                    <a:pt x="82582" y="82925"/>
                    <a:pt x="83248" y="82734"/>
                  </a:cubicBezTo>
                  <a:cubicBezTo>
                    <a:pt x="83534" y="82544"/>
                    <a:pt x="83439" y="82353"/>
                    <a:pt x="83629" y="82163"/>
                  </a:cubicBezTo>
                  <a:cubicBezTo>
                    <a:pt x="84011" y="82353"/>
                    <a:pt x="84487" y="82353"/>
                    <a:pt x="84868" y="81877"/>
                  </a:cubicBezTo>
                  <a:cubicBezTo>
                    <a:pt x="85344" y="81877"/>
                    <a:pt x="85820" y="81877"/>
                    <a:pt x="86296" y="81972"/>
                  </a:cubicBezTo>
                  <a:cubicBezTo>
                    <a:pt x="87058" y="81687"/>
                    <a:pt x="87916" y="81401"/>
                    <a:pt x="88582" y="81591"/>
                  </a:cubicBezTo>
                  <a:cubicBezTo>
                    <a:pt x="89249" y="81306"/>
                    <a:pt x="89916" y="81020"/>
                    <a:pt x="90583" y="81210"/>
                  </a:cubicBezTo>
                  <a:cubicBezTo>
                    <a:pt x="91440" y="80258"/>
                    <a:pt x="92107" y="80639"/>
                    <a:pt x="92869" y="80353"/>
                  </a:cubicBezTo>
                  <a:cubicBezTo>
                    <a:pt x="92773" y="79877"/>
                    <a:pt x="92107" y="80067"/>
                    <a:pt x="91726" y="79591"/>
                  </a:cubicBezTo>
                  <a:cubicBezTo>
                    <a:pt x="91249" y="79591"/>
                    <a:pt x="90678" y="80067"/>
                    <a:pt x="90297" y="80258"/>
                  </a:cubicBezTo>
                  <a:cubicBezTo>
                    <a:pt x="90202" y="79686"/>
                    <a:pt x="89630" y="79591"/>
                    <a:pt x="89249" y="79591"/>
                  </a:cubicBezTo>
                  <a:cubicBezTo>
                    <a:pt x="89059" y="79305"/>
                    <a:pt x="88773" y="78924"/>
                    <a:pt x="88773" y="78543"/>
                  </a:cubicBezTo>
                  <a:cubicBezTo>
                    <a:pt x="88487" y="78353"/>
                    <a:pt x="88106" y="78448"/>
                    <a:pt x="87820" y="78353"/>
                  </a:cubicBezTo>
                  <a:cubicBezTo>
                    <a:pt x="87725" y="78734"/>
                    <a:pt x="87058" y="79020"/>
                    <a:pt x="86773" y="79401"/>
                  </a:cubicBezTo>
                  <a:cubicBezTo>
                    <a:pt x="86487" y="79115"/>
                    <a:pt x="86106" y="79496"/>
                    <a:pt x="85820" y="78924"/>
                  </a:cubicBezTo>
                  <a:cubicBezTo>
                    <a:pt x="85249" y="79210"/>
                    <a:pt x="84868" y="78639"/>
                    <a:pt x="84296" y="79020"/>
                  </a:cubicBezTo>
                  <a:cubicBezTo>
                    <a:pt x="84106" y="78162"/>
                    <a:pt x="83439" y="78924"/>
                    <a:pt x="83248" y="78258"/>
                  </a:cubicBezTo>
                  <a:cubicBezTo>
                    <a:pt x="82677" y="78258"/>
                    <a:pt x="82105" y="78258"/>
                    <a:pt x="81629" y="77591"/>
                  </a:cubicBezTo>
                  <a:cubicBezTo>
                    <a:pt x="81248" y="77686"/>
                    <a:pt x="81058" y="77686"/>
                    <a:pt x="80867" y="77305"/>
                  </a:cubicBezTo>
                  <a:cubicBezTo>
                    <a:pt x="80677" y="77305"/>
                    <a:pt x="80486" y="77400"/>
                    <a:pt x="80296" y="77305"/>
                  </a:cubicBezTo>
                  <a:cubicBezTo>
                    <a:pt x="80105" y="77115"/>
                    <a:pt x="80200" y="76924"/>
                    <a:pt x="79915" y="76734"/>
                  </a:cubicBezTo>
                  <a:cubicBezTo>
                    <a:pt x="78867" y="76353"/>
                    <a:pt x="77819" y="76924"/>
                    <a:pt x="76771" y="76162"/>
                  </a:cubicBezTo>
                  <a:cubicBezTo>
                    <a:pt x="76486" y="76067"/>
                    <a:pt x="76105" y="76162"/>
                    <a:pt x="75819" y="76162"/>
                  </a:cubicBezTo>
                  <a:cubicBezTo>
                    <a:pt x="75724" y="76067"/>
                    <a:pt x="75628" y="75876"/>
                    <a:pt x="75533" y="75781"/>
                  </a:cubicBezTo>
                  <a:cubicBezTo>
                    <a:pt x="75343" y="75686"/>
                    <a:pt x="75247" y="75781"/>
                    <a:pt x="75057" y="75781"/>
                  </a:cubicBezTo>
                  <a:cubicBezTo>
                    <a:pt x="74771" y="75114"/>
                    <a:pt x="74295" y="75686"/>
                    <a:pt x="73914" y="75019"/>
                  </a:cubicBezTo>
                  <a:cubicBezTo>
                    <a:pt x="73438" y="75019"/>
                    <a:pt x="72866" y="74924"/>
                    <a:pt x="72295" y="75019"/>
                  </a:cubicBezTo>
                  <a:cubicBezTo>
                    <a:pt x="71533" y="73971"/>
                    <a:pt x="70675" y="74162"/>
                    <a:pt x="69818" y="73305"/>
                  </a:cubicBezTo>
                  <a:cubicBezTo>
                    <a:pt x="69437" y="73019"/>
                    <a:pt x="69342" y="73590"/>
                    <a:pt x="68961" y="73495"/>
                  </a:cubicBezTo>
                  <a:cubicBezTo>
                    <a:pt x="68389" y="72828"/>
                    <a:pt x="67818" y="71876"/>
                    <a:pt x="67151" y="72066"/>
                  </a:cubicBezTo>
                  <a:cubicBezTo>
                    <a:pt x="66961" y="71685"/>
                    <a:pt x="66865" y="71304"/>
                    <a:pt x="66770" y="70923"/>
                  </a:cubicBezTo>
                  <a:cubicBezTo>
                    <a:pt x="65913" y="70733"/>
                    <a:pt x="65627" y="69780"/>
                    <a:pt x="65151" y="69114"/>
                  </a:cubicBezTo>
                  <a:cubicBezTo>
                    <a:pt x="65341" y="67875"/>
                    <a:pt x="64198" y="66447"/>
                    <a:pt x="64960" y="65304"/>
                  </a:cubicBezTo>
                  <a:cubicBezTo>
                    <a:pt x="64770" y="64446"/>
                    <a:pt x="64865" y="63684"/>
                    <a:pt x="65722" y="62732"/>
                  </a:cubicBezTo>
                  <a:cubicBezTo>
                    <a:pt x="66008" y="62446"/>
                    <a:pt x="66008" y="62065"/>
                    <a:pt x="66389" y="61589"/>
                  </a:cubicBezTo>
                  <a:cubicBezTo>
                    <a:pt x="67151" y="60732"/>
                    <a:pt x="68580" y="59779"/>
                    <a:pt x="69532" y="60446"/>
                  </a:cubicBezTo>
                  <a:cubicBezTo>
                    <a:pt x="70294" y="59684"/>
                    <a:pt x="71914" y="59970"/>
                    <a:pt x="72580" y="60351"/>
                  </a:cubicBezTo>
                  <a:cubicBezTo>
                    <a:pt x="72866" y="60351"/>
                    <a:pt x="73247" y="60065"/>
                    <a:pt x="73438" y="60446"/>
                  </a:cubicBezTo>
                  <a:cubicBezTo>
                    <a:pt x="73723" y="60827"/>
                    <a:pt x="73057" y="61208"/>
                    <a:pt x="73342" y="61589"/>
                  </a:cubicBezTo>
                  <a:cubicBezTo>
                    <a:pt x="73533" y="61875"/>
                    <a:pt x="73914" y="61875"/>
                    <a:pt x="74390" y="61779"/>
                  </a:cubicBezTo>
                  <a:cubicBezTo>
                    <a:pt x="74676" y="61589"/>
                    <a:pt x="74581" y="61303"/>
                    <a:pt x="74866" y="61017"/>
                  </a:cubicBezTo>
                  <a:cubicBezTo>
                    <a:pt x="75438" y="61017"/>
                    <a:pt x="76009" y="60636"/>
                    <a:pt x="76486" y="60922"/>
                  </a:cubicBezTo>
                  <a:cubicBezTo>
                    <a:pt x="76771" y="61208"/>
                    <a:pt x="76486" y="61398"/>
                    <a:pt x="76771" y="61684"/>
                  </a:cubicBezTo>
                  <a:cubicBezTo>
                    <a:pt x="77057" y="62065"/>
                    <a:pt x="77629" y="62160"/>
                    <a:pt x="78105" y="62541"/>
                  </a:cubicBezTo>
                  <a:cubicBezTo>
                    <a:pt x="78391" y="62827"/>
                    <a:pt x="78486" y="63208"/>
                    <a:pt x="78867" y="63399"/>
                  </a:cubicBezTo>
                  <a:cubicBezTo>
                    <a:pt x="79343" y="63780"/>
                    <a:pt x="79915" y="63494"/>
                    <a:pt x="80391" y="63684"/>
                  </a:cubicBezTo>
                  <a:cubicBezTo>
                    <a:pt x="80963" y="64923"/>
                    <a:pt x="82296" y="64446"/>
                    <a:pt x="82963" y="65208"/>
                  </a:cubicBezTo>
                  <a:cubicBezTo>
                    <a:pt x="83248" y="65399"/>
                    <a:pt x="83534" y="65208"/>
                    <a:pt x="83820" y="65304"/>
                  </a:cubicBezTo>
                  <a:cubicBezTo>
                    <a:pt x="84011" y="65494"/>
                    <a:pt x="84011" y="65589"/>
                    <a:pt x="84106" y="65780"/>
                  </a:cubicBezTo>
                  <a:cubicBezTo>
                    <a:pt x="85534" y="66351"/>
                    <a:pt x="87058" y="67113"/>
                    <a:pt x="88487" y="67590"/>
                  </a:cubicBezTo>
                  <a:cubicBezTo>
                    <a:pt x="88868" y="68066"/>
                    <a:pt x="89249" y="68161"/>
                    <a:pt x="89630" y="68256"/>
                  </a:cubicBezTo>
                  <a:cubicBezTo>
                    <a:pt x="89725" y="68447"/>
                    <a:pt x="89630" y="68637"/>
                    <a:pt x="89725" y="68828"/>
                  </a:cubicBezTo>
                  <a:cubicBezTo>
                    <a:pt x="90011" y="68828"/>
                    <a:pt x="90297" y="68828"/>
                    <a:pt x="90678" y="68923"/>
                  </a:cubicBezTo>
                  <a:cubicBezTo>
                    <a:pt x="91154" y="69685"/>
                    <a:pt x="91821" y="69209"/>
                    <a:pt x="92297" y="69495"/>
                  </a:cubicBezTo>
                  <a:cubicBezTo>
                    <a:pt x="93250" y="70733"/>
                    <a:pt x="94202" y="71114"/>
                    <a:pt x="95250" y="71114"/>
                  </a:cubicBezTo>
                  <a:cubicBezTo>
                    <a:pt x="95440" y="71304"/>
                    <a:pt x="95440" y="71209"/>
                    <a:pt x="95536" y="71495"/>
                  </a:cubicBezTo>
                  <a:cubicBezTo>
                    <a:pt x="95821" y="71400"/>
                    <a:pt x="95631" y="71209"/>
                    <a:pt x="95917" y="71209"/>
                  </a:cubicBezTo>
                  <a:cubicBezTo>
                    <a:pt x="96107" y="71590"/>
                    <a:pt x="96393" y="71685"/>
                    <a:pt x="96488" y="72162"/>
                  </a:cubicBezTo>
                  <a:cubicBezTo>
                    <a:pt x="97155" y="72352"/>
                    <a:pt x="98107" y="71876"/>
                    <a:pt x="98393" y="72543"/>
                  </a:cubicBezTo>
                  <a:cubicBezTo>
                    <a:pt x="98774" y="72543"/>
                    <a:pt x="99155" y="72543"/>
                    <a:pt x="99536" y="72543"/>
                  </a:cubicBezTo>
                  <a:cubicBezTo>
                    <a:pt x="99727" y="72733"/>
                    <a:pt x="99441" y="73019"/>
                    <a:pt x="99536" y="73209"/>
                  </a:cubicBezTo>
                  <a:cubicBezTo>
                    <a:pt x="100013" y="73400"/>
                    <a:pt x="100489" y="73590"/>
                    <a:pt x="100965" y="73686"/>
                  </a:cubicBezTo>
                  <a:cubicBezTo>
                    <a:pt x="101346" y="73781"/>
                    <a:pt x="101727" y="73876"/>
                    <a:pt x="102013" y="73686"/>
                  </a:cubicBezTo>
                  <a:cubicBezTo>
                    <a:pt x="102298" y="73971"/>
                    <a:pt x="102584" y="74162"/>
                    <a:pt x="102965" y="74067"/>
                  </a:cubicBezTo>
                  <a:cubicBezTo>
                    <a:pt x="103822" y="75591"/>
                    <a:pt x="104870" y="75019"/>
                    <a:pt x="105823" y="75400"/>
                  </a:cubicBezTo>
                  <a:cubicBezTo>
                    <a:pt x="106299" y="75210"/>
                    <a:pt x="106585" y="74924"/>
                    <a:pt x="106966" y="74733"/>
                  </a:cubicBezTo>
                  <a:cubicBezTo>
                    <a:pt x="107442" y="75019"/>
                    <a:pt x="107823" y="75686"/>
                    <a:pt x="108299" y="76067"/>
                  </a:cubicBezTo>
                  <a:cubicBezTo>
                    <a:pt x="109061" y="76543"/>
                    <a:pt x="109728" y="75876"/>
                    <a:pt x="110490" y="76067"/>
                  </a:cubicBezTo>
                  <a:cubicBezTo>
                    <a:pt x="110776" y="75876"/>
                    <a:pt x="110490" y="75305"/>
                    <a:pt x="110204" y="75400"/>
                  </a:cubicBezTo>
                  <a:cubicBezTo>
                    <a:pt x="110109" y="75019"/>
                    <a:pt x="110490" y="74733"/>
                    <a:pt x="110299" y="74352"/>
                  </a:cubicBezTo>
                  <a:cubicBezTo>
                    <a:pt x="110014" y="74067"/>
                    <a:pt x="109633" y="74448"/>
                    <a:pt x="109442" y="73876"/>
                  </a:cubicBezTo>
                  <a:cubicBezTo>
                    <a:pt x="109538" y="73495"/>
                    <a:pt x="110014" y="72733"/>
                    <a:pt x="110109" y="72543"/>
                  </a:cubicBezTo>
                  <a:cubicBezTo>
                    <a:pt x="110585" y="72257"/>
                    <a:pt x="110490" y="72924"/>
                    <a:pt x="110871" y="72828"/>
                  </a:cubicBezTo>
                  <a:cubicBezTo>
                    <a:pt x="111347" y="72352"/>
                    <a:pt x="110776" y="71971"/>
                    <a:pt x="110299" y="71495"/>
                  </a:cubicBezTo>
                  <a:cubicBezTo>
                    <a:pt x="110014" y="71495"/>
                    <a:pt x="109728" y="71876"/>
                    <a:pt x="109442" y="71971"/>
                  </a:cubicBezTo>
                  <a:cubicBezTo>
                    <a:pt x="109156" y="71590"/>
                    <a:pt x="108871" y="71304"/>
                    <a:pt x="108585" y="71019"/>
                  </a:cubicBezTo>
                  <a:cubicBezTo>
                    <a:pt x="109061" y="70638"/>
                    <a:pt x="108966" y="69876"/>
                    <a:pt x="109442" y="69685"/>
                  </a:cubicBezTo>
                  <a:cubicBezTo>
                    <a:pt x="109633" y="69304"/>
                    <a:pt x="109538" y="68923"/>
                    <a:pt x="109823" y="68542"/>
                  </a:cubicBezTo>
                  <a:cubicBezTo>
                    <a:pt x="109633" y="68066"/>
                    <a:pt x="109061" y="67590"/>
                    <a:pt x="108680" y="67018"/>
                  </a:cubicBezTo>
                  <a:cubicBezTo>
                    <a:pt x="108013" y="66828"/>
                    <a:pt x="107061" y="66828"/>
                    <a:pt x="106585" y="65970"/>
                  </a:cubicBezTo>
                  <a:cubicBezTo>
                    <a:pt x="106394" y="66161"/>
                    <a:pt x="106680" y="66351"/>
                    <a:pt x="106585" y="66542"/>
                  </a:cubicBezTo>
                  <a:cubicBezTo>
                    <a:pt x="106489" y="66542"/>
                    <a:pt x="106394" y="66637"/>
                    <a:pt x="106204" y="66732"/>
                  </a:cubicBezTo>
                  <a:cubicBezTo>
                    <a:pt x="105918" y="66828"/>
                    <a:pt x="105727" y="65875"/>
                    <a:pt x="105346" y="66351"/>
                  </a:cubicBezTo>
                  <a:cubicBezTo>
                    <a:pt x="105156" y="66066"/>
                    <a:pt x="104965" y="65875"/>
                    <a:pt x="104680" y="65589"/>
                  </a:cubicBezTo>
                  <a:cubicBezTo>
                    <a:pt x="104489" y="65589"/>
                    <a:pt x="104203" y="65875"/>
                    <a:pt x="104013" y="65780"/>
                  </a:cubicBezTo>
                  <a:cubicBezTo>
                    <a:pt x="103251" y="65494"/>
                    <a:pt x="102775" y="64827"/>
                    <a:pt x="102489" y="64065"/>
                  </a:cubicBezTo>
                  <a:cubicBezTo>
                    <a:pt x="102013" y="63970"/>
                    <a:pt x="101536" y="63875"/>
                    <a:pt x="101155" y="63113"/>
                  </a:cubicBezTo>
                  <a:cubicBezTo>
                    <a:pt x="100870" y="62732"/>
                    <a:pt x="100298" y="63113"/>
                    <a:pt x="99822" y="62827"/>
                  </a:cubicBezTo>
                  <a:cubicBezTo>
                    <a:pt x="99250" y="62446"/>
                    <a:pt x="98869" y="61494"/>
                    <a:pt x="98393" y="60922"/>
                  </a:cubicBezTo>
                  <a:cubicBezTo>
                    <a:pt x="98107" y="61017"/>
                    <a:pt x="97726" y="60636"/>
                    <a:pt x="97345" y="61017"/>
                  </a:cubicBezTo>
                  <a:cubicBezTo>
                    <a:pt x="96964" y="60541"/>
                    <a:pt x="96583" y="60541"/>
                    <a:pt x="96107" y="60636"/>
                  </a:cubicBezTo>
                  <a:cubicBezTo>
                    <a:pt x="95821" y="60446"/>
                    <a:pt x="96298" y="60351"/>
                    <a:pt x="96107" y="60160"/>
                  </a:cubicBezTo>
                  <a:cubicBezTo>
                    <a:pt x="96012" y="59874"/>
                    <a:pt x="95726" y="60160"/>
                    <a:pt x="95631" y="60065"/>
                  </a:cubicBezTo>
                  <a:cubicBezTo>
                    <a:pt x="94678" y="59208"/>
                    <a:pt x="93631" y="58731"/>
                    <a:pt x="92583" y="58636"/>
                  </a:cubicBezTo>
                  <a:cubicBezTo>
                    <a:pt x="92202" y="58160"/>
                    <a:pt x="92011" y="57684"/>
                    <a:pt x="91916" y="57207"/>
                  </a:cubicBezTo>
                  <a:cubicBezTo>
                    <a:pt x="91535" y="57207"/>
                    <a:pt x="91154" y="57588"/>
                    <a:pt x="90773" y="56826"/>
                  </a:cubicBezTo>
                  <a:cubicBezTo>
                    <a:pt x="90392" y="57207"/>
                    <a:pt x="90106" y="57398"/>
                    <a:pt x="89725" y="57398"/>
                  </a:cubicBezTo>
                  <a:cubicBezTo>
                    <a:pt x="89440" y="57112"/>
                    <a:pt x="89154" y="57017"/>
                    <a:pt x="88773" y="57017"/>
                  </a:cubicBezTo>
                  <a:cubicBezTo>
                    <a:pt x="88201" y="56160"/>
                    <a:pt x="87535" y="55588"/>
                    <a:pt x="86868" y="55493"/>
                  </a:cubicBezTo>
                  <a:cubicBezTo>
                    <a:pt x="86677" y="55302"/>
                    <a:pt x="86868" y="55207"/>
                    <a:pt x="86677" y="55112"/>
                  </a:cubicBezTo>
                  <a:cubicBezTo>
                    <a:pt x="86487" y="54826"/>
                    <a:pt x="86106" y="55112"/>
                    <a:pt x="85915" y="54921"/>
                  </a:cubicBezTo>
                  <a:cubicBezTo>
                    <a:pt x="85725" y="54731"/>
                    <a:pt x="85630" y="54636"/>
                    <a:pt x="85630" y="54445"/>
                  </a:cubicBezTo>
                  <a:cubicBezTo>
                    <a:pt x="84677" y="54731"/>
                    <a:pt x="83915" y="52445"/>
                    <a:pt x="82963" y="52350"/>
                  </a:cubicBezTo>
                  <a:cubicBezTo>
                    <a:pt x="82677" y="51492"/>
                    <a:pt x="82105" y="50826"/>
                    <a:pt x="81343" y="50730"/>
                  </a:cubicBezTo>
                  <a:cubicBezTo>
                    <a:pt x="81058" y="50540"/>
                    <a:pt x="81629" y="50445"/>
                    <a:pt x="81343" y="50254"/>
                  </a:cubicBezTo>
                  <a:cubicBezTo>
                    <a:pt x="80867" y="49778"/>
                    <a:pt x="80105" y="49683"/>
                    <a:pt x="79915" y="49111"/>
                  </a:cubicBezTo>
                  <a:cubicBezTo>
                    <a:pt x="79724" y="48635"/>
                    <a:pt x="80105" y="48159"/>
                    <a:pt x="80296" y="47682"/>
                  </a:cubicBezTo>
                  <a:cubicBezTo>
                    <a:pt x="79819" y="46825"/>
                    <a:pt x="79915" y="45968"/>
                    <a:pt x="80200" y="45111"/>
                  </a:cubicBezTo>
                  <a:cubicBezTo>
                    <a:pt x="79629" y="44253"/>
                    <a:pt x="80391" y="43587"/>
                    <a:pt x="79534" y="42729"/>
                  </a:cubicBezTo>
                  <a:cubicBezTo>
                    <a:pt x="79438" y="41872"/>
                    <a:pt x="80105" y="41110"/>
                    <a:pt x="80010" y="40253"/>
                  </a:cubicBezTo>
                  <a:cubicBezTo>
                    <a:pt x="80296" y="40158"/>
                    <a:pt x="80486" y="39967"/>
                    <a:pt x="80772" y="39777"/>
                  </a:cubicBezTo>
                  <a:cubicBezTo>
                    <a:pt x="80772" y="38729"/>
                    <a:pt x="79343" y="38919"/>
                    <a:pt x="78772" y="37586"/>
                  </a:cubicBezTo>
                  <a:cubicBezTo>
                    <a:pt x="78581" y="37491"/>
                    <a:pt x="78486" y="37872"/>
                    <a:pt x="78295" y="37776"/>
                  </a:cubicBezTo>
                  <a:cubicBezTo>
                    <a:pt x="78010" y="37586"/>
                    <a:pt x="78105" y="37491"/>
                    <a:pt x="78010" y="37300"/>
                  </a:cubicBezTo>
                  <a:cubicBezTo>
                    <a:pt x="77724" y="37110"/>
                    <a:pt x="77819" y="37491"/>
                    <a:pt x="77533" y="37491"/>
                  </a:cubicBezTo>
                  <a:cubicBezTo>
                    <a:pt x="77343" y="37300"/>
                    <a:pt x="77152" y="37110"/>
                    <a:pt x="77152" y="36919"/>
                  </a:cubicBezTo>
                  <a:cubicBezTo>
                    <a:pt x="76867" y="36824"/>
                    <a:pt x="76962" y="37205"/>
                    <a:pt x="76771" y="37110"/>
                  </a:cubicBezTo>
                  <a:cubicBezTo>
                    <a:pt x="76581" y="36824"/>
                    <a:pt x="76390" y="36538"/>
                    <a:pt x="76105" y="36348"/>
                  </a:cubicBezTo>
                  <a:cubicBezTo>
                    <a:pt x="76009" y="36252"/>
                    <a:pt x="75819" y="36443"/>
                    <a:pt x="75724" y="36538"/>
                  </a:cubicBezTo>
                  <a:cubicBezTo>
                    <a:pt x="75343" y="36062"/>
                    <a:pt x="74866" y="36157"/>
                    <a:pt x="74390" y="36252"/>
                  </a:cubicBezTo>
                  <a:cubicBezTo>
                    <a:pt x="74104" y="35490"/>
                    <a:pt x="73438" y="36157"/>
                    <a:pt x="73057" y="35490"/>
                  </a:cubicBezTo>
                  <a:cubicBezTo>
                    <a:pt x="72676" y="35871"/>
                    <a:pt x="72295" y="35395"/>
                    <a:pt x="71914" y="35681"/>
                  </a:cubicBezTo>
                  <a:cubicBezTo>
                    <a:pt x="71818" y="35586"/>
                    <a:pt x="71533" y="35300"/>
                    <a:pt x="71628" y="35205"/>
                  </a:cubicBezTo>
                  <a:cubicBezTo>
                    <a:pt x="71533" y="35109"/>
                    <a:pt x="71438" y="35300"/>
                    <a:pt x="71247" y="35395"/>
                  </a:cubicBezTo>
                  <a:cubicBezTo>
                    <a:pt x="71056" y="35014"/>
                    <a:pt x="70675" y="35586"/>
                    <a:pt x="70390" y="35109"/>
                  </a:cubicBezTo>
                  <a:cubicBezTo>
                    <a:pt x="70009" y="35395"/>
                    <a:pt x="69723" y="35205"/>
                    <a:pt x="69437" y="35300"/>
                  </a:cubicBezTo>
                  <a:cubicBezTo>
                    <a:pt x="69342" y="35205"/>
                    <a:pt x="69437" y="35109"/>
                    <a:pt x="69247" y="34919"/>
                  </a:cubicBezTo>
                  <a:cubicBezTo>
                    <a:pt x="69056" y="35109"/>
                    <a:pt x="68770" y="35300"/>
                    <a:pt x="68580" y="35490"/>
                  </a:cubicBezTo>
                  <a:cubicBezTo>
                    <a:pt x="68199" y="34824"/>
                    <a:pt x="67818" y="35586"/>
                    <a:pt x="67532" y="35871"/>
                  </a:cubicBezTo>
                  <a:cubicBezTo>
                    <a:pt x="67151" y="35490"/>
                    <a:pt x="66865" y="35871"/>
                    <a:pt x="66484" y="36252"/>
                  </a:cubicBezTo>
                  <a:cubicBezTo>
                    <a:pt x="65532" y="36443"/>
                    <a:pt x="64960" y="36919"/>
                    <a:pt x="64103" y="37776"/>
                  </a:cubicBezTo>
                  <a:cubicBezTo>
                    <a:pt x="63913" y="37681"/>
                    <a:pt x="63817" y="37681"/>
                    <a:pt x="63817" y="37491"/>
                  </a:cubicBezTo>
                  <a:cubicBezTo>
                    <a:pt x="63436" y="37776"/>
                    <a:pt x="63151" y="38062"/>
                    <a:pt x="62770" y="38348"/>
                  </a:cubicBezTo>
                  <a:cubicBezTo>
                    <a:pt x="62960" y="38634"/>
                    <a:pt x="62770" y="38824"/>
                    <a:pt x="62579" y="39110"/>
                  </a:cubicBezTo>
                  <a:cubicBezTo>
                    <a:pt x="62293" y="39396"/>
                    <a:pt x="62103" y="39015"/>
                    <a:pt x="61913" y="39110"/>
                  </a:cubicBezTo>
                  <a:cubicBezTo>
                    <a:pt x="61246" y="39681"/>
                    <a:pt x="60388" y="40253"/>
                    <a:pt x="59912" y="40920"/>
                  </a:cubicBezTo>
                  <a:cubicBezTo>
                    <a:pt x="59722" y="40920"/>
                    <a:pt x="59531" y="40920"/>
                    <a:pt x="59341" y="40824"/>
                  </a:cubicBezTo>
                  <a:cubicBezTo>
                    <a:pt x="58960" y="41491"/>
                    <a:pt x="58388" y="40824"/>
                    <a:pt x="57817" y="41586"/>
                  </a:cubicBezTo>
                  <a:cubicBezTo>
                    <a:pt x="57150" y="41301"/>
                    <a:pt x="56483" y="41777"/>
                    <a:pt x="55912" y="41396"/>
                  </a:cubicBezTo>
                  <a:cubicBezTo>
                    <a:pt x="55340" y="41777"/>
                    <a:pt x="54864" y="41682"/>
                    <a:pt x="54388" y="41586"/>
                  </a:cubicBezTo>
                  <a:cubicBezTo>
                    <a:pt x="52483" y="42158"/>
                    <a:pt x="50578" y="42158"/>
                    <a:pt x="48673" y="42063"/>
                  </a:cubicBezTo>
                  <a:cubicBezTo>
                    <a:pt x="48196" y="41491"/>
                    <a:pt x="47720" y="41491"/>
                    <a:pt x="47244" y="41301"/>
                  </a:cubicBezTo>
                  <a:cubicBezTo>
                    <a:pt x="46387" y="41872"/>
                    <a:pt x="45720" y="41491"/>
                    <a:pt x="44958" y="41301"/>
                  </a:cubicBezTo>
                  <a:cubicBezTo>
                    <a:pt x="43720" y="41682"/>
                    <a:pt x="42577" y="41110"/>
                    <a:pt x="41338" y="40729"/>
                  </a:cubicBezTo>
                  <a:cubicBezTo>
                    <a:pt x="41148" y="40824"/>
                    <a:pt x="41053" y="41015"/>
                    <a:pt x="40862" y="41110"/>
                  </a:cubicBezTo>
                  <a:cubicBezTo>
                    <a:pt x="40481" y="40539"/>
                    <a:pt x="39910" y="41586"/>
                    <a:pt x="39529" y="40920"/>
                  </a:cubicBezTo>
                  <a:cubicBezTo>
                    <a:pt x="39433" y="41205"/>
                    <a:pt x="39338" y="41205"/>
                    <a:pt x="39052" y="41205"/>
                  </a:cubicBezTo>
                  <a:cubicBezTo>
                    <a:pt x="38957" y="40824"/>
                    <a:pt x="38957" y="40539"/>
                    <a:pt x="39148" y="40158"/>
                  </a:cubicBezTo>
                  <a:cubicBezTo>
                    <a:pt x="39338" y="40443"/>
                    <a:pt x="39338" y="40634"/>
                    <a:pt x="39624" y="40634"/>
                  </a:cubicBezTo>
                  <a:cubicBezTo>
                    <a:pt x="39719" y="40253"/>
                    <a:pt x="39338" y="40253"/>
                    <a:pt x="39148" y="39967"/>
                  </a:cubicBezTo>
                  <a:cubicBezTo>
                    <a:pt x="38957" y="39396"/>
                    <a:pt x="39052" y="38729"/>
                    <a:pt x="38767" y="38157"/>
                  </a:cubicBezTo>
                  <a:cubicBezTo>
                    <a:pt x="38481" y="37967"/>
                    <a:pt x="38195" y="37967"/>
                    <a:pt x="37909" y="38062"/>
                  </a:cubicBezTo>
                  <a:cubicBezTo>
                    <a:pt x="37528" y="38634"/>
                    <a:pt x="36766" y="39015"/>
                    <a:pt x="36290" y="38443"/>
                  </a:cubicBezTo>
                  <a:cubicBezTo>
                    <a:pt x="36385" y="38348"/>
                    <a:pt x="36481" y="38348"/>
                    <a:pt x="36671" y="38253"/>
                  </a:cubicBezTo>
                  <a:cubicBezTo>
                    <a:pt x="36290" y="37776"/>
                    <a:pt x="35814" y="38062"/>
                    <a:pt x="35433" y="37967"/>
                  </a:cubicBezTo>
                  <a:cubicBezTo>
                    <a:pt x="34861" y="37395"/>
                    <a:pt x="34290" y="36252"/>
                    <a:pt x="33528" y="35681"/>
                  </a:cubicBezTo>
                  <a:cubicBezTo>
                    <a:pt x="33338" y="36062"/>
                    <a:pt x="32861" y="36348"/>
                    <a:pt x="32575" y="36443"/>
                  </a:cubicBezTo>
                  <a:cubicBezTo>
                    <a:pt x="32575" y="36062"/>
                    <a:pt x="32385" y="35586"/>
                    <a:pt x="32861" y="35205"/>
                  </a:cubicBezTo>
                  <a:cubicBezTo>
                    <a:pt x="33147" y="34919"/>
                    <a:pt x="33338" y="35395"/>
                    <a:pt x="33528" y="35300"/>
                  </a:cubicBezTo>
                  <a:cubicBezTo>
                    <a:pt x="33909" y="35014"/>
                    <a:pt x="33338" y="34538"/>
                    <a:pt x="33528" y="34157"/>
                  </a:cubicBezTo>
                  <a:cubicBezTo>
                    <a:pt x="33814" y="33776"/>
                    <a:pt x="34099" y="34252"/>
                    <a:pt x="34385" y="34062"/>
                  </a:cubicBezTo>
                  <a:cubicBezTo>
                    <a:pt x="34671" y="33776"/>
                    <a:pt x="34385" y="33490"/>
                    <a:pt x="34576" y="33300"/>
                  </a:cubicBezTo>
                  <a:cubicBezTo>
                    <a:pt x="35909" y="32252"/>
                    <a:pt x="37147" y="32538"/>
                    <a:pt x="38481" y="31204"/>
                  </a:cubicBezTo>
                  <a:cubicBezTo>
                    <a:pt x="40005" y="31585"/>
                    <a:pt x="41719" y="29680"/>
                    <a:pt x="43243" y="30061"/>
                  </a:cubicBezTo>
                  <a:cubicBezTo>
                    <a:pt x="43815" y="29490"/>
                    <a:pt x="44196" y="29775"/>
                    <a:pt x="44672" y="29490"/>
                  </a:cubicBezTo>
                  <a:cubicBezTo>
                    <a:pt x="46577" y="29871"/>
                    <a:pt x="48673" y="29013"/>
                    <a:pt x="50578" y="29013"/>
                  </a:cubicBezTo>
                  <a:cubicBezTo>
                    <a:pt x="50959" y="29204"/>
                    <a:pt x="51340" y="29204"/>
                    <a:pt x="51721" y="29490"/>
                  </a:cubicBezTo>
                  <a:cubicBezTo>
                    <a:pt x="51911" y="29680"/>
                    <a:pt x="52006" y="29204"/>
                    <a:pt x="52197" y="29394"/>
                  </a:cubicBezTo>
                  <a:cubicBezTo>
                    <a:pt x="52388" y="29680"/>
                    <a:pt x="52578" y="29680"/>
                    <a:pt x="52768" y="29775"/>
                  </a:cubicBezTo>
                  <a:cubicBezTo>
                    <a:pt x="53721" y="29585"/>
                    <a:pt x="54673" y="29966"/>
                    <a:pt x="55721" y="29680"/>
                  </a:cubicBezTo>
                  <a:cubicBezTo>
                    <a:pt x="55816" y="29775"/>
                    <a:pt x="56007" y="29680"/>
                    <a:pt x="56102" y="29871"/>
                  </a:cubicBezTo>
                  <a:cubicBezTo>
                    <a:pt x="56578" y="29585"/>
                    <a:pt x="56959" y="29394"/>
                    <a:pt x="57436" y="29394"/>
                  </a:cubicBezTo>
                  <a:cubicBezTo>
                    <a:pt x="58483" y="30823"/>
                    <a:pt x="59722" y="30252"/>
                    <a:pt x="60865" y="30537"/>
                  </a:cubicBezTo>
                  <a:cubicBezTo>
                    <a:pt x="61246" y="30347"/>
                    <a:pt x="61341" y="30061"/>
                    <a:pt x="61531" y="29775"/>
                  </a:cubicBezTo>
                  <a:cubicBezTo>
                    <a:pt x="62198" y="30442"/>
                    <a:pt x="62960" y="30061"/>
                    <a:pt x="63627" y="29966"/>
                  </a:cubicBezTo>
                  <a:cubicBezTo>
                    <a:pt x="63913" y="30156"/>
                    <a:pt x="63627" y="30442"/>
                    <a:pt x="63913" y="30633"/>
                  </a:cubicBezTo>
                  <a:cubicBezTo>
                    <a:pt x="64865" y="31204"/>
                    <a:pt x="66008" y="30252"/>
                    <a:pt x="66961" y="30823"/>
                  </a:cubicBezTo>
                  <a:cubicBezTo>
                    <a:pt x="67151" y="30823"/>
                    <a:pt x="67437" y="30823"/>
                    <a:pt x="67627" y="30728"/>
                  </a:cubicBezTo>
                  <a:cubicBezTo>
                    <a:pt x="68008" y="31204"/>
                    <a:pt x="68485" y="31014"/>
                    <a:pt x="68961" y="31490"/>
                  </a:cubicBezTo>
                  <a:cubicBezTo>
                    <a:pt x="69247" y="31776"/>
                    <a:pt x="69056" y="32061"/>
                    <a:pt x="69151" y="32252"/>
                  </a:cubicBezTo>
                  <a:cubicBezTo>
                    <a:pt x="69723" y="32442"/>
                    <a:pt x="70294" y="32919"/>
                    <a:pt x="70961" y="32823"/>
                  </a:cubicBezTo>
                  <a:cubicBezTo>
                    <a:pt x="71342" y="33300"/>
                    <a:pt x="72009" y="33585"/>
                    <a:pt x="72580" y="33776"/>
                  </a:cubicBezTo>
                  <a:cubicBezTo>
                    <a:pt x="73152" y="33966"/>
                    <a:pt x="73819" y="34443"/>
                    <a:pt x="74390" y="34538"/>
                  </a:cubicBezTo>
                  <a:cubicBezTo>
                    <a:pt x="75247" y="35395"/>
                    <a:pt x="76105" y="35776"/>
                    <a:pt x="77057" y="35871"/>
                  </a:cubicBezTo>
                  <a:cubicBezTo>
                    <a:pt x="77438" y="36348"/>
                    <a:pt x="77819" y="36443"/>
                    <a:pt x="78200" y="36538"/>
                  </a:cubicBezTo>
                  <a:cubicBezTo>
                    <a:pt x="78200" y="36729"/>
                    <a:pt x="78391" y="36919"/>
                    <a:pt x="78581" y="37205"/>
                  </a:cubicBezTo>
                  <a:cubicBezTo>
                    <a:pt x="78772" y="37395"/>
                    <a:pt x="78962" y="37110"/>
                    <a:pt x="79057" y="37110"/>
                  </a:cubicBezTo>
                  <a:cubicBezTo>
                    <a:pt x="79819" y="37776"/>
                    <a:pt x="80677" y="37776"/>
                    <a:pt x="81439" y="38538"/>
                  </a:cubicBezTo>
                  <a:cubicBezTo>
                    <a:pt x="82010" y="38729"/>
                    <a:pt x="82486" y="39300"/>
                    <a:pt x="82963" y="39300"/>
                  </a:cubicBezTo>
                  <a:cubicBezTo>
                    <a:pt x="83344" y="39205"/>
                    <a:pt x="83725" y="38729"/>
                    <a:pt x="84106" y="38443"/>
                  </a:cubicBezTo>
                  <a:cubicBezTo>
                    <a:pt x="84296" y="38253"/>
                    <a:pt x="84106" y="37967"/>
                    <a:pt x="84011" y="37776"/>
                  </a:cubicBezTo>
                  <a:cubicBezTo>
                    <a:pt x="84296" y="37681"/>
                    <a:pt x="84677" y="37300"/>
                    <a:pt x="84868" y="37300"/>
                  </a:cubicBezTo>
                  <a:cubicBezTo>
                    <a:pt x="85153" y="36919"/>
                    <a:pt x="84487" y="37205"/>
                    <a:pt x="84582" y="36824"/>
                  </a:cubicBezTo>
                  <a:cubicBezTo>
                    <a:pt x="84677" y="36729"/>
                    <a:pt x="84772" y="36824"/>
                    <a:pt x="84963" y="36633"/>
                  </a:cubicBezTo>
                  <a:cubicBezTo>
                    <a:pt x="84487" y="35109"/>
                    <a:pt x="87154" y="34252"/>
                    <a:pt x="86773" y="32823"/>
                  </a:cubicBezTo>
                  <a:cubicBezTo>
                    <a:pt x="87630" y="31966"/>
                    <a:pt x="88773" y="31871"/>
                    <a:pt x="88678" y="30823"/>
                  </a:cubicBezTo>
                  <a:cubicBezTo>
                    <a:pt x="89916" y="30252"/>
                    <a:pt x="89821" y="28728"/>
                    <a:pt x="90868" y="28728"/>
                  </a:cubicBezTo>
                  <a:cubicBezTo>
                    <a:pt x="91249" y="27489"/>
                    <a:pt x="92583" y="27013"/>
                    <a:pt x="93726" y="25965"/>
                  </a:cubicBezTo>
                  <a:cubicBezTo>
                    <a:pt x="93821" y="25013"/>
                    <a:pt x="95059" y="24537"/>
                    <a:pt x="95821" y="23965"/>
                  </a:cubicBezTo>
                  <a:cubicBezTo>
                    <a:pt x="96107" y="23584"/>
                    <a:pt x="95917" y="23203"/>
                    <a:pt x="96107" y="22822"/>
                  </a:cubicBezTo>
                  <a:cubicBezTo>
                    <a:pt x="96488" y="22632"/>
                    <a:pt x="96869" y="22346"/>
                    <a:pt x="96869" y="21965"/>
                  </a:cubicBezTo>
                  <a:cubicBezTo>
                    <a:pt x="97060" y="21965"/>
                    <a:pt x="97250" y="21870"/>
                    <a:pt x="97441" y="21774"/>
                  </a:cubicBezTo>
                  <a:cubicBezTo>
                    <a:pt x="97822" y="21108"/>
                    <a:pt x="99346" y="20536"/>
                    <a:pt x="99250" y="19774"/>
                  </a:cubicBezTo>
                  <a:cubicBezTo>
                    <a:pt x="100393" y="19679"/>
                    <a:pt x="100679" y="18345"/>
                    <a:pt x="101632" y="17583"/>
                  </a:cubicBezTo>
                  <a:cubicBezTo>
                    <a:pt x="101727" y="17107"/>
                    <a:pt x="102394" y="16440"/>
                    <a:pt x="102870" y="16536"/>
                  </a:cubicBezTo>
                  <a:cubicBezTo>
                    <a:pt x="103251" y="16250"/>
                    <a:pt x="103537" y="15964"/>
                    <a:pt x="103918" y="15678"/>
                  </a:cubicBezTo>
                  <a:cubicBezTo>
                    <a:pt x="104108" y="15678"/>
                    <a:pt x="104394" y="15774"/>
                    <a:pt x="104489" y="15678"/>
                  </a:cubicBezTo>
                  <a:cubicBezTo>
                    <a:pt x="105442" y="15202"/>
                    <a:pt x="105061" y="13964"/>
                    <a:pt x="105537" y="13583"/>
                  </a:cubicBezTo>
                  <a:cubicBezTo>
                    <a:pt x="105632" y="13964"/>
                    <a:pt x="106013" y="14345"/>
                    <a:pt x="106394" y="14726"/>
                  </a:cubicBezTo>
                  <a:cubicBezTo>
                    <a:pt x="106013" y="15393"/>
                    <a:pt x="106299" y="16345"/>
                    <a:pt x="106013" y="16821"/>
                  </a:cubicBezTo>
                  <a:cubicBezTo>
                    <a:pt x="106870" y="17202"/>
                    <a:pt x="106204" y="17869"/>
                    <a:pt x="106394" y="18441"/>
                  </a:cubicBezTo>
                  <a:cubicBezTo>
                    <a:pt x="106108" y="18631"/>
                    <a:pt x="106299" y="18155"/>
                    <a:pt x="106013" y="18250"/>
                  </a:cubicBezTo>
                  <a:cubicBezTo>
                    <a:pt x="105918" y="18536"/>
                    <a:pt x="105727" y="18822"/>
                    <a:pt x="106108" y="19107"/>
                  </a:cubicBezTo>
                  <a:cubicBezTo>
                    <a:pt x="105537" y="19298"/>
                    <a:pt x="106013" y="19774"/>
                    <a:pt x="105537" y="20155"/>
                  </a:cubicBezTo>
                  <a:cubicBezTo>
                    <a:pt x="105156" y="20536"/>
                    <a:pt x="106108" y="21012"/>
                    <a:pt x="105442" y="21298"/>
                  </a:cubicBezTo>
                  <a:cubicBezTo>
                    <a:pt x="105632" y="21298"/>
                    <a:pt x="105823" y="21584"/>
                    <a:pt x="106013" y="21774"/>
                  </a:cubicBezTo>
                  <a:cubicBezTo>
                    <a:pt x="105346" y="21965"/>
                    <a:pt x="106108" y="22346"/>
                    <a:pt x="105632" y="22632"/>
                  </a:cubicBezTo>
                  <a:cubicBezTo>
                    <a:pt x="105823" y="22822"/>
                    <a:pt x="106013" y="22822"/>
                    <a:pt x="106204" y="23108"/>
                  </a:cubicBezTo>
                  <a:cubicBezTo>
                    <a:pt x="106204" y="23679"/>
                    <a:pt x="105632" y="24251"/>
                    <a:pt x="105823" y="24822"/>
                  </a:cubicBezTo>
                  <a:cubicBezTo>
                    <a:pt x="106966" y="25584"/>
                    <a:pt x="108109" y="23298"/>
                    <a:pt x="109347" y="23203"/>
                  </a:cubicBezTo>
                  <a:cubicBezTo>
                    <a:pt x="109823" y="22727"/>
                    <a:pt x="110585" y="22346"/>
                    <a:pt x="110585" y="21774"/>
                  </a:cubicBezTo>
                  <a:cubicBezTo>
                    <a:pt x="110776" y="21679"/>
                    <a:pt x="110966" y="21679"/>
                    <a:pt x="111157" y="21584"/>
                  </a:cubicBezTo>
                  <a:cubicBezTo>
                    <a:pt x="111442" y="21393"/>
                    <a:pt x="111347" y="21203"/>
                    <a:pt x="111442" y="21012"/>
                  </a:cubicBezTo>
                  <a:cubicBezTo>
                    <a:pt x="112490" y="20441"/>
                    <a:pt x="114300" y="19012"/>
                    <a:pt x="114871" y="18060"/>
                  </a:cubicBezTo>
                  <a:cubicBezTo>
                    <a:pt x="115157" y="17774"/>
                    <a:pt x="115348" y="17964"/>
                    <a:pt x="115633" y="17774"/>
                  </a:cubicBezTo>
                  <a:cubicBezTo>
                    <a:pt x="115824" y="17583"/>
                    <a:pt x="115824" y="17393"/>
                    <a:pt x="115919" y="17202"/>
                  </a:cubicBezTo>
                  <a:cubicBezTo>
                    <a:pt x="116110" y="17107"/>
                    <a:pt x="116300" y="16726"/>
                    <a:pt x="116395" y="16917"/>
                  </a:cubicBezTo>
                  <a:cubicBezTo>
                    <a:pt x="116776" y="15678"/>
                    <a:pt x="119634" y="14631"/>
                    <a:pt x="119539" y="13297"/>
                  </a:cubicBezTo>
                  <a:cubicBezTo>
                    <a:pt x="120205" y="12916"/>
                    <a:pt x="120205" y="12440"/>
                    <a:pt x="120777" y="12059"/>
                  </a:cubicBezTo>
                  <a:cubicBezTo>
                    <a:pt x="121348" y="12440"/>
                    <a:pt x="120682" y="12726"/>
                    <a:pt x="120777" y="13011"/>
                  </a:cubicBezTo>
                  <a:cubicBezTo>
                    <a:pt x="120967" y="13297"/>
                    <a:pt x="121158" y="13297"/>
                    <a:pt x="121348" y="13297"/>
                  </a:cubicBezTo>
                  <a:cubicBezTo>
                    <a:pt x="122396" y="12440"/>
                    <a:pt x="123444" y="11487"/>
                    <a:pt x="124587" y="10630"/>
                  </a:cubicBezTo>
                  <a:cubicBezTo>
                    <a:pt x="124777" y="10059"/>
                    <a:pt x="124873" y="9582"/>
                    <a:pt x="124968" y="9011"/>
                  </a:cubicBezTo>
                  <a:cubicBezTo>
                    <a:pt x="124777" y="8725"/>
                    <a:pt x="124492" y="8725"/>
                    <a:pt x="124301" y="8535"/>
                  </a:cubicBezTo>
                  <a:cubicBezTo>
                    <a:pt x="124777" y="8154"/>
                    <a:pt x="124587" y="7582"/>
                    <a:pt x="124968" y="7296"/>
                  </a:cubicBezTo>
                  <a:cubicBezTo>
                    <a:pt x="125444" y="6915"/>
                    <a:pt x="125825" y="7392"/>
                    <a:pt x="126492" y="7201"/>
                  </a:cubicBezTo>
                  <a:cubicBezTo>
                    <a:pt x="126873" y="7868"/>
                    <a:pt x="127349" y="7773"/>
                    <a:pt x="127825" y="7773"/>
                  </a:cubicBezTo>
                  <a:cubicBezTo>
                    <a:pt x="128492" y="8439"/>
                    <a:pt x="128016" y="8916"/>
                    <a:pt x="128873" y="9582"/>
                  </a:cubicBezTo>
                  <a:cubicBezTo>
                    <a:pt x="128968" y="10440"/>
                    <a:pt x="128968" y="11297"/>
                    <a:pt x="129349" y="12154"/>
                  </a:cubicBezTo>
                  <a:cubicBezTo>
                    <a:pt x="129254" y="12535"/>
                    <a:pt x="128968" y="12916"/>
                    <a:pt x="129445" y="13392"/>
                  </a:cubicBezTo>
                  <a:cubicBezTo>
                    <a:pt x="129254" y="14726"/>
                    <a:pt x="129349" y="16059"/>
                    <a:pt x="128778" y="17298"/>
                  </a:cubicBezTo>
                  <a:cubicBezTo>
                    <a:pt x="129159" y="17869"/>
                    <a:pt x="129445" y="18155"/>
                    <a:pt x="129254" y="18726"/>
                  </a:cubicBezTo>
                  <a:cubicBezTo>
                    <a:pt x="129064" y="18917"/>
                    <a:pt x="128683" y="18917"/>
                    <a:pt x="128683" y="19203"/>
                  </a:cubicBezTo>
                  <a:cubicBezTo>
                    <a:pt x="128778" y="19774"/>
                    <a:pt x="129064" y="20346"/>
                    <a:pt x="128683" y="21012"/>
                  </a:cubicBezTo>
                  <a:cubicBezTo>
                    <a:pt x="128873" y="21203"/>
                    <a:pt x="129159" y="20917"/>
                    <a:pt x="129159" y="21298"/>
                  </a:cubicBezTo>
                  <a:cubicBezTo>
                    <a:pt x="129349" y="21774"/>
                    <a:pt x="128588" y="22251"/>
                    <a:pt x="128778" y="22727"/>
                  </a:cubicBezTo>
                  <a:cubicBezTo>
                    <a:pt x="127730" y="23108"/>
                    <a:pt x="128111" y="23965"/>
                    <a:pt x="127349" y="24537"/>
                  </a:cubicBezTo>
                  <a:cubicBezTo>
                    <a:pt x="127063" y="24918"/>
                    <a:pt x="127254" y="25394"/>
                    <a:pt x="127254" y="25775"/>
                  </a:cubicBezTo>
                  <a:cubicBezTo>
                    <a:pt x="126778" y="26442"/>
                    <a:pt x="125920" y="27108"/>
                    <a:pt x="126016" y="27775"/>
                  </a:cubicBezTo>
                  <a:cubicBezTo>
                    <a:pt x="125825" y="28061"/>
                    <a:pt x="125730" y="27775"/>
                    <a:pt x="125635" y="27966"/>
                  </a:cubicBezTo>
                  <a:cubicBezTo>
                    <a:pt x="126301" y="29585"/>
                    <a:pt x="127825" y="29013"/>
                    <a:pt x="128778" y="29585"/>
                  </a:cubicBezTo>
                  <a:cubicBezTo>
                    <a:pt x="129635" y="30061"/>
                    <a:pt x="130397" y="28918"/>
                    <a:pt x="130873" y="28442"/>
                  </a:cubicBezTo>
                  <a:cubicBezTo>
                    <a:pt x="131254" y="28442"/>
                    <a:pt x="130873" y="29109"/>
                    <a:pt x="131350" y="29109"/>
                  </a:cubicBezTo>
                  <a:cubicBezTo>
                    <a:pt x="131636" y="28918"/>
                    <a:pt x="132112" y="28918"/>
                    <a:pt x="132397" y="28632"/>
                  </a:cubicBezTo>
                  <a:cubicBezTo>
                    <a:pt x="132778" y="28251"/>
                    <a:pt x="132588" y="27394"/>
                    <a:pt x="132969" y="26918"/>
                  </a:cubicBezTo>
                  <a:cubicBezTo>
                    <a:pt x="133350" y="26537"/>
                    <a:pt x="133540" y="26537"/>
                    <a:pt x="134302" y="26442"/>
                  </a:cubicBezTo>
                  <a:cubicBezTo>
                    <a:pt x="134588" y="25965"/>
                    <a:pt x="134874" y="25394"/>
                    <a:pt x="135445" y="25203"/>
                  </a:cubicBezTo>
                  <a:cubicBezTo>
                    <a:pt x="135826" y="24441"/>
                    <a:pt x="136779" y="23679"/>
                    <a:pt x="137541" y="23679"/>
                  </a:cubicBezTo>
                  <a:cubicBezTo>
                    <a:pt x="139255" y="22632"/>
                    <a:pt x="140494" y="20917"/>
                    <a:pt x="142208" y="19965"/>
                  </a:cubicBezTo>
                  <a:cubicBezTo>
                    <a:pt x="142399" y="19869"/>
                    <a:pt x="142589" y="19869"/>
                    <a:pt x="142780" y="19774"/>
                  </a:cubicBezTo>
                  <a:cubicBezTo>
                    <a:pt x="143065" y="19679"/>
                    <a:pt x="143446" y="19298"/>
                    <a:pt x="143732" y="19203"/>
                  </a:cubicBezTo>
                  <a:cubicBezTo>
                    <a:pt x="144018" y="19107"/>
                    <a:pt x="144304" y="19203"/>
                    <a:pt x="144589" y="19107"/>
                  </a:cubicBezTo>
                  <a:cubicBezTo>
                    <a:pt x="144875" y="18917"/>
                    <a:pt x="145161" y="18536"/>
                    <a:pt x="145542" y="18345"/>
                  </a:cubicBezTo>
                  <a:cubicBezTo>
                    <a:pt x="145637" y="18250"/>
                    <a:pt x="145923" y="18250"/>
                    <a:pt x="146018" y="18155"/>
                  </a:cubicBezTo>
                  <a:cubicBezTo>
                    <a:pt x="146209" y="18060"/>
                    <a:pt x="146209" y="17869"/>
                    <a:pt x="146399" y="17679"/>
                  </a:cubicBezTo>
                  <a:cubicBezTo>
                    <a:pt x="147066" y="17393"/>
                    <a:pt x="148018" y="17488"/>
                    <a:pt x="147923" y="16345"/>
                  </a:cubicBezTo>
                  <a:cubicBezTo>
                    <a:pt x="148495" y="16155"/>
                    <a:pt x="149066" y="16155"/>
                    <a:pt x="149733" y="15964"/>
                  </a:cubicBezTo>
                  <a:cubicBezTo>
                    <a:pt x="150019" y="16536"/>
                    <a:pt x="150686" y="17107"/>
                    <a:pt x="151066" y="17679"/>
                  </a:cubicBezTo>
                  <a:cubicBezTo>
                    <a:pt x="151066" y="17869"/>
                    <a:pt x="150495" y="17964"/>
                    <a:pt x="150495" y="18250"/>
                  </a:cubicBezTo>
                  <a:cubicBezTo>
                    <a:pt x="150971" y="18631"/>
                    <a:pt x="151638" y="19298"/>
                    <a:pt x="151543" y="19774"/>
                  </a:cubicBezTo>
                  <a:cubicBezTo>
                    <a:pt x="151257" y="19965"/>
                    <a:pt x="151066" y="19584"/>
                    <a:pt x="150686" y="19965"/>
                  </a:cubicBezTo>
                  <a:cubicBezTo>
                    <a:pt x="150590" y="19774"/>
                    <a:pt x="150781" y="19584"/>
                    <a:pt x="150495" y="19679"/>
                  </a:cubicBezTo>
                  <a:cubicBezTo>
                    <a:pt x="150209" y="19774"/>
                    <a:pt x="150495" y="19965"/>
                    <a:pt x="150590" y="20060"/>
                  </a:cubicBezTo>
                  <a:cubicBezTo>
                    <a:pt x="150304" y="20441"/>
                    <a:pt x="149923" y="20536"/>
                    <a:pt x="149733" y="20917"/>
                  </a:cubicBezTo>
                  <a:cubicBezTo>
                    <a:pt x="150114" y="21393"/>
                    <a:pt x="150209" y="20441"/>
                    <a:pt x="150590" y="20536"/>
                  </a:cubicBezTo>
                  <a:cubicBezTo>
                    <a:pt x="151257" y="21298"/>
                    <a:pt x="149257" y="21774"/>
                    <a:pt x="149066" y="22536"/>
                  </a:cubicBezTo>
                  <a:cubicBezTo>
                    <a:pt x="149352" y="22917"/>
                    <a:pt x="149352" y="22251"/>
                    <a:pt x="149542" y="22346"/>
                  </a:cubicBezTo>
                  <a:cubicBezTo>
                    <a:pt x="149447" y="22632"/>
                    <a:pt x="149542" y="22917"/>
                    <a:pt x="149352" y="23203"/>
                  </a:cubicBezTo>
                  <a:cubicBezTo>
                    <a:pt x="149161" y="23108"/>
                    <a:pt x="149352" y="22727"/>
                    <a:pt x="149066" y="22822"/>
                  </a:cubicBezTo>
                  <a:cubicBezTo>
                    <a:pt x="148685" y="23108"/>
                    <a:pt x="149542" y="23203"/>
                    <a:pt x="149447" y="23584"/>
                  </a:cubicBezTo>
                  <a:cubicBezTo>
                    <a:pt x="149257" y="23870"/>
                    <a:pt x="148876" y="23775"/>
                    <a:pt x="148780" y="24156"/>
                  </a:cubicBezTo>
                  <a:cubicBezTo>
                    <a:pt x="149066" y="24632"/>
                    <a:pt x="149066" y="23870"/>
                    <a:pt x="149257" y="23965"/>
                  </a:cubicBezTo>
                  <a:cubicBezTo>
                    <a:pt x="149257" y="24346"/>
                    <a:pt x="149257" y="24632"/>
                    <a:pt x="149542" y="25013"/>
                  </a:cubicBezTo>
                  <a:cubicBezTo>
                    <a:pt x="148971" y="25299"/>
                    <a:pt x="148304" y="25870"/>
                    <a:pt x="148114" y="26156"/>
                  </a:cubicBezTo>
                  <a:cubicBezTo>
                    <a:pt x="148495" y="26537"/>
                    <a:pt x="148209" y="25775"/>
                    <a:pt x="148495" y="25965"/>
                  </a:cubicBezTo>
                  <a:cubicBezTo>
                    <a:pt x="148780" y="26442"/>
                    <a:pt x="148399" y="26918"/>
                    <a:pt x="147828" y="27394"/>
                  </a:cubicBezTo>
                  <a:cubicBezTo>
                    <a:pt x="147733" y="27680"/>
                    <a:pt x="148304" y="27870"/>
                    <a:pt x="148209" y="28156"/>
                  </a:cubicBezTo>
                  <a:cubicBezTo>
                    <a:pt x="148018" y="28347"/>
                    <a:pt x="147828" y="28251"/>
                    <a:pt x="147638" y="28537"/>
                  </a:cubicBezTo>
                  <a:cubicBezTo>
                    <a:pt x="147638" y="28728"/>
                    <a:pt x="148018" y="28823"/>
                    <a:pt x="148209" y="29204"/>
                  </a:cubicBezTo>
                  <a:cubicBezTo>
                    <a:pt x="148209" y="29871"/>
                    <a:pt x="147352" y="30442"/>
                    <a:pt x="146685" y="31014"/>
                  </a:cubicBezTo>
                  <a:cubicBezTo>
                    <a:pt x="147256" y="31490"/>
                    <a:pt x="147161" y="31776"/>
                    <a:pt x="147066" y="32157"/>
                  </a:cubicBezTo>
                  <a:cubicBezTo>
                    <a:pt x="146780" y="32538"/>
                    <a:pt x="146590" y="32157"/>
                    <a:pt x="146399" y="32157"/>
                  </a:cubicBezTo>
                  <a:cubicBezTo>
                    <a:pt x="145923" y="32347"/>
                    <a:pt x="146304" y="32633"/>
                    <a:pt x="146209" y="32919"/>
                  </a:cubicBezTo>
                  <a:cubicBezTo>
                    <a:pt x="145066" y="33585"/>
                    <a:pt x="144018" y="35300"/>
                    <a:pt x="142875" y="35205"/>
                  </a:cubicBezTo>
                  <a:cubicBezTo>
                    <a:pt x="142399" y="35490"/>
                    <a:pt x="143065" y="35776"/>
                    <a:pt x="142494" y="36062"/>
                  </a:cubicBezTo>
                  <a:cubicBezTo>
                    <a:pt x="142208" y="36062"/>
                    <a:pt x="142303" y="35586"/>
                    <a:pt x="141922" y="35586"/>
                  </a:cubicBezTo>
                  <a:cubicBezTo>
                    <a:pt x="141161" y="36252"/>
                    <a:pt x="141732" y="37014"/>
                    <a:pt x="142303" y="37681"/>
                  </a:cubicBezTo>
                  <a:cubicBezTo>
                    <a:pt x="142113" y="38157"/>
                    <a:pt x="141446" y="38348"/>
                    <a:pt x="141065" y="38729"/>
                  </a:cubicBezTo>
                  <a:cubicBezTo>
                    <a:pt x="140684" y="37872"/>
                    <a:pt x="139636" y="38348"/>
                    <a:pt x="139160" y="38919"/>
                  </a:cubicBezTo>
                  <a:cubicBezTo>
                    <a:pt x="138970" y="38729"/>
                    <a:pt x="138970" y="38634"/>
                    <a:pt x="138874" y="38443"/>
                  </a:cubicBezTo>
                  <a:cubicBezTo>
                    <a:pt x="138589" y="39015"/>
                    <a:pt x="138208" y="38443"/>
                    <a:pt x="137827" y="38824"/>
                  </a:cubicBezTo>
                  <a:cubicBezTo>
                    <a:pt x="137636" y="39015"/>
                    <a:pt x="138113" y="38919"/>
                    <a:pt x="138113" y="39205"/>
                  </a:cubicBezTo>
                  <a:cubicBezTo>
                    <a:pt x="137350" y="39396"/>
                    <a:pt x="136684" y="39300"/>
                    <a:pt x="136112" y="40158"/>
                  </a:cubicBezTo>
                  <a:cubicBezTo>
                    <a:pt x="135636" y="40348"/>
                    <a:pt x="135160" y="40158"/>
                    <a:pt x="134779" y="40348"/>
                  </a:cubicBezTo>
                  <a:cubicBezTo>
                    <a:pt x="134493" y="40729"/>
                    <a:pt x="135160" y="40443"/>
                    <a:pt x="135160" y="40920"/>
                  </a:cubicBezTo>
                  <a:cubicBezTo>
                    <a:pt x="134779" y="41110"/>
                    <a:pt x="134493" y="41110"/>
                    <a:pt x="134112" y="41586"/>
                  </a:cubicBezTo>
                  <a:cubicBezTo>
                    <a:pt x="133826" y="41872"/>
                    <a:pt x="133636" y="41396"/>
                    <a:pt x="133445" y="41586"/>
                  </a:cubicBezTo>
                  <a:cubicBezTo>
                    <a:pt x="133064" y="41872"/>
                    <a:pt x="132683" y="42158"/>
                    <a:pt x="132302" y="42539"/>
                  </a:cubicBezTo>
                  <a:cubicBezTo>
                    <a:pt x="132016" y="42539"/>
                    <a:pt x="131826" y="42348"/>
                    <a:pt x="131636" y="42729"/>
                  </a:cubicBezTo>
                  <a:cubicBezTo>
                    <a:pt x="131159" y="42444"/>
                    <a:pt x="130683" y="42825"/>
                    <a:pt x="130302" y="42539"/>
                  </a:cubicBezTo>
                  <a:cubicBezTo>
                    <a:pt x="130016" y="42825"/>
                    <a:pt x="129540" y="43110"/>
                    <a:pt x="129730" y="43396"/>
                  </a:cubicBezTo>
                  <a:cubicBezTo>
                    <a:pt x="130016" y="44063"/>
                    <a:pt x="130492" y="43301"/>
                    <a:pt x="130778" y="43872"/>
                  </a:cubicBezTo>
                  <a:cubicBezTo>
                    <a:pt x="130492" y="44253"/>
                    <a:pt x="129540" y="44825"/>
                    <a:pt x="128968" y="45301"/>
                  </a:cubicBezTo>
                  <a:cubicBezTo>
                    <a:pt x="128683" y="45015"/>
                    <a:pt x="128302" y="45015"/>
                    <a:pt x="127921" y="45206"/>
                  </a:cubicBezTo>
                  <a:cubicBezTo>
                    <a:pt x="127921" y="45587"/>
                    <a:pt x="128302" y="45587"/>
                    <a:pt x="128397" y="45968"/>
                  </a:cubicBezTo>
                  <a:cubicBezTo>
                    <a:pt x="128588" y="46158"/>
                    <a:pt x="128778" y="45873"/>
                    <a:pt x="128968" y="45873"/>
                  </a:cubicBezTo>
                  <a:cubicBezTo>
                    <a:pt x="129635" y="46920"/>
                    <a:pt x="130302" y="46730"/>
                    <a:pt x="131254" y="46730"/>
                  </a:cubicBezTo>
                  <a:cubicBezTo>
                    <a:pt x="132016" y="46730"/>
                    <a:pt x="132302" y="47016"/>
                    <a:pt x="132969" y="46539"/>
                  </a:cubicBezTo>
                  <a:cubicBezTo>
                    <a:pt x="133255" y="46825"/>
                    <a:pt x="133445" y="46920"/>
                    <a:pt x="133826" y="46825"/>
                  </a:cubicBezTo>
                  <a:cubicBezTo>
                    <a:pt x="134017" y="47016"/>
                    <a:pt x="133921" y="47206"/>
                    <a:pt x="133731" y="47397"/>
                  </a:cubicBezTo>
                  <a:cubicBezTo>
                    <a:pt x="135064" y="48349"/>
                    <a:pt x="136588" y="46730"/>
                    <a:pt x="138017" y="47301"/>
                  </a:cubicBezTo>
                  <a:cubicBezTo>
                    <a:pt x="139065" y="46825"/>
                    <a:pt x="140113" y="47206"/>
                    <a:pt x="140875" y="46254"/>
                  </a:cubicBezTo>
                  <a:cubicBezTo>
                    <a:pt x="141446" y="45587"/>
                    <a:pt x="140875" y="44349"/>
                    <a:pt x="141732" y="43682"/>
                  </a:cubicBezTo>
                  <a:cubicBezTo>
                    <a:pt x="142018" y="43206"/>
                    <a:pt x="141637" y="42634"/>
                    <a:pt x="142399" y="42253"/>
                  </a:cubicBezTo>
                  <a:cubicBezTo>
                    <a:pt x="142875" y="42444"/>
                    <a:pt x="142970" y="42920"/>
                    <a:pt x="142875" y="43301"/>
                  </a:cubicBezTo>
                  <a:cubicBezTo>
                    <a:pt x="143446" y="43587"/>
                    <a:pt x="143256" y="44158"/>
                    <a:pt x="143446" y="44539"/>
                  </a:cubicBezTo>
                  <a:cubicBezTo>
                    <a:pt x="143637" y="45015"/>
                    <a:pt x="144018" y="45206"/>
                    <a:pt x="143827" y="45682"/>
                  </a:cubicBezTo>
                  <a:cubicBezTo>
                    <a:pt x="144113" y="45968"/>
                    <a:pt x="144113" y="46158"/>
                    <a:pt x="144304" y="46444"/>
                  </a:cubicBezTo>
                  <a:cubicBezTo>
                    <a:pt x="144209" y="46730"/>
                    <a:pt x="144304" y="47111"/>
                    <a:pt x="143923" y="47397"/>
                  </a:cubicBezTo>
                  <a:cubicBezTo>
                    <a:pt x="144304" y="47682"/>
                    <a:pt x="144018" y="47778"/>
                    <a:pt x="143923" y="47968"/>
                  </a:cubicBezTo>
                  <a:cubicBezTo>
                    <a:pt x="144304" y="48349"/>
                    <a:pt x="143923" y="48730"/>
                    <a:pt x="144113" y="49111"/>
                  </a:cubicBezTo>
                  <a:cubicBezTo>
                    <a:pt x="144970" y="49206"/>
                    <a:pt x="145637" y="48540"/>
                    <a:pt x="146304" y="47968"/>
                  </a:cubicBezTo>
                  <a:cubicBezTo>
                    <a:pt x="146590" y="47778"/>
                    <a:pt x="146875" y="47873"/>
                    <a:pt x="147161" y="47682"/>
                  </a:cubicBezTo>
                  <a:cubicBezTo>
                    <a:pt x="147638" y="47492"/>
                    <a:pt x="148114" y="47016"/>
                    <a:pt x="148590" y="47111"/>
                  </a:cubicBezTo>
                  <a:cubicBezTo>
                    <a:pt x="149447" y="46254"/>
                    <a:pt x="151162" y="46063"/>
                    <a:pt x="151352" y="44634"/>
                  </a:cubicBezTo>
                  <a:cubicBezTo>
                    <a:pt x="150686" y="43968"/>
                    <a:pt x="151352" y="43396"/>
                    <a:pt x="150590" y="42729"/>
                  </a:cubicBezTo>
                  <a:cubicBezTo>
                    <a:pt x="150686" y="42063"/>
                    <a:pt x="150495" y="41301"/>
                    <a:pt x="150876" y="40634"/>
                  </a:cubicBezTo>
                  <a:cubicBezTo>
                    <a:pt x="150495" y="39491"/>
                    <a:pt x="150019" y="38348"/>
                    <a:pt x="150686" y="37300"/>
                  </a:cubicBezTo>
                  <a:cubicBezTo>
                    <a:pt x="150114" y="36252"/>
                    <a:pt x="150971" y="35300"/>
                    <a:pt x="150590" y="34252"/>
                  </a:cubicBezTo>
                  <a:cubicBezTo>
                    <a:pt x="150400" y="34157"/>
                    <a:pt x="150209" y="34062"/>
                    <a:pt x="150019" y="33776"/>
                  </a:cubicBezTo>
                  <a:cubicBezTo>
                    <a:pt x="150209" y="33395"/>
                    <a:pt x="150209" y="33014"/>
                    <a:pt x="150304" y="32728"/>
                  </a:cubicBezTo>
                  <a:cubicBezTo>
                    <a:pt x="149923" y="32442"/>
                    <a:pt x="149923" y="32157"/>
                    <a:pt x="149923" y="31871"/>
                  </a:cubicBezTo>
                  <a:cubicBezTo>
                    <a:pt x="149257" y="31204"/>
                    <a:pt x="148495" y="30347"/>
                    <a:pt x="149447" y="29680"/>
                  </a:cubicBezTo>
                  <a:cubicBezTo>
                    <a:pt x="149923" y="29966"/>
                    <a:pt x="150304" y="30347"/>
                    <a:pt x="150781" y="30347"/>
                  </a:cubicBezTo>
                  <a:cubicBezTo>
                    <a:pt x="151066" y="31014"/>
                    <a:pt x="151543" y="30918"/>
                    <a:pt x="151924" y="31585"/>
                  </a:cubicBezTo>
                  <a:cubicBezTo>
                    <a:pt x="152876" y="31776"/>
                    <a:pt x="153543" y="32823"/>
                    <a:pt x="154400" y="32823"/>
                  </a:cubicBezTo>
                  <a:cubicBezTo>
                    <a:pt x="155257" y="33585"/>
                    <a:pt x="156115" y="34157"/>
                    <a:pt x="156972" y="34633"/>
                  </a:cubicBezTo>
                  <a:cubicBezTo>
                    <a:pt x="157067" y="34919"/>
                    <a:pt x="157448" y="35300"/>
                    <a:pt x="157734" y="35681"/>
                  </a:cubicBezTo>
                  <a:cubicBezTo>
                    <a:pt x="157924" y="35967"/>
                    <a:pt x="158210" y="35681"/>
                    <a:pt x="158496" y="35871"/>
                  </a:cubicBezTo>
                  <a:cubicBezTo>
                    <a:pt x="158877" y="36252"/>
                    <a:pt x="159163" y="36729"/>
                    <a:pt x="159448" y="37014"/>
                  </a:cubicBezTo>
                  <a:cubicBezTo>
                    <a:pt x="159639" y="37205"/>
                    <a:pt x="159734" y="37014"/>
                    <a:pt x="159925" y="37110"/>
                  </a:cubicBezTo>
                  <a:cubicBezTo>
                    <a:pt x="160115" y="37300"/>
                    <a:pt x="160115" y="37681"/>
                    <a:pt x="160496" y="37586"/>
                  </a:cubicBezTo>
                  <a:cubicBezTo>
                    <a:pt x="160496" y="38443"/>
                    <a:pt x="161544" y="39300"/>
                    <a:pt x="162211" y="40253"/>
                  </a:cubicBezTo>
                  <a:cubicBezTo>
                    <a:pt x="162401" y="40539"/>
                    <a:pt x="162211" y="40729"/>
                    <a:pt x="162306" y="40920"/>
                  </a:cubicBezTo>
                  <a:cubicBezTo>
                    <a:pt x="162496" y="41110"/>
                    <a:pt x="162782" y="41396"/>
                    <a:pt x="162973" y="41682"/>
                  </a:cubicBezTo>
                  <a:cubicBezTo>
                    <a:pt x="162973" y="41967"/>
                    <a:pt x="162973" y="42253"/>
                    <a:pt x="163354" y="42539"/>
                  </a:cubicBezTo>
                  <a:cubicBezTo>
                    <a:pt x="163163" y="42634"/>
                    <a:pt x="163259" y="42729"/>
                    <a:pt x="163163" y="42825"/>
                  </a:cubicBezTo>
                  <a:cubicBezTo>
                    <a:pt x="163354" y="43206"/>
                    <a:pt x="163544" y="42729"/>
                    <a:pt x="163639" y="43015"/>
                  </a:cubicBezTo>
                  <a:cubicBezTo>
                    <a:pt x="163449" y="43206"/>
                    <a:pt x="163259" y="43206"/>
                    <a:pt x="163068" y="43396"/>
                  </a:cubicBezTo>
                  <a:cubicBezTo>
                    <a:pt x="163068" y="43682"/>
                    <a:pt x="163544" y="44063"/>
                    <a:pt x="163735" y="44349"/>
                  </a:cubicBezTo>
                  <a:cubicBezTo>
                    <a:pt x="163259" y="44825"/>
                    <a:pt x="164116" y="45492"/>
                    <a:pt x="163639" y="45968"/>
                  </a:cubicBezTo>
                  <a:cubicBezTo>
                    <a:pt x="164211" y="46730"/>
                    <a:pt x="164020" y="47492"/>
                    <a:pt x="164592" y="48254"/>
                  </a:cubicBezTo>
                  <a:cubicBezTo>
                    <a:pt x="164116" y="48540"/>
                    <a:pt x="164401" y="48825"/>
                    <a:pt x="164401" y="49206"/>
                  </a:cubicBezTo>
                  <a:cubicBezTo>
                    <a:pt x="164592" y="49397"/>
                    <a:pt x="164401" y="48730"/>
                    <a:pt x="164687" y="48921"/>
                  </a:cubicBezTo>
                  <a:cubicBezTo>
                    <a:pt x="164878" y="49206"/>
                    <a:pt x="164878" y="49492"/>
                    <a:pt x="164687" y="49778"/>
                  </a:cubicBezTo>
                  <a:cubicBezTo>
                    <a:pt x="164211" y="50349"/>
                    <a:pt x="164401" y="49968"/>
                    <a:pt x="164116" y="50064"/>
                  </a:cubicBezTo>
                  <a:lnTo>
                    <a:pt x="164116" y="50064"/>
                  </a:lnTo>
                  <a:close/>
                  <a:moveTo>
                    <a:pt x="15145" y="97879"/>
                  </a:moveTo>
                  <a:cubicBezTo>
                    <a:pt x="15335" y="98070"/>
                    <a:pt x="15526" y="98546"/>
                    <a:pt x="15811" y="98451"/>
                  </a:cubicBezTo>
                  <a:cubicBezTo>
                    <a:pt x="15621" y="98165"/>
                    <a:pt x="15526" y="97689"/>
                    <a:pt x="15145" y="97879"/>
                  </a:cubicBezTo>
                  <a:lnTo>
                    <a:pt x="15145" y="97879"/>
                  </a:lnTo>
                  <a:close/>
                  <a:moveTo>
                    <a:pt x="13811" y="94545"/>
                  </a:moveTo>
                  <a:cubicBezTo>
                    <a:pt x="13525" y="94736"/>
                    <a:pt x="13525" y="94926"/>
                    <a:pt x="13811" y="95212"/>
                  </a:cubicBezTo>
                  <a:cubicBezTo>
                    <a:pt x="14192" y="95022"/>
                    <a:pt x="13811" y="94736"/>
                    <a:pt x="13811" y="94545"/>
                  </a:cubicBezTo>
                  <a:lnTo>
                    <a:pt x="13811" y="94545"/>
                  </a:lnTo>
                  <a:close/>
                  <a:moveTo>
                    <a:pt x="36862" y="119501"/>
                  </a:moveTo>
                  <a:cubicBezTo>
                    <a:pt x="36957" y="119406"/>
                    <a:pt x="37052" y="119215"/>
                    <a:pt x="36957" y="119310"/>
                  </a:cubicBezTo>
                  <a:cubicBezTo>
                    <a:pt x="36862" y="119406"/>
                    <a:pt x="36766" y="119596"/>
                    <a:pt x="36862" y="119501"/>
                  </a:cubicBezTo>
                  <a:lnTo>
                    <a:pt x="36862" y="119501"/>
                  </a:lnTo>
                  <a:close/>
                  <a:moveTo>
                    <a:pt x="50482" y="117310"/>
                  </a:moveTo>
                  <a:cubicBezTo>
                    <a:pt x="50482" y="117310"/>
                    <a:pt x="50578" y="117405"/>
                    <a:pt x="50578" y="117405"/>
                  </a:cubicBezTo>
                  <a:cubicBezTo>
                    <a:pt x="50673" y="117310"/>
                    <a:pt x="50768" y="117215"/>
                    <a:pt x="50863" y="117120"/>
                  </a:cubicBezTo>
                  <a:cubicBezTo>
                    <a:pt x="50863" y="117120"/>
                    <a:pt x="50863" y="117024"/>
                    <a:pt x="50768" y="117024"/>
                  </a:cubicBezTo>
                  <a:cubicBezTo>
                    <a:pt x="50673" y="117120"/>
                    <a:pt x="50578" y="117215"/>
                    <a:pt x="50482" y="117310"/>
                  </a:cubicBezTo>
                  <a:lnTo>
                    <a:pt x="50482" y="117310"/>
                  </a:lnTo>
                  <a:close/>
                  <a:moveTo>
                    <a:pt x="56197" y="115405"/>
                  </a:moveTo>
                  <a:cubicBezTo>
                    <a:pt x="56388" y="115215"/>
                    <a:pt x="56578" y="115119"/>
                    <a:pt x="56388" y="114929"/>
                  </a:cubicBezTo>
                  <a:cubicBezTo>
                    <a:pt x="56293" y="114834"/>
                    <a:pt x="55912" y="115215"/>
                    <a:pt x="56197" y="115405"/>
                  </a:cubicBezTo>
                  <a:lnTo>
                    <a:pt x="56197" y="115405"/>
                  </a:lnTo>
                  <a:close/>
                  <a:moveTo>
                    <a:pt x="63532" y="111690"/>
                  </a:moveTo>
                  <a:cubicBezTo>
                    <a:pt x="63627" y="111595"/>
                    <a:pt x="63722" y="111595"/>
                    <a:pt x="63722" y="111500"/>
                  </a:cubicBezTo>
                  <a:cubicBezTo>
                    <a:pt x="63627" y="111405"/>
                    <a:pt x="63627" y="111405"/>
                    <a:pt x="63532" y="111309"/>
                  </a:cubicBezTo>
                  <a:cubicBezTo>
                    <a:pt x="63436" y="111405"/>
                    <a:pt x="63436" y="111500"/>
                    <a:pt x="63532" y="111690"/>
                  </a:cubicBezTo>
                  <a:lnTo>
                    <a:pt x="63532" y="111690"/>
                  </a:lnTo>
                  <a:close/>
                  <a:moveTo>
                    <a:pt x="34004" y="38348"/>
                  </a:moveTo>
                  <a:cubicBezTo>
                    <a:pt x="34004" y="38157"/>
                    <a:pt x="33814" y="37872"/>
                    <a:pt x="33528" y="37872"/>
                  </a:cubicBezTo>
                  <a:cubicBezTo>
                    <a:pt x="33242" y="38062"/>
                    <a:pt x="33433" y="38157"/>
                    <a:pt x="33242" y="38253"/>
                  </a:cubicBezTo>
                  <a:cubicBezTo>
                    <a:pt x="33528" y="38443"/>
                    <a:pt x="33814" y="38443"/>
                    <a:pt x="34004" y="38348"/>
                  </a:cubicBezTo>
                  <a:lnTo>
                    <a:pt x="34004" y="38348"/>
                  </a:lnTo>
                  <a:close/>
                  <a:moveTo>
                    <a:pt x="34766" y="37872"/>
                  </a:moveTo>
                  <a:cubicBezTo>
                    <a:pt x="34480" y="37872"/>
                    <a:pt x="34576" y="38253"/>
                    <a:pt x="34195" y="38443"/>
                  </a:cubicBezTo>
                  <a:cubicBezTo>
                    <a:pt x="34480" y="38729"/>
                    <a:pt x="34671" y="39491"/>
                    <a:pt x="35147" y="39300"/>
                  </a:cubicBezTo>
                  <a:cubicBezTo>
                    <a:pt x="35338" y="39110"/>
                    <a:pt x="34957" y="38824"/>
                    <a:pt x="34861" y="38634"/>
                  </a:cubicBezTo>
                  <a:cubicBezTo>
                    <a:pt x="35052" y="38348"/>
                    <a:pt x="35052" y="38062"/>
                    <a:pt x="34766" y="37872"/>
                  </a:cubicBezTo>
                  <a:lnTo>
                    <a:pt x="34766" y="37872"/>
                  </a:lnTo>
                  <a:close/>
                  <a:moveTo>
                    <a:pt x="34195" y="37491"/>
                  </a:moveTo>
                  <a:cubicBezTo>
                    <a:pt x="34480" y="37300"/>
                    <a:pt x="34195" y="36919"/>
                    <a:pt x="34004" y="37205"/>
                  </a:cubicBezTo>
                  <a:cubicBezTo>
                    <a:pt x="34099" y="37205"/>
                    <a:pt x="34099" y="37300"/>
                    <a:pt x="34195" y="37491"/>
                  </a:cubicBezTo>
                  <a:lnTo>
                    <a:pt x="34195" y="37491"/>
                  </a:lnTo>
                  <a:close/>
                  <a:moveTo>
                    <a:pt x="83058" y="94450"/>
                  </a:moveTo>
                  <a:cubicBezTo>
                    <a:pt x="83058" y="94450"/>
                    <a:pt x="83153" y="94355"/>
                    <a:pt x="83153" y="94260"/>
                  </a:cubicBezTo>
                  <a:cubicBezTo>
                    <a:pt x="83153" y="94260"/>
                    <a:pt x="83058" y="94164"/>
                    <a:pt x="83058" y="94164"/>
                  </a:cubicBezTo>
                  <a:cubicBezTo>
                    <a:pt x="82963" y="94164"/>
                    <a:pt x="82963" y="94260"/>
                    <a:pt x="82867" y="94260"/>
                  </a:cubicBezTo>
                  <a:cubicBezTo>
                    <a:pt x="82963" y="94355"/>
                    <a:pt x="82963" y="94355"/>
                    <a:pt x="83058" y="94450"/>
                  </a:cubicBezTo>
                  <a:lnTo>
                    <a:pt x="83058" y="94450"/>
                  </a:lnTo>
                  <a:close/>
                  <a:moveTo>
                    <a:pt x="83820" y="79401"/>
                  </a:moveTo>
                  <a:cubicBezTo>
                    <a:pt x="83915" y="79496"/>
                    <a:pt x="83820" y="79591"/>
                    <a:pt x="84011" y="79782"/>
                  </a:cubicBezTo>
                  <a:cubicBezTo>
                    <a:pt x="84296" y="79591"/>
                    <a:pt x="84011" y="79210"/>
                    <a:pt x="83820" y="79401"/>
                  </a:cubicBezTo>
                  <a:lnTo>
                    <a:pt x="83820" y="79401"/>
                  </a:lnTo>
                  <a:close/>
                  <a:moveTo>
                    <a:pt x="107823" y="68066"/>
                  </a:moveTo>
                  <a:cubicBezTo>
                    <a:pt x="108013" y="68352"/>
                    <a:pt x="108299" y="68352"/>
                    <a:pt x="108394" y="68733"/>
                  </a:cubicBezTo>
                  <a:cubicBezTo>
                    <a:pt x="109061" y="68637"/>
                    <a:pt x="108299" y="67590"/>
                    <a:pt x="107823" y="68066"/>
                  </a:cubicBezTo>
                  <a:lnTo>
                    <a:pt x="107823" y="68066"/>
                  </a:lnTo>
                  <a:close/>
                  <a:moveTo>
                    <a:pt x="124587" y="82925"/>
                  </a:moveTo>
                  <a:cubicBezTo>
                    <a:pt x="124301" y="82639"/>
                    <a:pt x="124492" y="82353"/>
                    <a:pt x="124682" y="82163"/>
                  </a:cubicBezTo>
                  <a:cubicBezTo>
                    <a:pt x="124873" y="82353"/>
                    <a:pt x="124873" y="82544"/>
                    <a:pt x="125063" y="82734"/>
                  </a:cubicBezTo>
                  <a:cubicBezTo>
                    <a:pt x="124873" y="82830"/>
                    <a:pt x="124682" y="82925"/>
                    <a:pt x="124587" y="82925"/>
                  </a:cubicBezTo>
                  <a:lnTo>
                    <a:pt x="124587" y="82925"/>
                  </a:lnTo>
                  <a:close/>
                  <a:moveTo>
                    <a:pt x="120491" y="77400"/>
                  </a:moveTo>
                  <a:cubicBezTo>
                    <a:pt x="120586" y="77305"/>
                    <a:pt x="120682" y="77305"/>
                    <a:pt x="120682" y="77210"/>
                  </a:cubicBezTo>
                  <a:cubicBezTo>
                    <a:pt x="120777" y="77305"/>
                    <a:pt x="120777" y="77305"/>
                    <a:pt x="120872" y="77400"/>
                  </a:cubicBezTo>
                  <a:cubicBezTo>
                    <a:pt x="120777" y="77496"/>
                    <a:pt x="120682" y="77400"/>
                    <a:pt x="120586" y="77496"/>
                  </a:cubicBezTo>
                  <a:cubicBezTo>
                    <a:pt x="120586" y="77496"/>
                    <a:pt x="120491" y="77496"/>
                    <a:pt x="120491" y="77400"/>
                  </a:cubicBezTo>
                  <a:lnTo>
                    <a:pt x="120491" y="77400"/>
                  </a:lnTo>
                  <a:close/>
                  <a:moveTo>
                    <a:pt x="124301" y="79972"/>
                  </a:moveTo>
                  <a:cubicBezTo>
                    <a:pt x="124777" y="79782"/>
                    <a:pt x="125158" y="80734"/>
                    <a:pt x="125635" y="80258"/>
                  </a:cubicBezTo>
                  <a:cubicBezTo>
                    <a:pt x="126016" y="80639"/>
                    <a:pt x="125825" y="80925"/>
                    <a:pt x="125444" y="81306"/>
                  </a:cubicBezTo>
                  <a:cubicBezTo>
                    <a:pt x="124968" y="80925"/>
                    <a:pt x="124492" y="80448"/>
                    <a:pt x="124301" y="79972"/>
                  </a:cubicBezTo>
                  <a:lnTo>
                    <a:pt x="124301" y="79972"/>
                  </a:lnTo>
                  <a:close/>
                  <a:moveTo>
                    <a:pt x="128016" y="83020"/>
                  </a:moveTo>
                  <a:cubicBezTo>
                    <a:pt x="127730" y="83306"/>
                    <a:pt x="127444" y="82830"/>
                    <a:pt x="127825" y="82639"/>
                  </a:cubicBezTo>
                  <a:cubicBezTo>
                    <a:pt x="128016" y="82830"/>
                    <a:pt x="127921" y="82925"/>
                    <a:pt x="128016" y="83020"/>
                  </a:cubicBezTo>
                  <a:lnTo>
                    <a:pt x="128016" y="83020"/>
                  </a:lnTo>
                  <a:close/>
                  <a:moveTo>
                    <a:pt x="126016" y="80829"/>
                  </a:moveTo>
                  <a:cubicBezTo>
                    <a:pt x="126206" y="80639"/>
                    <a:pt x="126778" y="81020"/>
                    <a:pt x="126397" y="81306"/>
                  </a:cubicBezTo>
                  <a:cubicBezTo>
                    <a:pt x="126111" y="81306"/>
                    <a:pt x="126111" y="81020"/>
                    <a:pt x="126016" y="80829"/>
                  </a:cubicBezTo>
                  <a:lnTo>
                    <a:pt x="126016" y="80829"/>
                  </a:lnTo>
                  <a:close/>
                  <a:moveTo>
                    <a:pt x="144875" y="94069"/>
                  </a:moveTo>
                  <a:cubicBezTo>
                    <a:pt x="144875" y="94164"/>
                    <a:pt x="144970" y="94164"/>
                    <a:pt x="144970" y="94164"/>
                  </a:cubicBezTo>
                  <a:cubicBezTo>
                    <a:pt x="145066" y="94069"/>
                    <a:pt x="145161" y="94164"/>
                    <a:pt x="145256" y="94069"/>
                  </a:cubicBezTo>
                  <a:cubicBezTo>
                    <a:pt x="145161" y="93974"/>
                    <a:pt x="145161" y="93974"/>
                    <a:pt x="145066" y="93879"/>
                  </a:cubicBezTo>
                  <a:cubicBezTo>
                    <a:pt x="144970" y="93974"/>
                    <a:pt x="144875" y="93974"/>
                    <a:pt x="144875" y="94069"/>
                  </a:cubicBezTo>
                  <a:lnTo>
                    <a:pt x="144875" y="94069"/>
                  </a:lnTo>
                  <a:close/>
                  <a:moveTo>
                    <a:pt x="142399" y="64542"/>
                  </a:moveTo>
                  <a:cubicBezTo>
                    <a:pt x="142399" y="64637"/>
                    <a:pt x="142494" y="64637"/>
                    <a:pt x="142494" y="64732"/>
                  </a:cubicBezTo>
                  <a:cubicBezTo>
                    <a:pt x="142589" y="64637"/>
                    <a:pt x="142684" y="64542"/>
                    <a:pt x="142780" y="64446"/>
                  </a:cubicBezTo>
                  <a:cubicBezTo>
                    <a:pt x="142780" y="64351"/>
                    <a:pt x="142684" y="64351"/>
                    <a:pt x="142684" y="64351"/>
                  </a:cubicBezTo>
                  <a:cubicBezTo>
                    <a:pt x="142589" y="64446"/>
                    <a:pt x="142494" y="64446"/>
                    <a:pt x="142399" y="64542"/>
                  </a:cubicBezTo>
                  <a:lnTo>
                    <a:pt x="142399" y="64542"/>
                  </a:lnTo>
                  <a:close/>
                  <a:moveTo>
                    <a:pt x="118681" y="33776"/>
                  </a:moveTo>
                  <a:cubicBezTo>
                    <a:pt x="118586" y="33681"/>
                    <a:pt x="118681" y="33585"/>
                    <a:pt x="118491" y="33395"/>
                  </a:cubicBezTo>
                  <a:cubicBezTo>
                    <a:pt x="118396" y="33490"/>
                    <a:pt x="118205" y="33585"/>
                    <a:pt x="118110" y="33681"/>
                  </a:cubicBezTo>
                  <a:cubicBezTo>
                    <a:pt x="118300" y="33966"/>
                    <a:pt x="118491" y="33871"/>
                    <a:pt x="118681" y="33776"/>
                  </a:cubicBezTo>
                  <a:lnTo>
                    <a:pt x="118681" y="33776"/>
                  </a:lnTo>
                  <a:close/>
                  <a:moveTo>
                    <a:pt x="150019" y="62256"/>
                  </a:moveTo>
                  <a:cubicBezTo>
                    <a:pt x="150019" y="62160"/>
                    <a:pt x="150019" y="62065"/>
                    <a:pt x="149828" y="61875"/>
                  </a:cubicBezTo>
                  <a:cubicBezTo>
                    <a:pt x="149638" y="62065"/>
                    <a:pt x="149828" y="62351"/>
                    <a:pt x="150019" y="6225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zh-CN" sz="100"/>
            </a:p>
          </p:txBody>
        </p:sp>
        <p:sp>
          <p:nvSpPr>
            <p:cNvPr id="17" name="任意多边形: 形状 12"/>
            <p:cNvSpPr/>
            <p:nvPr/>
          </p:nvSpPr>
          <p:spPr bwMode="auto">
            <a:xfrm>
              <a:off x="3731038" y="2863024"/>
              <a:ext cx="95250" cy="85725"/>
            </a:xfrm>
            <a:custGeom>
              <a:avLst/>
              <a:gdLst>
                <a:gd name="connsiteX0" fmla="*/ 61722 w 95250"/>
                <a:gd name="connsiteY0" fmla="*/ 62008 h 85725"/>
                <a:gd name="connsiteX1" fmla="*/ 61436 w 95250"/>
                <a:gd name="connsiteY1" fmla="*/ 62579 h 85725"/>
                <a:gd name="connsiteX2" fmla="*/ 61722 w 95250"/>
                <a:gd name="connsiteY2" fmla="*/ 62008 h 85725"/>
                <a:gd name="connsiteX3" fmla="*/ 61722 w 95250"/>
                <a:gd name="connsiteY3" fmla="*/ 62008 h 85725"/>
                <a:gd name="connsiteX4" fmla="*/ 53816 w 95250"/>
                <a:gd name="connsiteY4" fmla="*/ 72009 h 85725"/>
                <a:gd name="connsiteX5" fmla="*/ 53150 w 95250"/>
                <a:gd name="connsiteY5" fmla="*/ 71628 h 85725"/>
                <a:gd name="connsiteX6" fmla="*/ 53816 w 95250"/>
                <a:gd name="connsiteY6" fmla="*/ 72009 h 85725"/>
                <a:gd name="connsiteX7" fmla="*/ 53816 w 95250"/>
                <a:gd name="connsiteY7" fmla="*/ 72009 h 85725"/>
                <a:gd name="connsiteX8" fmla="*/ 92012 w 95250"/>
                <a:gd name="connsiteY8" fmla="*/ 14002 h 85725"/>
                <a:gd name="connsiteX9" fmla="*/ 91726 w 95250"/>
                <a:gd name="connsiteY9" fmla="*/ 13526 h 85725"/>
                <a:gd name="connsiteX10" fmla="*/ 90488 w 95250"/>
                <a:gd name="connsiteY10" fmla="*/ 12097 h 85725"/>
                <a:gd name="connsiteX11" fmla="*/ 90011 w 95250"/>
                <a:gd name="connsiteY11" fmla="*/ 12954 h 85725"/>
                <a:gd name="connsiteX12" fmla="*/ 88964 w 95250"/>
                <a:gd name="connsiteY12" fmla="*/ 13049 h 85725"/>
                <a:gd name="connsiteX13" fmla="*/ 89154 w 95250"/>
                <a:gd name="connsiteY13" fmla="*/ 11811 h 85725"/>
                <a:gd name="connsiteX14" fmla="*/ 88297 w 95250"/>
                <a:gd name="connsiteY14" fmla="*/ 10954 h 85725"/>
                <a:gd name="connsiteX15" fmla="*/ 86582 w 95250"/>
                <a:gd name="connsiteY15" fmla="*/ 10954 h 85725"/>
                <a:gd name="connsiteX16" fmla="*/ 86106 w 95250"/>
                <a:gd name="connsiteY16" fmla="*/ 11240 h 85725"/>
                <a:gd name="connsiteX17" fmla="*/ 85725 w 95250"/>
                <a:gd name="connsiteY17" fmla="*/ 10573 h 85725"/>
                <a:gd name="connsiteX18" fmla="*/ 82106 w 95250"/>
                <a:gd name="connsiteY18" fmla="*/ 9716 h 85725"/>
                <a:gd name="connsiteX19" fmla="*/ 80867 w 95250"/>
                <a:gd name="connsiteY19" fmla="*/ 9811 h 85725"/>
                <a:gd name="connsiteX20" fmla="*/ 80486 w 95250"/>
                <a:gd name="connsiteY20" fmla="*/ 10287 h 85725"/>
                <a:gd name="connsiteX21" fmla="*/ 79629 w 95250"/>
                <a:gd name="connsiteY21" fmla="*/ 9811 h 85725"/>
                <a:gd name="connsiteX22" fmla="*/ 75533 w 95250"/>
                <a:gd name="connsiteY22" fmla="*/ 9335 h 85725"/>
                <a:gd name="connsiteX23" fmla="*/ 74200 w 95250"/>
                <a:gd name="connsiteY23" fmla="*/ 8858 h 85725"/>
                <a:gd name="connsiteX24" fmla="*/ 72676 w 95250"/>
                <a:gd name="connsiteY24" fmla="*/ 9335 h 85725"/>
                <a:gd name="connsiteX25" fmla="*/ 72200 w 95250"/>
                <a:gd name="connsiteY25" fmla="*/ 8954 h 85725"/>
                <a:gd name="connsiteX26" fmla="*/ 71247 w 95250"/>
                <a:gd name="connsiteY26" fmla="*/ 9335 h 85725"/>
                <a:gd name="connsiteX27" fmla="*/ 70675 w 95250"/>
                <a:gd name="connsiteY27" fmla="*/ 9811 h 85725"/>
                <a:gd name="connsiteX28" fmla="*/ 70675 w 95250"/>
                <a:gd name="connsiteY28" fmla="*/ 9144 h 85725"/>
                <a:gd name="connsiteX29" fmla="*/ 69437 w 95250"/>
                <a:gd name="connsiteY29" fmla="*/ 8668 h 85725"/>
                <a:gd name="connsiteX30" fmla="*/ 68866 w 95250"/>
                <a:gd name="connsiteY30" fmla="*/ 9144 h 85725"/>
                <a:gd name="connsiteX31" fmla="*/ 66008 w 95250"/>
                <a:gd name="connsiteY31" fmla="*/ 8382 h 85725"/>
                <a:gd name="connsiteX32" fmla="*/ 63532 w 95250"/>
                <a:gd name="connsiteY32" fmla="*/ 8572 h 85725"/>
                <a:gd name="connsiteX33" fmla="*/ 63056 w 95250"/>
                <a:gd name="connsiteY33" fmla="*/ 9049 h 85725"/>
                <a:gd name="connsiteX34" fmla="*/ 62198 w 95250"/>
                <a:gd name="connsiteY34" fmla="*/ 8191 h 85725"/>
                <a:gd name="connsiteX35" fmla="*/ 61436 w 95250"/>
                <a:gd name="connsiteY35" fmla="*/ 8477 h 85725"/>
                <a:gd name="connsiteX36" fmla="*/ 60008 w 95250"/>
                <a:gd name="connsiteY36" fmla="*/ 8477 h 85725"/>
                <a:gd name="connsiteX37" fmla="*/ 57150 w 95250"/>
                <a:gd name="connsiteY37" fmla="*/ 8191 h 85725"/>
                <a:gd name="connsiteX38" fmla="*/ 56579 w 95250"/>
                <a:gd name="connsiteY38" fmla="*/ 8001 h 85725"/>
                <a:gd name="connsiteX39" fmla="*/ 53435 w 95250"/>
                <a:gd name="connsiteY39" fmla="*/ 8001 h 85725"/>
                <a:gd name="connsiteX40" fmla="*/ 52673 w 95250"/>
                <a:gd name="connsiteY40" fmla="*/ 8191 h 85725"/>
                <a:gd name="connsiteX41" fmla="*/ 51816 w 95250"/>
                <a:gd name="connsiteY41" fmla="*/ 7144 h 85725"/>
                <a:gd name="connsiteX42" fmla="*/ 51625 w 95250"/>
                <a:gd name="connsiteY42" fmla="*/ 8096 h 85725"/>
                <a:gd name="connsiteX43" fmla="*/ 49816 w 95250"/>
                <a:gd name="connsiteY43" fmla="*/ 7334 h 85725"/>
                <a:gd name="connsiteX44" fmla="*/ 48863 w 95250"/>
                <a:gd name="connsiteY44" fmla="*/ 8572 h 85725"/>
                <a:gd name="connsiteX45" fmla="*/ 49340 w 95250"/>
                <a:gd name="connsiteY45" fmla="*/ 9811 h 85725"/>
                <a:gd name="connsiteX46" fmla="*/ 48958 w 95250"/>
                <a:gd name="connsiteY46" fmla="*/ 10573 h 85725"/>
                <a:gd name="connsiteX47" fmla="*/ 50102 w 95250"/>
                <a:gd name="connsiteY47" fmla="*/ 13621 h 85725"/>
                <a:gd name="connsiteX48" fmla="*/ 51435 w 95250"/>
                <a:gd name="connsiteY48" fmla="*/ 15526 h 85725"/>
                <a:gd name="connsiteX49" fmla="*/ 51244 w 95250"/>
                <a:gd name="connsiteY49" fmla="*/ 17240 h 85725"/>
                <a:gd name="connsiteX50" fmla="*/ 52769 w 95250"/>
                <a:gd name="connsiteY50" fmla="*/ 20003 h 85725"/>
                <a:gd name="connsiteX51" fmla="*/ 52006 w 95250"/>
                <a:gd name="connsiteY51" fmla="*/ 20860 h 85725"/>
                <a:gd name="connsiteX52" fmla="*/ 54197 w 95250"/>
                <a:gd name="connsiteY52" fmla="*/ 21717 h 85725"/>
                <a:gd name="connsiteX53" fmla="*/ 54673 w 95250"/>
                <a:gd name="connsiteY53" fmla="*/ 23527 h 85725"/>
                <a:gd name="connsiteX54" fmla="*/ 55817 w 95250"/>
                <a:gd name="connsiteY54" fmla="*/ 24479 h 85725"/>
                <a:gd name="connsiteX55" fmla="*/ 55245 w 95250"/>
                <a:gd name="connsiteY55" fmla="*/ 25051 h 85725"/>
                <a:gd name="connsiteX56" fmla="*/ 55626 w 95250"/>
                <a:gd name="connsiteY56" fmla="*/ 27432 h 85725"/>
                <a:gd name="connsiteX57" fmla="*/ 56198 w 95250"/>
                <a:gd name="connsiteY57" fmla="*/ 28004 h 85725"/>
                <a:gd name="connsiteX58" fmla="*/ 56579 w 95250"/>
                <a:gd name="connsiteY58" fmla="*/ 28670 h 85725"/>
                <a:gd name="connsiteX59" fmla="*/ 57341 w 95250"/>
                <a:gd name="connsiteY59" fmla="*/ 29432 h 85725"/>
                <a:gd name="connsiteX60" fmla="*/ 57817 w 95250"/>
                <a:gd name="connsiteY60" fmla="*/ 29623 h 85725"/>
                <a:gd name="connsiteX61" fmla="*/ 58007 w 95250"/>
                <a:gd name="connsiteY61" fmla="*/ 31337 h 85725"/>
                <a:gd name="connsiteX62" fmla="*/ 57150 w 95250"/>
                <a:gd name="connsiteY62" fmla="*/ 33814 h 85725"/>
                <a:gd name="connsiteX63" fmla="*/ 56579 w 95250"/>
                <a:gd name="connsiteY63" fmla="*/ 34100 h 85725"/>
                <a:gd name="connsiteX64" fmla="*/ 56198 w 95250"/>
                <a:gd name="connsiteY64" fmla="*/ 33814 h 85725"/>
                <a:gd name="connsiteX65" fmla="*/ 56007 w 95250"/>
                <a:gd name="connsiteY65" fmla="*/ 34290 h 85725"/>
                <a:gd name="connsiteX66" fmla="*/ 55531 w 95250"/>
                <a:gd name="connsiteY66" fmla="*/ 34100 h 85725"/>
                <a:gd name="connsiteX67" fmla="*/ 55435 w 95250"/>
                <a:gd name="connsiteY67" fmla="*/ 35909 h 85725"/>
                <a:gd name="connsiteX68" fmla="*/ 54578 w 95250"/>
                <a:gd name="connsiteY68" fmla="*/ 35909 h 85725"/>
                <a:gd name="connsiteX69" fmla="*/ 52197 w 95250"/>
                <a:gd name="connsiteY69" fmla="*/ 39243 h 85725"/>
                <a:gd name="connsiteX70" fmla="*/ 50673 w 95250"/>
                <a:gd name="connsiteY70" fmla="*/ 39148 h 85725"/>
                <a:gd name="connsiteX71" fmla="*/ 50387 w 95250"/>
                <a:gd name="connsiteY71" fmla="*/ 40767 h 85725"/>
                <a:gd name="connsiteX72" fmla="*/ 47244 w 95250"/>
                <a:gd name="connsiteY72" fmla="*/ 43148 h 85725"/>
                <a:gd name="connsiteX73" fmla="*/ 46768 w 95250"/>
                <a:gd name="connsiteY73" fmla="*/ 44768 h 85725"/>
                <a:gd name="connsiteX74" fmla="*/ 46101 w 95250"/>
                <a:gd name="connsiteY74" fmla="*/ 44768 h 85725"/>
                <a:gd name="connsiteX75" fmla="*/ 45815 w 95250"/>
                <a:gd name="connsiteY75" fmla="*/ 43815 h 85725"/>
                <a:gd name="connsiteX76" fmla="*/ 45148 w 95250"/>
                <a:gd name="connsiteY76" fmla="*/ 44958 h 85725"/>
                <a:gd name="connsiteX77" fmla="*/ 43148 w 95250"/>
                <a:gd name="connsiteY77" fmla="*/ 45815 h 85725"/>
                <a:gd name="connsiteX78" fmla="*/ 42577 w 95250"/>
                <a:gd name="connsiteY78" fmla="*/ 47530 h 85725"/>
                <a:gd name="connsiteX79" fmla="*/ 41815 w 95250"/>
                <a:gd name="connsiteY79" fmla="*/ 47149 h 85725"/>
                <a:gd name="connsiteX80" fmla="*/ 39815 w 95250"/>
                <a:gd name="connsiteY80" fmla="*/ 48482 h 85725"/>
                <a:gd name="connsiteX81" fmla="*/ 39529 w 95250"/>
                <a:gd name="connsiteY81" fmla="*/ 49244 h 85725"/>
                <a:gd name="connsiteX82" fmla="*/ 38005 w 95250"/>
                <a:gd name="connsiteY82" fmla="*/ 49149 h 85725"/>
                <a:gd name="connsiteX83" fmla="*/ 38195 w 95250"/>
                <a:gd name="connsiteY83" fmla="*/ 48673 h 85725"/>
                <a:gd name="connsiteX84" fmla="*/ 37433 w 95250"/>
                <a:gd name="connsiteY84" fmla="*/ 48959 h 85725"/>
                <a:gd name="connsiteX85" fmla="*/ 37338 w 95250"/>
                <a:gd name="connsiteY85" fmla="*/ 49721 h 85725"/>
                <a:gd name="connsiteX86" fmla="*/ 36290 w 95250"/>
                <a:gd name="connsiteY86" fmla="*/ 50673 h 85725"/>
                <a:gd name="connsiteX87" fmla="*/ 34004 w 95250"/>
                <a:gd name="connsiteY87" fmla="*/ 51721 h 85725"/>
                <a:gd name="connsiteX88" fmla="*/ 31623 w 95250"/>
                <a:gd name="connsiteY88" fmla="*/ 52007 h 85725"/>
                <a:gd name="connsiteX89" fmla="*/ 31147 w 95250"/>
                <a:gd name="connsiteY89" fmla="*/ 52483 h 85725"/>
                <a:gd name="connsiteX90" fmla="*/ 30480 w 95250"/>
                <a:gd name="connsiteY90" fmla="*/ 52197 h 85725"/>
                <a:gd name="connsiteX91" fmla="*/ 29908 w 95250"/>
                <a:gd name="connsiteY91" fmla="*/ 52864 h 85725"/>
                <a:gd name="connsiteX92" fmla="*/ 27908 w 95250"/>
                <a:gd name="connsiteY92" fmla="*/ 53340 h 85725"/>
                <a:gd name="connsiteX93" fmla="*/ 25527 w 95250"/>
                <a:gd name="connsiteY93" fmla="*/ 52864 h 85725"/>
                <a:gd name="connsiteX94" fmla="*/ 22955 w 95250"/>
                <a:gd name="connsiteY94" fmla="*/ 52102 h 85725"/>
                <a:gd name="connsiteX95" fmla="*/ 20955 w 95250"/>
                <a:gd name="connsiteY95" fmla="*/ 51816 h 85725"/>
                <a:gd name="connsiteX96" fmla="*/ 19526 w 95250"/>
                <a:gd name="connsiteY96" fmla="*/ 50864 h 85725"/>
                <a:gd name="connsiteX97" fmla="*/ 18574 w 95250"/>
                <a:gd name="connsiteY97" fmla="*/ 51435 h 85725"/>
                <a:gd name="connsiteX98" fmla="*/ 18574 w 95250"/>
                <a:gd name="connsiteY98" fmla="*/ 50673 h 85725"/>
                <a:gd name="connsiteX99" fmla="*/ 17050 w 95250"/>
                <a:gd name="connsiteY99" fmla="*/ 50483 h 85725"/>
                <a:gd name="connsiteX100" fmla="*/ 16954 w 95250"/>
                <a:gd name="connsiteY100" fmla="*/ 50864 h 85725"/>
                <a:gd name="connsiteX101" fmla="*/ 16097 w 95250"/>
                <a:gd name="connsiteY101" fmla="*/ 50959 h 85725"/>
                <a:gd name="connsiteX102" fmla="*/ 14669 w 95250"/>
                <a:gd name="connsiteY102" fmla="*/ 50006 h 85725"/>
                <a:gd name="connsiteX103" fmla="*/ 14764 w 95250"/>
                <a:gd name="connsiteY103" fmla="*/ 49435 h 85725"/>
                <a:gd name="connsiteX104" fmla="*/ 13716 w 95250"/>
                <a:gd name="connsiteY104" fmla="*/ 50102 h 85725"/>
                <a:gd name="connsiteX105" fmla="*/ 11049 w 95250"/>
                <a:gd name="connsiteY105" fmla="*/ 49149 h 85725"/>
                <a:gd name="connsiteX106" fmla="*/ 7144 w 95250"/>
                <a:gd name="connsiteY106" fmla="*/ 50483 h 85725"/>
                <a:gd name="connsiteX107" fmla="*/ 7620 w 95250"/>
                <a:gd name="connsiteY107" fmla="*/ 51340 h 85725"/>
                <a:gd name="connsiteX108" fmla="*/ 7334 w 95250"/>
                <a:gd name="connsiteY108" fmla="*/ 52578 h 85725"/>
                <a:gd name="connsiteX109" fmla="*/ 8001 w 95250"/>
                <a:gd name="connsiteY109" fmla="*/ 52959 h 85725"/>
                <a:gd name="connsiteX110" fmla="*/ 8954 w 95250"/>
                <a:gd name="connsiteY110" fmla="*/ 56388 h 85725"/>
                <a:gd name="connsiteX111" fmla="*/ 9430 w 95250"/>
                <a:gd name="connsiteY111" fmla="*/ 56579 h 85725"/>
                <a:gd name="connsiteX112" fmla="*/ 10477 w 95250"/>
                <a:gd name="connsiteY112" fmla="*/ 58865 h 85725"/>
                <a:gd name="connsiteX113" fmla="*/ 11525 w 95250"/>
                <a:gd name="connsiteY113" fmla="*/ 59627 h 85725"/>
                <a:gd name="connsiteX114" fmla="*/ 11240 w 95250"/>
                <a:gd name="connsiteY114" fmla="*/ 60293 h 85725"/>
                <a:gd name="connsiteX115" fmla="*/ 12383 w 95250"/>
                <a:gd name="connsiteY115" fmla="*/ 61913 h 85725"/>
                <a:gd name="connsiteX116" fmla="*/ 13049 w 95250"/>
                <a:gd name="connsiteY116" fmla="*/ 62294 h 85725"/>
                <a:gd name="connsiteX117" fmla="*/ 13430 w 95250"/>
                <a:gd name="connsiteY117" fmla="*/ 63151 h 85725"/>
                <a:gd name="connsiteX118" fmla="*/ 14478 w 95250"/>
                <a:gd name="connsiteY118" fmla="*/ 63056 h 85725"/>
                <a:gd name="connsiteX119" fmla="*/ 14097 w 95250"/>
                <a:gd name="connsiteY119" fmla="*/ 64580 h 85725"/>
                <a:gd name="connsiteX120" fmla="*/ 16669 w 95250"/>
                <a:gd name="connsiteY120" fmla="*/ 66866 h 85725"/>
                <a:gd name="connsiteX121" fmla="*/ 17431 w 95250"/>
                <a:gd name="connsiteY121" fmla="*/ 66770 h 85725"/>
                <a:gd name="connsiteX122" fmla="*/ 18193 w 95250"/>
                <a:gd name="connsiteY122" fmla="*/ 68866 h 85725"/>
                <a:gd name="connsiteX123" fmla="*/ 19241 w 95250"/>
                <a:gd name="connsiteY123" fmla="*/ 68580 h 85725"/>
                <a:gd name="connsiteX124" fmla="*/ 20383 w 95250"/>
                <a:gd name="connsiteY124" fmla="*/ 69723 h 85725"/>
                <a:gd name="connsiteX125" fmla="*/ 21431 w 95250"/>
                <a:gd name="connsiteY125" fmla="*/ 69723 h 85725"/>
                <a:gd name="connsiteX126" fmla="*/ 21812 w 95250"/>
                <a:gd name="connsiteY126" fmla="*/ 70199 h 85725"/>
                <a:gd name="connsiteX127" fmla="*/ 24098 w 95250"/>
                <a:gd name="connsiteY127" fmla="*/ 70390 h 85725"/>
                <a:gd name="connsiteX128" fmla="*/ 24670 w 95250"/>
                <a:gd name="connsiteY128" fmla="*/ 70199 h 85725"/>
                <a:gd name="connsiteX129" fmla="*/ 25622 w 95250"/>
                <a:gd name="connsiteY129" fmla="*/ 70580 h 85725"/>
                <a:gd name="connsiteX130" fmla="*/ 28480 w 95250"/>
                <a:gd name="connsiteY130" fmla="*/ 70009 h 85725"/>
                <a:gd name="connsiteX131" fmla="*/ 30861 w 95250"/>
                <a:gd name="connsiteY131" fmla="*/ 70485 h 85725"/>
                <a:gd name="connsiteX132" fmla="*/ 31052 w 95250"/>
                <a:gd name="connsiteY132" fmla="*/ 69818 h 85725"/>
                <a:gd name="connsiteX133" fmla="*/ 32671 w 95250"/>
                <a:gd name="connsiteY133" fmla="*/ 70199 h 85725"/>
                <a:gd name="connsiteX134" fmla="*/ 34766 w 95250"/>
                <a:gd name="connsiteY134" fmla="*/ 69914 h 85725"/>
                <a:gd name="connsiteX135" fmla="*/ 35052 w 95250"/>
                <a:gd name="connsiteY135" fmla="*/ 69437 h 85725"/>
                <a:gd name="connsiteX136" fmla="*/ 36671 w 95250"/>
                <a:gd name="connsiteY136" fmla="*/ 69628 h 85725"/>
                <a:gd name="connsiteX137" fmla="*/ 37624 w 95250"/>
                <a:gd name="connsiteY137" fmla="*/ 69437 h 85725"/>
                <a:gd name="connsiteX138" fmla="*/ 36957 w 95250"/>
                <a:gd name="connsiteY138" fmla="*/ 70199 h 85725"/>
                <a:gd name="connsiteX139" fmla="*/ 38195 w 95250"/>
                <a:gd name="connsiteY139" fmla="*/ 70580 h 85725"/>
                <a:gd name="connsiteX140" fmla="*/ 38481 w 95250"/>
                <a:gd name="connsiteY140" fmla="*/ 70104 h 85725"/>
                <a:gd name="connsiteX141" fmla="*/ 40100 w 95250"/>
                <a:gd name="connsiteY141" fmla="*/ 70676 h 85725"/>
                <a:gd name="connsiteX142" fmla="*/ 39719 w 95250"/>
                <a:gd name="connsiteY142" fmla="*/ 70104 h 85725"/>
                <a:gd name="connsiteX143" fmla="*/ 40862 w 95250"/>
                <a:gd name="connsiteY143" fmla="*/ 70580 h 85725"/>
                <a:gd name="connsiteX144" fmla="*/ 41529 w 95250"/>
                <a:gd name="connsiteY144" fmla="*/ 70294 h 85725"/>
                <a:gd name="connsiteX145" fmla="*/ 41815 w 95250"/>
                <a:gd name="connsiteY145" fmla="*/ 69437 h 85725"/>
                <a:gd name="connsiteX146" fmla="*/ 44006 w 95250"/>
                <a:gd name="connsiteY146" fmla="*/ 70294 h 85725"/>
                <a:gd name="connsiteX147" fmla="*/ 45339 w 95250"/>
                <a:gd name="connsiteY147" fmla="*/ 69628 h 85725"/>
                <a:gd name="connsiteX148" fmla="*/ 45434 w 95250"/>
                <a:gd name="connsiteY148" fmla="*/ 71152 h 85725"/>
                <a:gd name="connsiteX149" fmla="*/ 44863 w 95250"/>
                <a:gd name="connsiteY149" fmla="*/ 71533 h 85725"/>
                <a:gd name="connsiteX150" fmla="*/ 47054 w 95250"/>
                <a:gd name="connsiteY150" fmla="*/ 70866 h 85725"/>
                <a:gd name="connsiteX151" fmla="*/ 47435 w 95250"/>
                <a:gd name="connsiteY151" fmla="*/ 70390 h 85725"/>
                <a:gd name="connsiteX152" fmla="*/ 48863 w 95250"/>
                <a:gd name="connsiteY152" fmla="*/ 70294 h 85725"/>
                <a:gd name="connsiteX153" fmla="*/ 50006 w 95250"/>
                <a:gd name="connsiteY153" fmla="*/ 71152 h 85725"/>
                <a:gd name="connsiteX154" fmla="*/ 49530 w 95250"/>
                <a:gd name="connsiteY154" fmla="*/ 72200 h 85725"/>
                <a:gd name="connsiteX155" fmla="*/ 49911 w 95250"/>
                <a:gd name="connsiteY155" fmla="*/ 71723 h 85725"/>
                <a:gd name="connsiteX156" fmla="*/ 50578 w 95250"/>
                <a:gd name="connsiteY156" fmla="*/ 71247 h 85725"/>
                <a:gd name="connsiteX157" fmla="*/ 52864 w 95250"/>
                <a:gd name="connsiteY157" fmla="*/ 71247 h 85725"/>
                <a:gd name="connsiteX158" fmla="*/ 53340 w 95250"/>
                <a:gd name="connsiteY158" fmla="*/ 71723 h 85725"/>
                <a:gd name="connsiteX159" fmla="*/ 53721 w 95250"/>
                <a:gd name="connsiteY159" fmla="*/ 72771 h 85725"/>
                <a:gd name="connsiteX160" fmla="*/ 55245 w 95250"/>
                <a:gd name="connsiteY160" fmla="*/ 71438 h 85725"/>
                <a:gd name="connsiteX161" fmla="*/ 56388 w 95250"/>
                <a:gd name="connsiteY161" fmla="*/ 72485 h 85725"/>
                <a:gd name="connsiteX162" fmla="*/ 55626 w 95250"/>
                <a:gd name="connsiteY162" fmla="*/ 73057 h 85725"/>
                <a:gd name="connsiteX163" fmla="*/ 56579 w 95250"/>
                <a:gd name="connsiteY163" fmla="*/ 72866 h 85725"/>
                <a:gd name="connsiteX164" fmla="*/ 57245 w 95250"/>
                <a:gd name="connsiteY164" fmla="*/ 72771 h 85725"/>
                <a:gd name="connsiteX165" fmla="*/ 56864 w 95250"/>
                <a:gd name="connsiteY165" fmla="*/ 72295 h 85725"/>
                <a:gd name="connsiteX166" fmla="*/ 57436 w 95250"/>
                <a:gd name="connsiteY166" fmla="*/ 71533 h 85725"/>
                <a:gd name="connsiteX167" fmla="*/ 59341 w 95250"/>
                <a:gd name="connsiteY167" fmla="*/ 72200 h 85725"/>
                <a:gd name="connsiteX168" fmla="*/ 61055 w 95250"/>
                <a:gd name="connsiteY168" fmla="*/ 72771 h 85725"/>
                <a:gd name="connsiteX169" fmla="*/ 61531 w 95250"/>
                <a:gd name="connsiteY169" fmla="*/ 72009 h 85725"/>
                <a:gd name="connsiteX170" fmla="*/ 62294 w 95250"/>
                <a:gd name="connsiteY170" fmla="*/ 72866 h 85725"/>
                <a:gd name="connsiteX171" fmla="*/ 65151 w 95250"/>
                <a:gd name="connsiteY171" fmla="*/ 73819 h 85725"/>
                <a:gd name="connsiteX172" fmla="*/ 66294 w 95250"/>
                <a:gd name="connsiteY172" fmla="*/ 73343 h 85725"/>
                <a:gd name="connsiteX173" fmla="*/ 67723 w 95250"/>
                <a:gd name="connsiteY173" fmla="*/ 74105 h 85725"/>
                <a:gd name="connsiteX174" fmla="*/ 69437 w 95250"/>
                <a:gd name="connsiteY174" fmla="*/ 74676 h 85725"/>
                <a:gd name="connsiteX175" fmla="*/ 70675 w 95250"/>
                <a:gd name="connsiteY175" fmla="*/ 75152 h 85725"/>
                <a:gd name="connsiteX176" fmla="*/ 71342 w 95250"/>
                <a:gd name="connsiteY176" fmla="*/ 74962 h 85725"/>
                <a:gd name="connsiteX177" fmla="*/ 72962 w 95250"/>
                <a:gd name="connsiteY177" fmla="*/ 75248 h 85725"/>
                <a:gd name="connsiteX178" fmla="*/ 73628 w 95250"/>
                <a:gd name="connsiteY178" fmla="*/ 76009 h 85725"/>
                <a:gd name="connsiteX179" fmla="*/ 74867 w 95250"/>
                <a:gd name="connsiteY179" fmla="*/ 76486 h 85725"/>
                <a:gd name="connsiteX180" fmla="*/ 75343 w 95250"/>
                <a:gd name="connsiteY180" fmla="*/ 75724 h 85725"/>
                <a:gd name="connsiteX181" fmla="*/ 76200 w 95250"/>
                <a:gd name="connsiteY181" fmla="*/ 76391 h 85725"/>
                <a:gd name="connsiteX182" fmla="*/ 78486 w 95250"/>
                <a:gd name="connsiteY182" fmla="*/ 77533 h 85725"/>
                <a:gd name="connsiteX183" fmla="*/ 80963 w 95250"/>
                <a:gd name="connsiteY183" fmla="*/ 78391 h 85725"/>
                <a:gd name="connsiteX184" fmla="*/ 81725 w 95250"/>
                <a:gd name="connsiteY184" fmla="*/ 78200 h 85725"/>
                <a:gd name="connsiteX185" fmla="*/ 82868 w 95250"/>
                <a:gd name="connsiteY185" fmla="*/ 79629 h 85725"/>
                <a:gd name="connsiteX186" fmla="*/ 84201 w 95250"/>
                <a:gd name="connsiteY186" fmla="*/ 79915 h 85725"/>
                <a:gd name="connsiteX187" fmla="*/ 85058 w 95250"/>
                <a:gd name="connsiteY187" fmla="*/ 79629 h 85725"/>
                <a:gd name="connsiteX188" fmla="*/ 85249 w 95250"/>
                <a:gd name="connsiteY188" fmla="*/ 79819 h 85725"/>
                <a:gd name="connsiteX189" fmla="*/ 84963 w 95250"/>
                <a:gd name="connsiteY189" fmla="*/ 80772 h 85725"/>
                <a:gd name="connsiteX190" fmla="*/ 85630 w 95250"/>
                <a:gd name="connsiteY190" fmla="*/ 81344 h 85725"/>
                <a:gd name="connsiteX191" fmla="*/ 85535 w 95250"/>
                <a:gd name="connsiteY191" fmla="*/ 82201 h 85725"/>
                <a:gd name="connsiteX192" fmla="*/ 88106 w 95250"/>
                <a:gd name="connsiteY192" fmla="*/ 82487 h 85725"/>
                <a:gd name="connsiteX193" fmla="*/ 88678 w 95250"/>
                <a:gd name="connsiteY193" fmla="*/ 82677 h 85725"/>
                <a:gd name="connsiteX194" fmla="*/ 91345 w 95250"/>
                <a:gd name="connsiteY194" fmla="*/ 83915 h 85725"/>
                <a:gd name="connsiteX195" fmla="*/ 91535 w 95250"/>
                <a:gd name="connsiteY195" fmla="*/ 83344 h 85725"/>
                <a:gd name="connsiteX196" fmla="*/ 93154 w 95250"/>
                <a:gd name="connsiteY196" fmla="*/ 82677 h 85725"/>
                <a:gd name="connsiteX197" fmla="*/ 94583 w 95250"/>
                <a:gd name="connsiteY197" fmla="*/ 81915 h 85725"/>
                <a:gd name="connsiteX198" fmla="*/ 95726 w 95250"/>
                <a:gd name="connsiteY198" fmla="*/ 78867 h 85725"/>
                <a:gd name="connsiteX199" fmla="*/ 95536 w 95250"/>
                <a:gd name="connsiteY199" fmla="*/ 77724 h 85725"/>
                <a:gd name="connsiteX200" fmla="*/ 93154 w 95250"/>
                <a:gd name="connsiteY200" fmla="*/ 73533 h 85725"/>
                <a:gd name="connsiteX201" fmla="*/ 91154 w 95250"/>
                <a:gd name="connsiteY201" fmla="*/ 71057 h 85725"/>
                <a:gd name="connsiteX202" fmla="*/ 90297 w 95250"/>
                <a:gd name="connsiteY202" fmla="*/ 70104 h 85725"/>
                <a:gd name="connsiteX203" fmla="*/ 90392 w 95250"/>
                <a:gd name="connsiteY203" fmla="*/ 69437 h 85725"/>
                <a:gd name="connsiteX204" fmla="*/ 90011 w 95250"/>
                <a:gd name="connsiteY204" fmla="*/ 69247 h 85725"/>
                <a:gd name="connsiteX205" fmla="*/ 88964 w 95250"/>
                <a:gd name="connsiteY205" fmla="*/ 69532 h 85725"/>
                <a:gd name="connsiteX206" fmla="*/ 86963 w 95250"/>
                <a:gd name="connsiteY206" fmla="*/ 69437 h 85725"/>
                <a:gd name="connsiteX207" fmla="*/ 86963 w 95250"/>
                <a:gd name="connsiteY207" fmla="*/ 68866 h 85725"/>
                <a:gd name="connsiteX208" fmla="*/ 85439 w 95250"/>
                <a:gd name="connsiteY208" fmla="*/ 68770 h 85725"/>
                <a:gd name="connsiteX209" fmla="*/ 85154 w 95250"/>
                <a:gd name="connsiteY209" fmla="*/ 68199 h 85725"/>
                <a:gd name="connsiteX210" fmla="*/ 83820 w 95250"/>
                <a:gd name="connsiteY210" fmla="*/ 68199 h 85725"/>
                <a:gd name="connsiteX211" fmla="*/ 82772 w 95250"/>
                <a:gd name="connsiteY211" fmla="*/ 68294 h 85725"/>
                <a:gd name="connsiteX212" fmla="*/ 82391 w 95250"/>
                <a:gd name="connsiteY212" fmla="*/ 66961 h 85725"/>
                <a:gd name="connsiteX213" fmla="*/ 80772 w 95250"/>
                <a:gd name="connsiteY213" fmla="*/ 67723 h 85725"/>
                <a:gd name="connsiteX214" fmla="*/ 78867 w 95250"/>
                <a:gd name="connsiteY214" fmla="*/ 66104 h 85725"/>
                <a:gd name="connsiteX215" fmla="*/ 78391 w 95250"/>
                <a:gd name="connsiteY215" fmla="*/ 66675 h 85725"/>
                <a:gd name="connsiteX216" fmla="*/ 76581 w 95250"/>
                <a:gd name="connsiteY216" fmla="*/ 65246 h 85725"/>
                <a:gd name="connsiteX217" fmla="*/ 75343 w 95250"/>
                <a:gd name="connsiteY217" fmla="*/ 65627 h 85725"/>
                <a:gd name="connsiteX218" fmla="*/ 72581 w 95250"/>
                <a:gd name="connsiteY218" fmla="*/ 64389 h 85725"/>
                <a:gd name="connsiteX219" fmla="*/ 72295 w 95250"/>
                <a:gd name="connsiteY219" fmla="*/ 63913 h 85725"/>
                <a:gd name="connsiteX220" fmla="*/ 70199 w 95250"/>
                <a:gd name="connsiteY220" fmla="*/ 63246 h 85725"/>
                <a:gd name="connsiteX221" fmla="*/ 69533 w 95250"/>
                <a:gd name="connsiteY221" fmla="*/ 62960 h 85725"/>
                <a:gd name="connsiteX222" fmla="*/ 69152 w 95250"/>
                <a:gd name="connsiteY222" fmla="*/ 62389 h 85725"/>
                <a:gd name="connsiteX223" fmla="*/ 68485 w 95250"/>
                <a:gd name="connsiteY223" fmla="*/ 63056 h 85725"/>
                <a:gd name="connsiteX224" fmla="*/ 67627 w 95250"/>
                <a:gd name="connsiteY224" fmla="*/ 61817 h 85725"/>
                <a:gd name="connsiteX225" fmla="*/ 63627 w 95250"/>
                <a:gd name="connsiteY225" fmla="*/ 60484 h 85725"/>
                <a:gd name="connsiteX226" fmla="*/ 62579 w 95250"/>
                <a:gd name="connsiteY226" fmla="*/ 60484 h 85725"/>
                <a:gd name="connsiteX227" fmla="*/ 62770 w 95250"/>
                <a:gd name="connsiteY227" fmla="*/ 60007 h 85725"/>
                <a:gd name="connsiteX228" fmla="*/ 62008 w 95250"/>
                <a:gd name="connsiteY228" fmla="*/ 59817 h 85725"/>
                <a:gd name="connsiteX229" fmla="*/ 62103 w 95250"/>
                <a:gd name="connsiteY229" fmla="*/ 57626 h 85725"/>
                <a:gd name="connsiteX230" fmla="*/ 65723 w 95250"/>
                <a:gd name="connsiteY230" fmla="*/ 56959 h 85725"/>
                <a:gd name="connsiteX231" fmla="*/ 66389 w 95250"/>
                <a:gd name="connsiteY231" fmla="*/ 56674 h 85725"/>
                <a:gd name="connsiteX232" fmla="*/ 66675 w 95250"/>
                <a:gd name="connsiteY232" fmla="*/ 55340 h 85725"/>
                <a:gd name="connsiteX233" fmla="*/ 68199 w 95250"/>
                <a:gd name="connsiteY233" fmla="*/ 54959 h 85725"/>
                <a:gd name="connsiteX234" fmla="*/ 68675 w 95250"/>
                <a:gd name="connsiteY234" fmla="*/ 54197 h 85725"/>
                <a:gd name="connsiteX235" fmla="*/ 69247 w 95250"/>
                <a:gd name="connsiteY235" fmla="*/ 52483 h 85725"/>
                <a:gd name="connsiteX236" fmla="*/ 70294 w 95250"/>
                <a:gd name="connsiteY236" fmla="*/ 51054 h 85725"/>
                <a:gd name="connsiteX237" fmla="*/ 69818 w 95250"/>
                <a:gd name="connsiteY237" fmla="*/ 50578 h 85725"/>
                <a:gd name="connsiteX238" fmla="*/ 70675 w 95250"/>
                <a:gd name="connsiteY238" fmla="*/ 48006 h 85725"/>
                <a:gd name="connsiteX239" fmla="*/ 70580 w 95250"/>
                <a:gd name="connsiteY239" fmla="*/ 47435 h 85725"/>
                <a:gd name="connsiteX240" fmla="*/ 70771 w 95250"/>
                <a:gd name="connsiteY240" fmla="*/ 47149 h 85725"/>
                <a:gd name="connsiteX241" fmla="*/ 70294 w 95250"/>
                <a:gd name="connsiteY241" fmla="*/ 45625 h 85725"/>
                <a:gd name="connsiteX242" fmla="*/ 69914 w 95250"/>
                <a:gd name="connsiteY242" fmla="*/ 42767 h 85725"/>
                <a:gd name="connsiteX243" fmla="*/ 69437 w 95250"/>
                <a:gd name="connsiteY243" fmla="*/ 42577 h 85725"/>
                <a:gd name="connsiteX244" fmla="*/ 66104 w 95250"/>
                <a:gd name="connsiteY244" fmla="*/ 35814 h 85725"/>
                <a:gd name="connsiteX245" fmla="*/ 65723 w 95250"/>
                <a:gd name="connsiteY245" fmla="*/ 34385 h 85725"/>
                <a:gd name="connsiteX246" fmla="*/ 65246 w 95250"/>
                <a:gd name="connsiteY246" fmla="*/ 32099 h 85725"/>
                <a:gd name="connsiteX247" fmla="*/ 65723 w 95250"/>
                <a:gd name="connsiteY247" fmla="*/ 31814 h 85725"/>
                <a:gd name="connsiteX248" fmla="*/ 69247 w 95250"/>
                <a:gd name="connsiteY248" fmla="*/ 32480 h 85725"/>
                <a:gd name="connsiteX249" fmla="*/ 70199 w 95250"/>
                <a:gd name="connsiteY249" fmla="*/ 32385 h 85725"/>
                <a:gd name="connsiteX250" fmla="*/ 70390 w 95250"/>
                <a:gd name="connsiteY250" fmla="*/ 31909 h 85725"/>
                <a:gd name="connsiteX251" fmla="*/ 70771 w 95250"/>
                <a:gd name="connsiteY251" fmla="*/ 32099 h 85725"/>
                <a:gd name="connsiteX252" fmla="*/ 72676 w 95250"/>
                <a:gd name="connsiteY252" fmla="*/ 31433 h 85725"/>
                <a:gd name="connsiteX253" fmla="*/ 73533 w 95250"/>
                <a:gd name="connsiteY253" fmla="*/ 31147 h 85725"/>
                <a:gd name="connsiteX254" fmla="*/ 77343 w 95250"/>
                <a:gd name="connsiteY254" fmla="*/ 31528 h 85725"/>
                <a:gd name="connsiteX255" fmla="*/ 78105 w 95250"/>
                <a:gd name="connsiteY255" fmla="*/ 31147 h 85725"/>
                <a:gd name="connsiteX256" fmla="*/ 78867 w 95250"/>
                <a:gd name="connsiteY256" fmla="*/ 29718 h 85725"/>
                <a:gd name="connsiteX257" fmla="*/ 79248 w 95250"/>
                <a:gd name="connsiteY257" fmla="*/ 29813 h 85725"/>
                <a:gd name="connsiteX258" fmla="*/ 79534 w 95250"/>
                <a:gd name="connsiteY258" fmla="*/ 29337 h 85725"/>
                <a:gd name="connsiteX259" fmla="*/ 81439 w 95250"/>
                <a:gd name="connsiteY259" fmla="*/ 30099 h 85725"/>
                <a:gd name="connsiteX260" fmla="*/ 81439 w 95250"/>
                <a:gd name="connsiteY260" fmla="*/ 30671 h 85725"/>
                <a:gd name="connsiteX261" fmla="*/ 81820 w 95250"/>
                <a:gd name="connsiteY261" fmla="*/ 29813 h 85725"/>
                <a:gd name="connsiteX262" fmla="*/ 83915 w 95250"/>
                <a:gd name="connsiteY262" fmla="*/ 29147 h 85725"/>
                <a:gd name="connsiteX263" fmla="*/ 84868 w 95250"/>
                <a:gd name="connsiteY263" fmla="*/ 28385 h 85725"/>
                <a:gd name="connsiteX264" fmla="*/ 86773 w 95250"/>
                <a:gd name="connsiteY264" fmla="*/ 28670 h 85725"/>
                <a:gd name="connsiteX265" fmla="*/ 88678 w 95250"/>
                <a:gd name="connsiteY265" fmla="*/ 27622 h 85725"/>
                <a:gd name="connsiteX266" fmla="*/ 88392 w 95250"/>
                <a:gd name="connsiteY266" fmla="*/ 25622 h 85725"/>
                <a:gd name="connsiteX267" fmla="*/ 90011 w 95250"/>
                <a:gd name="connsiteY267" fmla="*/ 24289 h 85725"/>
                <a:gd name="connsiteX268" fmla="*/ 90678 w 95250"/>
                <a:gd name="connsiteY268" fmla="*/ 22860 h 85725"/>
                <a:gd name="connsiteX269" fmla="*/ 90488 w 95250"/>
                <a:gd name="connsiteY269" fmla="*/ 21908 h 85725"/>
                <a:gd name="connsiteX270" fmla="*/ 93154 w 95250"/>
                <a:gd name="connsiteY270" fmla="*/ 20955 h 85725"/>
                <a:gd name="connsiteX271" fmla="*/ 92202 w 95250"/>
                <a:gd name="connsiteY271" fmla="*/ 20765 h 85725"/>
                <a:gd name="connsiteX272" fmla="*/ 92869 w 95250"/>
                <a:gd name="connsiteY272" fmla="*/ 18097 h 85725"/>
                <a:gd name="connsiteX273" fmla="*/ 92393 w 95250"/>
                <a:gd name="connsiteY273" fmla="*/ 14669 h 85725"/>
                <a:gd name="connsiteX274" fmla="*/ 92012 w 95250"/>
                <a:gd name="connsiteY274" fmla="*/ 14002 h 85725"/>
                <a:gd name="connsiteX275" fmla="*/ 92012 w 95250"/>
                <a:gd name="connsiteY275" fmla="*/ 14002 h 85725"/>
                <a:gd name="connsiteX276" fmla="*/ 32194 w 95250"/>
                <a:gd name="connsiteY276" fmla="*/ 71057 h 85725"/>
                <a:gd name="connsiteX277" fmla="*/ 32290 w 95250"/>
                <a:gd name="connsiteY277" fmla="*/ 70485 h 85725"/>
                <a:gd name="connsiteX278" fmla="*/ 32194 w 95250"/>
                <a:gd name="connsiteY278" fmla="*/ 71057 h 85725"/>
                <a:gd name="connsiteX279" fmla="*/ 32194 w 95250"/>
                <a:gd name="connsiteY279" fmla="*/ 71057 h 85725"/>
                <a:gd name="connsiteX280" fmla="*/ 42767 w 95250"/>
                <a:gd name="connsiteY280" fmla="*/ 70866 h 85725"/>
                <a:gd name="connsiteX281" fmla="*/ 42481 w 95250"/>
                <a:gd name="connsiteY281" fmla="*/ 70104 h 85725"/>
                <a:gd name="connsiteX282" fmla="*/ 42767 w 95250"/>
                <a:gd name="connsiteY282" fmla="*/ 70866 h 85725"/>
                <a:gd name="connsiteX283" fmla="*/ 42767 w 95250"/>
                <a:gd name="connsiteY283" fmla="*/ 70866 h 85725"/>
                <a:gd name="connsiteX284" fmla="*/ 47625 w 95250"/>
                <a:gd name="connsiteY284" fmla="*/ 71342 h 85725"/>
                <a:gd name="connsiteX285" fmla="*/ 47149 w 95250"/>
                <a:gd name="connsiteY285" fmla="*/ 71057 h 85725"/>
                <a:gd name="connsiteX286" fmla="*/ 47625 w 95250"/>
                <a:gd name="connsiteY286" fmla="*/ 71342 h 85725"/>
                <a:gd name="connsiteX287" fmla="*/ 47625 w 95250"/>
                <a:gd name="connsiteY287" fmla="*/ 71342 h 85725"/>
                <a:gd name="connsiteX288" fmla="*/ 61246 w 95250"/>
                <a:gd name="connsiteY288" fmla="*/ 73533 h 85725"/>
                <a:gd name="connsiteX289" fmla="*/ 61817 w 95250"/>
                <a:gd name="connsiteY289" fmla="*/ 72485 h 85725"/>
                <a:gd name="connsiteX290" fmla="*/ 61246 w 95250"/>
                <a:gd name="connsiteY290" fmla="*/ 73533 h 85725"/>
                <a:gd name="connsiteX291" fmla="*/ 61246 w 95250"/>
                <a:gd name="connsiteY291" fmla="*/ 73533 h 85725"/>
                <a:gd name="connsiteX292" fmla="*/ 42672 w 95250"/>
                <a:gd name="connsiteY292" fmla="*/ 46958 h 85725"/>
                <a:gd name="connsiteX293" fmla="*/ 42481 w 95250"/>
                <a:gd name="connsiteY293" fmla="*/ 47244 h 85725"/>
                <a:gd name="connsiteX294" fmla="*/ 42291 w 95250"/>
                <a:gd name="connsiteY294" fmla="*/ 47244 h 85725"/>
                <a:gd name="connsiteX295" fmla="*/ 42386 w 95250"/>
                <a:gd name="connsiteY295" fmla="*/ 46958 h 85725"/>
                <a:gd name="connsiteX296" fmla="*/ 42672 w 95250"/>
                <a:gd name="connsiteY296" fmla="*/ 46958 h 85725"/>
                <a:gd name="connsiteX297" fmla="*/ 42672 w 95250"/>
                <a:gd name="connsiteY297" fmla="*/ 46958 h 85725"/>
                <a:gd name="connsiteX298" fmla="*/ 71723 w 95250"/>
                <a:gd name="connsiteY298" fmla="*/ 31528 h 85725"/>
                <a:gd name="connsiteX299" fmla="*/ 71533 w 95250"/>
                <a:gd name="connsiteY299" fmla="*/ 31528 h 85725"/>
                <a:gd name="connsiteX300" fmla="*/ 71628 w 95250"/>
                <a:gd name="connsiteY300" fmla="*/ 31337 h 85725"/>
                <a:gd name="connsiteX301" fmla="*/ 71819 w 95250"/>
                <a:gd name="connsiteY301" fmla="*/ 31433 h 85725"/>
                <a:gd name="connsiteX302" fmla="*/ 71723 w 95250"/>
                <a:gd name="connsiteY302" fmla="*/ 31528 h 85725"/>
                <a:gd name="connsiteX303" fmla="*/ 71723 w 95250"/>
                <a:gd name="connsiteY303" fmla="*/ 31528 h 85725"/>
                <a:gd name="connsiteX304" fmla="*/ 54673 w 95250"/>
                <a:gd name="connsiteY304" fmla="*/ 23432 h 85725"/>
                <a:gd name="connsiteX305" fmla="*/ 54578 w 95250"/>
                <a:gd name="connsiteY305" fmla="*/ 23908 h 85725"/>
                <a:gd name="connsiteX306" fmla="*/ 54007 w 95250"/>
                <a:gd name="connsiteY306" fmla="*/ 23717 h 85725"/>
                <a:gd name="connsiteX307" fmla="*/ 54197 w 95250"/>
                <a:gd name="connsiteY307" fmla="*/ 23336 h 85725"/>
                <a:gd name="connsiteX308" fmla="*/ 54673 w 95250"/>
                <a:gd name="connsiteY308" fmla="*/ 23432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</a:cxnLst>
              <a:rect l="l" t="t" r="r" b="b"/>
              <a:pathLst>
                <a:path w="95250" h="85725" fill="norm" stroke="1" extrusionOk="0">
                  <a:moveTo>
                    <a:pt x="61722" y="62008"/>
                  </a:moveTo>
                  <a:cubicBezTo>
                    <a:pt x="61627" y="62294"/>
                    <a:pt x="61627" y="62484"/>
                    <a:pt x="61436" y="62579"/>
                  </a:cubicBezTo>
                  <a:cubicBezTo>
                    <a:pt x="60769" y="62484"/>
                    <a:pt x="61150" y="61722"/>
                    <a:pt x="61722" y="62008"/>
                  </a:cubicBezTo>
                  <a:lnTo>
                    <a:pt x="61722" y="62008"/>
                  </a:lnTo>
                  <a:close/>
                  <a:moveTo>
                    <a:pt x="53816" y="72009"/>
                  </a:moveTo>
                  <a:cubicBezTo>
                    <a:pt x="53435" y="71914"/>
                    <a:pt x="53340" y="71723"/>
                    <a:pt x="53150" y="71628"/>
                  </a:cubicBezTo>
                  <a:cubicBezTo>
                    <a:pt x="53340" y="71438"/>
                    <a:pt x="54007" y="71628"/>
                    <a:pt x="53816" y="72009"/>
                  </a:cubicBezTo>
                  <a:lnTo>
                    <a:pt x="53816" y="72009"/>
                  </a:lnTo>
                  <a:close/>
                  <a:moveTo>
                    <a:pt x="92012" y="14002"/>
                  </a:moveTo>
                  <a:cubicBezTo>
                    <a:pt x="91535" y="13907"/>
                    <a:pt x="91440" y="13811"/>
                    <a:pt x="91726" y="13526"/>
                  </a:cubicBezTo>
                  <a:cubicBezTo>
                    <a:pt x="90773" y="13335"/>
                    <a:pt x="91250" y="12383"/>
                    <a:pt x="90488" y="12097"/>
                  </a:cubicBezTo>
                  <a:cubicBezTo>
                    <a:pt x="90106" y="12097"/>
                    <a:pt x="89821" y="12573"/>
                    <a:pt x="90011" y="12954"/>
                  </a:cubicBezTo>
                  <a:cubicBezTo>
                    <a:pt x="89440" y="12573"/>
                    <a:pt x="89440" y="13335"/>
                    <a:pt x="88964" y="13049"/>
                  </a:cubicBezTo>
                  <a:cubicBezTo>
                    <a:pt x="89154" y="12573"/>
                    <a:pt x="88868" y="12192"/>
                    <a:pt x="89154" y="11811"/>
                  </a:cubicBezTo>
                  <a:cubicBezTo>
                    <a:pt x="88678" y="11716"/>
                    <a:pt x="88583" y="11335"/>
                    <a:pt x="88297" y="10954"/>
                  </a:cubicBezTo>
                  <a:cubicBezTo>
                    <a:pt x="87725" y="10954"/>
                    <a:pt x="87058" y="11144"/>
                    <a:pt x="86582" y="10954"/>
                  </a:cubicBezTo>
                  <a:cubicBezTo>
                    <a:pt x="86296" y="10859"/>
                    <a:pt x="86296" y="11335"/>
                    <a:pt x="86106" y="11240"/>
                  </a:cubicBezTo>
                  <a:cubicBezTo>
                    <a:pt x="85820" y="11049"/>
                    <a:pt x="86106" y="10668"/>
                    <a:pt x="85725" y="10573"/>
                  </a:cubicBezTo>
                  <a:cubicBezTo>
                    <a:pt x="84773" y="10763"/>
                    <a:pt x="83344" y="10001"/>
                    <a:pt x="82106" y="9716"/>
                  </a:cubicBezTo>
                  <a:cubicBezTo>
                    <a:pt x="81820" y="10001"/>
                    <a:pt x="81439" y="10001"/>
                    <a:pt x="80867" y="9811"/>
                  </a:cubicBezTo>
                  <a:cubicBezTo>
                    <a:pt x="80677" y="9811"/>
                    <a:pt x="80677" y="10382"/>
                    <a:pt x="80486" y="10287"/>
                  </a:cubicBezTo>
                  <a:cubicBezTo>
                    <a:pt x="80010" y="10192"/>
                    <a:pt x="80105" y="9906"/>
                    <a:pt x="79629" y="9811"/>
                  </a:cubicBezTo>
                  <a:cubicBezTo>
                    <a:pt x="78391" y="9811"/>
                    <a:pt x="76676" y="9049"/>
                    <a:pt x="75533" y="9335"/>
                  </a:cubicBezTo>
                  <a:cubicBezTo>
                    <a:pt x="75057" y="9144"/>
                    <a:pt x="74581" y="9049"/>
                    <a:pt x="74200" y="8858"/>
                  </a:cubicBezTo>
                  <a:cubicBezTo>
                    <a:pt x="73819" y="9335"/>
                    <a:pt x="73057" y="8954"/>
                    <a:pt x="72676" y="9335"/>
                  </a:cubicBezTo>
                  <a:cubicBezTo>
                    <a:pt x="72676" y="9144"/>
                    <a:pt x="72485" y="9049"/>
                    <a:pt x="72200" y="8954"/>
                  </a:cubicBezTo>
                  <a:cubicBezTo>
                    <a:pt x="72009" y="9239"/>
                    <a:pt x="71723" y="9525"/>
                    <a:pt x="71247" y="9335"/>
                  </a:cubicBezTo>
                  <a:cubicBezTo>
                    <a:pt x="71056" y="9525"/>
                    <a:pt x="71056" y="9906"/>
                    <a:pt x="70675" y="9811"/>
                  </a:cubicBezTo>
                  <a:cubicBezTo>
                    <a:pt x="70771" y="9525"/>
                    <a:pt x="70675" y="9335"/>
                    <a:pt x="70675" y="9144"/>
                  </a:cubicBezTo>
                  <a:cubicBezTo>
                    <a:pt x="70199" y="8858"/>
                    <a:pt x="69818" y="8763"/>
                    <a:pt x="69437" y="8668"/>
                  </a:cubicBezTo>
                  <a:cubicBezTo>
                    <a:pt x="69152" y="8763"/>
                    <a:pt x="69152" y="9144"/>
                    <a:pt x="68866" y="9144"/>
                  </a:cubicBezTo>
                  <a:cubicBezTo>
                    <a:pt x="67913" y="8858"/>
                    <a:pt x="67151" y="8858"/>
                    <a:pt x="66008" y="8382"/>
                  </a:cubicBezTo>
                  <a:cubicBezTo>
                    <a:pt x="65246" y="8763"/>
                    <a:pt x="64675" y="8763"/>
                    <a:pt x="63532" y="8572"/>
                  </a:cubicBezTo>
                  <a:cubicBezTo>
                    <a:pt x="63341" y="8763"/>
                    <a:pt x="63341" y="9049"/>
                    <a:pt x="63056" y="9049"/>
                  </a:cubicBezTo>
                  <a:cubicBezTo>
                    <a:pt x="63056" y="8477"/>
                    <a:pt x="62579" y="8382"/>
                    <a:pt x="62198" y="8191"/>
                  </a:cubicBezTo>
                  <a:cubicBezTo>
                    <a:pt x="61913" y="8191"/>
                    <a:pt x="61722" y="8477"/>
                    <a:pt x="61436" y="8477"/>
                  </a:cubicBezTo>
                  <a:cubicBezTo>
                    <a:pt x="61055" y="8191"/>
                    <a:pt x="60579" y="8572"/>
                    <a:pt x="60008" y="8477"/>
                  </a:cubicBezTo>
                  <a:cubicBezTo>
                    <a:pt x="58960" y="8287"/>
                    <a:pt x="57912" y="7715"/>
                    <a:pt x="57150" y="8191"/>
                  </a:cubicBezTo>
                  <a:cubicBezTo>
                    <a:pt x="56960" y="8096"/>
                    <a:pt x="56769" y="8096"/>
                    <a:pt x="56579" y="8001"/>
                  </a:cubicBezTo>
                  <a:cubicBezTo>
                    <a:pt x="55626" y="8477"/>
                    <a:pt x="54959" y="8477"/>
                    <a:pt x="53435" y="8001"/>
                  </a:cubicBezTo>
                  <a:cubicBezTo>
                    <a:pt x="53150" y="8096"/>
                    <a:pt x="53054" y="8382"/>
                    <a:pt x="52673" y="8191"/>
                  </a:cubicBezTo>
                  <a:cubicBezTo>
                    <a:pt x="52102" y="7906"/>
                    <a:pt x="52102" y="7429"/>
                    <a:pt x="51816" y="7144"/>
                  </a:cubicBezTo>
                  <a:cubicBezTo>
                    <a:pt x="51625" y="7525"/>
                    <a:pt x="51816" y="7715"/>
                    <a:pt x="51625" y="8096"/>
                  </a:cubicBezTo>
                  <a:cubicBezTo>
                    <a:pt x="50768" y="7906"/>
                    <a:pt x="50387" y="7525"/>
                    <a:pt x="49816" y="7334"/>
                  </a:cubicBezTo>
                  <a:cubicBezTo>
                    <a:pt x="49530" y="7810"/>
                    <a:pt x="49149" y="8096"/>
                    <a:pt x="48863" y="8572"/>
                  </a:cubicBezTo>
                  <a:cubicBezTo>
                    <a:pt x="48863" y="9049"/>
                    <a:pt x="49244" y="9335"/>
                    <a:pt x="49340" y="9811"/>
                  </a:cubicBezTo>
                  <a:cubicBezTo>
                    <a:pt x="49149" y="9906"/>
                    <a:pt x="49054" y="10287"/>
                    <a:pt x="48958" y="10573"/>
                  </a:cubicBezTo>
                  <a:cubicBezTo>
                    <a:pt x="49911" y="11240"/>
                    <a:pt x="49816" y="12573"/>
                    <a:pt x="50102" y="13621"/>
                  </a:cubicBezTo>
                  <a:cubicBezTo>
                    <a:pt x="50864" y="13811"/>
                    <a:pt x="51244" y="14859"/>
                    <a:pt x="51435" y="15526"/>
                  </a:cubicBezTo>
                  <a:cubicBezTo>
                    <a:pt x="51625" y="16097"/>
                    <a:pt x="51244" y="16478"/>
                    <a:pt x="51244" y="17240"/>
                  </a:cubicBezTo>
                  <a:cubicBezTo>
                    <a:pt x="51911" y="18193"/>
                    <a:pt x="53626" y="18193"/>
                    <a:pt x="52769" y="20003"/>
                  </a:cubicBezTo>
                  <a:cubicBezTo>
                    <a:pt x="52483" y="20288"/>
                    <a:pt x="52197" y="20384"/>
                    <a:pt x="52006" y="20860"/>
                  </a:cubicBezTo>
                  <a:cubicBezTo>
                    <a:pt x="52673" y="21527"/>
                    <a:pt x="53245" y="21431"/>
                    <a:pt x="54197" y="21717"/>
                  </a:cubicBezTo>
                  <a:cubicBezTo>
                    <a:pt x="54293" y="22384"/>
                    <a:pt x="54769" y="22765"/>
                    <a:pt x="54673" y="23527"/>
                  </a:cubicBezTo>
                  <a:cubicBezTo>
                    <a:pt x="55340" y="23527"/>
                    <a:pt x="55912" y="23908"/>
                    <a:pt x="55817" y="24479"/>
                  </a:cubicBezTo>
                  <a:cubicBezTo>
                    <a:pt x="55721" y="24765"/>
                    <a:pt x="55435" y="24860"/>
                    <a:pt x="55245" y="25051"/>
                  </a:cubicBezTo>
                  <a:cubicBezTo>
                    <a:pt x="55435" y="25813"/>
                    <a:pt x="56007" y="26670"/>
                    <a:pt x="55626" y="27432"/>
                  </a:cubicBezTo>
                  <a:cubicBezTo>
                    <a:pt x="56198" y="27337"/>
                    <a:pt x="56007" y="27622"/>
                    <a:pt x="56198" y="28004"/>
                  </a:cubicBezTo>
                  <a:cubicBezTo>
                    <a:pt x="56483" y="28385"/>
                    <a:pt x="56864" y="28194"/>
                    <a:pt x="56579" y="28670"/>
                  </a:cubicBezTo>
                  <a:cubicBezTo>
                    <a:pt x="57245" y="28670"/>
                    <a:pt x="57055" y="29242"/>
                    <a:pt x="57341" y="29432"/>
                  </a:cubicBezTo>
                  <a:cubicBezTo>
                    <a:pt x="57531" y="29623"/>
                    <a:pt x="57721" y="29623"/>
                    <a:pt x="57817" y="29623"/>
                  </a:cubicBezTo>
                  <a:cubicBezTo>
                    <a:pt x="58102" y="30099"/>
                    <a:pt x="58102" y="30766"/>
                    <a:pt x="58007" y="31337"/>
                  </a:cubicBezTo>
                  <a:cubicBezTo>
                    <a:pt x="57817" y="32099"/>
                    <a:pt x="57436" y="32957"/>
                    <a:pt x="57150" y="33814"/>
                  </a:cubicBezTo>
                  <a:cubicBezTo>
                    <a:pt x="56769" y="33528"/>
                    <a:pt x="56674" y="33623"/>
                    <a:pt x="56579" y="34100"/>
                  </a:cubicBezTo>
                  <a:cubicBezTo>
                    <a:pt x="56388" y="34100"/>
                    <a:pt x="56388" y="33909"/>
                    <a:pt x="56198" y="33814"/>
                  </a:cubicBezTo>
                  <a:cubicBezTo>
                    <a:pt x="55912" y="34004"/>
                    <a:pt x="56102" y="34100"/>
                    <a:pt x="56007" y="34290"/>
                  </a:cubicBezTo>
                  <a:cubicBezTo>
                    <a:pt x="55721" y="34195"/>
                    <a:pt x="55817" y="34004"/>
                    <a:pt x="55531" y="34100"/>
                  </a:cubicBezTo>
                  <a:cubicBezTo>
                    <a:pt x="55340" y="34766"/>
                    <a:pt x="56007" y="35052"/>
                    <a:pt x="55435" y="35909"/>
                  </a:cubicBezTo>
                  <a:cubicBezTo>
                    <a:pt x="55150" y="36004"/>
                    <a:pt x="54864" y="35814"/>
                    <a:pt x="54578" y="35909"/>
                  </a:cubicBezTo>
                  <a:cubicBezTo>
                    <a:pt x="53626" y="36671"/>
                    <a:pt x="52864" y="38005"/>
                    <a:pt x="52197" y="39243"/>
                  </a:cubicBezTo>
                  <a:cubicBezTo>
                    <a:pt x="51721" y="39243"/>
                    <a:pt x="51340" y="39434"/>
                    <a:pt x="50673" y="39148"/>
                  </a:cubicBezTo>
                  <a:cubicBezTo>
                    <a:pt x="50673" y="39719"/>
                    <a:pt x="50387" y="40291"/>
                    <a:pt x="50387" y="40767"/>
                  </a:cubicBezTo>
                  <a:cubicBezTo>
                    <a:pt x="49244" y="41339"/>
                    <a:pt x="48196" y="42196"/>
                    <a:pt x="47244" y="43148"/>
                  </a:cubicBezTo>
                  <a:cubicBezTo>
                    <a:pt x="47244" y="43625"/>
                    <a:pt x="46958" y="44196"/>
                    <a:pt x="46768" y="44768"/>
                  </a:cubicBezTo>
                  <a:cubicBezTo>
                    <a:pt x="46577" y="44768"/>
                    <a:pt x="46387" y="44958"/>
                    <a:pt x="46101" y="44768"/>
                  </a:cubicBezTo>
                  <a:cubicBezTo>
                    <a:pt x="45625" y="44482"/>
                    <a:pt x="46387" y="44006"/>
                    <a:pt x="45815" y="43815"/>
                  </a:cubicBezTo>
                  <a:cubicBezTo>
                    <a:pt x="45148" y="43910"/>
                    <a:pt x="45339" y="44672"/>
                    <a:pt x="45148" y="44958"/>
                  </a:cubicBezTo>
                  <a:cubicBezTo>
                    <a:pt x="44672" y="45625"/>
                    <a:pt x="43910" y="45625"/>
                    <a:pt x="43148" y="45815"/>
                  </a:cubicBezTo>
                  <a:cubicBezTo>
                    <a:pt x="42863" y="46387"/>
                    <a:pt x="42863" y="47149"/>
                    <a:pt x="42577" y="47530"/>
                  </a:cubicBezTo>
                  <a:cubicBezTo>
                    <a:pt x="42386" y="47435"/>
                    <a:pt x="42196" y="47244"/>
                    <a:pt x="41815" y="47149"/>
                  </a:cubicBezTo>
                  <a:cubicBezTo>
                    <a:pt x="41529" y="48292"/>
                    <a:pt x="40672" y="48387"/>
                    <a:pt x="39815" y="48482"/>
                  </a:cubicBezTo>
                  <a:cubicBezTo>
                    <a:pt x="39624" y="48863"/>
                    <a:pt x="39719" y="48768"/>
                    <a:pt x="39529" y="49244"/>
                  </a:cubicBezTo>
                  <a:cubicBezTo>
                    <a:pt x="38957" y="49149"/>
                    <a:pt x="38481" y="49244"/>
                    <a:pt x="38005" y="49149"/>
                  </a:cubicBezTo>
                  <a:cubicBezTo>
                    <a:pt x="37910" y="48959"/>
                    <a:pt x="38100" y="48959"/>
                    <a:pt x="38195" y="48673"/>
                  </a:cubicBezTo>
                  <a:cubicBezTo>
                    <a:pt x="37814" y="48673"/>
                    <a:pt x="37814" y="49149"/>
                    <a:pt x="37433" y="48959"/>
                  </a:cubicBezTo>
                  <a:cubicBezTo>
                    <a:pt x="37338" y="49244"/>
                    <a:pt x="37433" y="49340"/>
                    <a:pt x="37338" y="49721"/>
                  </a:cubicBezTo>
                  <a:cubicBezTo>
                    <a:pt x="36957" y="50006"/>
                    <a:pt x="36481" y="50006"/>
                    <a:pt x="36290" y="50673"/>
                  </a:cubicBezTo>
                  <a:cubicBezTo>
                    <a:pt x="35528" y="51054"/>
                    <a:pt x="34766" y="51340"/>
                    <a:pt x="34004" y="51721"/>
                  </a:cubicBezTo>
                  <a:cubicBezTo>
                    <a:pt x="33147" y="51530"/>
                    <a:pt x="32480" y="52483"/>
                    <a:pt x="31623" y="52007"/>
                  </a:cubicBezTo>
                  <a:cubicBezTo>
                    <a:pt x="31433" y="52102"/>
                    <a:pt x="31337" y="52388"/>
                    <a:pt x="31147" y="52483"/>
                  </a:cubicBezTo>
                  <a:cubicBezTo>
                    <a:pt x="30861" y="52673"/>
                    <a:pt x="30861" y="52197"/>
                    <a:pt x="30480" y="52197"/>
                  </a:cubicBezTo>
                  <a:cubicBezTo>
                    <a:pt x="30099" y="52292"/>
                    <a:pt x="30099" y="52769"/>
                    <a:pt x="29908" y="52864"/>
                  </a:cubicBezTo>
                  <a:cubicBezTo>
                    <a:pt x="28861" y="52388"/>
                    <a:pt x="28289" y="52292"/>
                    <a:pt x="27908" y="53340"/>
                  </a:cubicBezTo>
                  <a:cubicBezTo>
                    <a:pt x="27051" y="52959"/>
                    <a:pt x="26194" y="52769"/>
                    <a:pt x="25527" y="52864"/>
                  </a:cubicBezTo>
                  <a:cubicBezTo>
                    <a:pt x="25241" y="52292"/>
                    <a:pt x="23431" y="51626"/>
                    <a:pt x="22955" y="52102"/>
                  </a:cubicBezTo>
                  <a:cubicBezTo>
                    <a:pt x="22193" y="51816"/>
                    <a:pt x="21527" y="51721"/>
                    <a:pt x="20955" y="51816"/>
                  </a:cubicBezTo>
                  <a:cubicBezTo>
                    <a:pt x="20574" y="51435"/>
                    <a:pt x="20002" y="51149"/>
                    <a:pt x="19526" y="50864"/>
                  </a:cubicBezTo>
                  <a:cubicBezTo>
                    <a:pt x="19241" y="51149"/>
                    <a:pt x="18860" y="51149"/>
                    <a:pt x="18574" y="51435"/>
                  </a:cubicBezTo>
                  <a:cubicBezTo>
                    <a:pt x="18764" y="51054"/>
                    <a:pt x="18669" y="50864"/>
                    <a:pt x="18574" y="50673"/>
                  </a:cubicBezTo>
                  <a:cubicBezTo>
                    <a:pt x="17812" y="50292"/>
                    <a:pt x="17431" y="50673"/>
                    <a:pt x="17050" y="50483"/>
                  </a:cubicBezTo>
                  <a:cubicBezTo>
                    <a:pt x="16859" y="50578"/>
                    <a:pt x="17240" y="50864"/>
                    <a:pt x="16954" y="50864"/>
                  </a:cubicBezTo>
                  <a:cubicBezTo>
                    <a:pt x="16573" y="50387"/>
                    <a:pt x="16383" y="50959"/>
                    <a:pt x="16097" y="50959"/>
                  </a:cubicBezTo>
                  <a:cubicBezTo>
                    <a:pt x="15907" y="50483"/>
                    <a:pt x="14764" y="50483"/>
                    <a:pt x="14669" y="50006"/>
                  </a:cubicBezTo>
                  <a:cubicBezTo>
                    <a:pt x="14764" y="49721"/>
                    <a:pt x="15050" y="49721"/>
                    <a:pt x="14764" y="49435"/>
                  </a:cubicBezTo>
                  <a:cubicBezTo>
                    <a:pt x="14478" y="49816"/>
                    <a:pt x="14002" y="49816"/>
                    <a:pt x="13716" y="50102"/>
                  </a:cubicBezTo>
                  <a:cubicBezTo>
                    <a:pt x="12764" y="49816"/>
                    <a:pt x="11811" y="49530"/>
                    <a:pt x="11049" y="49149"/>
                  </a:cubicBezTo>
                  <a:cubicBezTo>
                    <a:pt x="9716" y="49435"/>
                    <a:pt x="7525" y="48292"/>
                    <a:pt x="7144" y="50483"/>
                  </a:cubicBezTo>
                  <a:cubicBezTo>
                    <a:pt x="7239" y="50768"/>
                    <a:pt x="7620" y="50959"/>
                    <a:pt x="7620" y="51340"/>
                  </a:cubicBezTo>
                  <a:cubicBezTo>
                    <a:pt x="7239" y="51721"/>
                    <a:pt x="7429" y="52102"/>
                    <a:pt x="7334" y="52578"/>
                  </a:cubicBezTo>
                  <a:cubicBezTo>
                    <a:pt x="7429" y="52769"/>
                    <a:pt x="7906" y="52769"/>
                    <a:pt x="8001" y="52959"/>
                  </a:cubicBezTo>
                  <a:cubicBezTo>
                    <a:pt x="7715" y="54388"/>
                    <a:pt x="9239" y="54959"/>
                    <a:pt x="8954" y="56388"/>
                  </a:cubicBezTo>
                  <a:cubicBezTo>
                    <a:pt x="9144" y="56388"/>
                    <a:pt x="9239" y="56483"/>
                    <a:pt x="9430" y="56579"/>
                  </a:cubicBezTo>
                  <a:cubicBezTo>
                    <a:pt x="9716" y="57341"/>
                    <a:pt x="10192" y="58103"/>
                    <a:pt x="10477" y="58865"/>
                  </a:cubicBezTo>
                  <a:cubicBezTo>
                    <a:pt x="10858" y="59150"/>
                    <a:pt x="11621" y="59150"/>
                    <a:pt x="11525" y="59627"/>
                  </a:cubicBezTo>
                  <a:cubicBezTo>
                    <a:pt x="11430" y="59817"/>
                    <a:pt x="11240" y="60007"/>
                    <a:pt x="11240" y="60293"/>
                  </a:cubicBezTo>
                  <a:cubicBezTo>
                    <a:pt x="11430" y="60865"/>
                    <a:pt x="12478" y="61151"/>
                    <a:pt x="12383" y="61913"/>
                  </a:cubicBezTo>
                  <a:cubicBezTo>
                    <a:pt x="12573" y="62103"/>
                    <a:pt x="12859" y="62198"/>
                    <a:pt x="13049" y="62294"/>
                  </a:cubicBezTo>
                  <a:cubicBezTo>
                    <a:pt x="12859" y="62770"/>
                    <a:pt x="13049" y="63056"/>
                    <a:pt x="13430" y="63151"/>
                  </a:cubicBezTo>
                  <a:cubicBezTo>
                    <a:pt x="13906" y="63437"/>
                    <a:pt x="14002" y="62770"/>
                    <a:pt x="14478" y="63056"/>
                  </a:cubicBezTo>
                  <a:cubicBezTo>
                    <a:pt x="14573" y="63532"/>
                    <a:pt x="14002" y="64198"/>
                    <a:pt x="14097" y="64580"/>
                  </a:cubicBezTo>
                  <a:cubicBezTo>
                    <a:pt x="14954" y="65342"/>
                    <a:pt x="16383" y="65818"/>
                    <a:pt x="16669" y="66866"/>
                  </a:cubicBezTo>
                  <a:cubicBezTo>
                    <a:pt x="16954" y="66961"/>
                    <a:pt x="17050" y="66580"/>
                    <a:pt x="17431" y="66770"/>
                  </a:cubicBezTo>
                  <a:cubicBezTo>
                    <a:pt x="17240" y="67723"/>
                    <a:pt x="17621" y="68294"/>
                    <a:pt x="18193" y="68866"/>
                  </a:cubicBezTo>
                  <a:cubicBezTo>
                    <a:pt x="18383" y="68104"/>
                    <a:pt x="18955" y="68485"/>
                    <a:pt x="19241" y="68580"/>
                  </a:cubicBezTo>
                  <a:cubicBezTo>
                    <a:pt x="19526" y="68675"/>
                    <a:pt x="19907" y="69437"/>
                    <a:pt x="20383" y="69723"/>
                  </a:cubicBezTo>
                  <a:cubicBezTo>
                    <a:pt x="20955" y="70009"/>
                    <a:pt x="21050" y="69723"/>
                    <a:pt x="21431" y="69723"/>
                  </a:cubicBezTo>
                  <a:cubicBezTo>
                    <a:pt x="21622" y="69818"/>
                    <a:pt x="21717" y="70009"/>
                    <a:pt x="21812" y="70199"/>
                  </a:cubicBezTo>
                  <a:cubicBezTo>
                    <a:pt x="22384" y="69818"/>
                    <a:pt x="23336" y="70485"/>
                    <a:pt x="24098" y="70390"/>
                  </a:cubicBezTo>
                  <a:cubicBezTo>
                    <a:pt x="24384" y="70390"/>
                    <a:pt x="24384" y="70009"/>
                    <a:pt x="24670" y="70199"/>
                  </a:cubicBezTo>
                  <a:cubicBezTo>
                    <a:pt x="24956" y="70294"/>
                    <a:pt x="25527" y="70390"/>
                    <a:pt x="25622" y="70580"/>
                  </a:cubicBezTo>
                  <a:cubicBezTo>
                    <a:pt x="26479" y="70199"/>
                    <a:pt x="27623" y="70485"/>
                    <a:pt x="28480" y="70009"/>
                  </a:cubicBezTo>
                  <a:cubicBezTo>
                    <a:pt x="29242" y="70771"/>
                    <a:pt x="30194" y="70009"/>
                    <a:pt x="30861" y="70485"/>
                  </a:cubicBezTo>
                  <a:cubicBezTo>
                    <a:pt x="30956" y="70294"/>
                    <a:pt x="30956" y="70104"/>
                    <a:pt x="31052" y="69818"/>
                  </a:cubicBezTo>
                  <a:cubicBezTo>
                    <a:pt x="31623" y="70009"/>
                    <a:pt x="32194" y="69628"/>
                    <a:pt x="32671" y="70199"/>
                  </a:cubicBezTo>
                  <a:cubicBezTo>
                    <a:pt x="33338" y="69818"/>
                    <a:pt x="33814" y="69342"/>
                    <a:pt x="34766" y="69914"/>
                  </a:cubicBezTo>
                  <a:cubicBezTo>
                    <a:pt x="34957" y="69628"/>
                    <a:pt x="34671" y="69437"/>
                    <a:pt x="35052" y="69437"/>
                  </a:cubicBezTo>
                  <a:cubicBezTo>
                    <a:pt x="35623" y="70199"/>
                    <a:pt x="36195" y="69056"/>
                    <a:pt x="36671" y="69628"/>
                  </a:cubicBezTo>
                  <a:cubicBezTo>
                    <a:pt x="36671" y="68866"/>
                    <a:pt x="37529" y="68961"/>
                    <a:pt x="37624" y="69437"/>
                  </a:cubicBezTo>
                  <a:cubicBezTo>
                    <a:pt x="37624" y="70104"/>
                    <a:pt x="37148" y="70009"/>
                    <a:pt x="36957" y="70199"/>
                  </a:cubicBezTo>
                  <a:cubicBezTo>
                    <a:pt x="37148" y="70390"/>
                    <a:pt x="37814" y="70390"/>
                    <a:pt x="38195" y="70580"/>
                  </a:cubicBezTo>
                  <a:cubicBezTo>
                    <a:pt x="38386" y="70294"/>
                    <a:pt x="38100" y="70104"/>
                    <a:pt x="38481" y="70104"/>
                  </a:cubicBezTo>
                  <a:cubicBezTo>
                    <a:pt x="39148" y="70199"/>
                    <a:pt x="39624" y="70676"/>
                    <a:pt x="40100" y="70676"/>
                  </a:cubicBezTo>
                  <a:cubicBezTo>
                    <a:pt x="40386" y="70104"/>
                    <a:pt x="39529" y="70580"/>
                    <a:pt x="39719" y="70104"/>
                  </a:cubicBezTo>
                  <a:cubicBezTo>
                    <a:pt x="40100" y="70294"/>
                    <a:pt x="40672" y="70390"/>
                    <a:pt x="40862" y="70580"/>
                  </a:cubicBezTo>
                  <a:cubicBezTo>
                    <a:pt x="41053" y="70104"/>
                    <a:pt x="41053" y="70104"/>
                    <a:pt x="41529" y="70294"/>
                  </a:cubicBezTo>
                  <a:cubicBezTo>
                    <a:pt x="41624" y="70009"/>
                    <a:pt x="41719" y="69723"/>
                    <a:pt x="41815" y="69437"/>
                  </a:cubicBezTo>
                  <a:cubicBezTo>
                    <a:pt x="42863" y="69437"/>
                    <a:pt x="43148" y="69914"/>
                    <a:pt x="44006" y="70294"/>
                  </a:cubicBezTo>
                  <a:cubicBezTo>
                    <a:pt x="44482" y="70199"/>
                    <a:pt x="44577" y="69247"/>
                    <a:pt x="45339" y="69628"/>
                  </a:cubicBezTo>
                  <a:cubicBezTo>
                    <a:pt x="45625" y="70009"/>
                    <a:pt x="45720" y="70485"/>
                    <a:pt x="45434" y="71152"/>
                  </a:cubicBezTo>
                  <a:cubicBezTo>
                    <a:pt x="45339" y="71438"/>
                    <a:pt x="44958" y="71152"/>
                    <a:pt x="44863" y="71533"/>
                  </a:cubicBezTo>
                  <a:cubicBezTo>
                    <a:pt x="45815" y="71723"/>
                    <a:pt x="46196" y="70771"/>
                    <a:pt x="47054" y="70866"/>
                  </a:cubicBezTo>
                  <a:cubicBezTo>
                    <a:pt x="47149" y="70580"/>
                    <a:pt x="47244" y="70294"/>
                    <a:pt x="47435" y="70390"/>
                  </a:cubicBezTo>
                  <a:cubicBezTo>
                    <a:pt x="48196" y="70771"/>
                    <a:pt x="48292" y="70104"/>
                    <a:pt x="48863" y="70294"/>
                  </a:cubicBezTo>
                  <a:cubicBezTo>
                    <a:pt x="48958" y="70676"/>
                    <a:pt x="49625" y="70866"/>
                    <a:pt x="50006" y="71152"/>
                  </a:cubicBezTo>
                  <a:cubicBezTo>
                    <a:pt x="49911" y="71438"/>
                    <a:pt x="49721" y="71723"/>
                    <a:pt x="49530" y="72200"/>
                  </a:cubicBezTo>
                  <a:cubicBezTo>
                    <a:pt x="49911" y="72390"/>
                    <a:pt x="49816" y="71914"/>
                    <a:pt x="49911" y="71723"/>
                  </a:cubicBezTo>
                  <a:cubicBezTo>
                    <a:pt x="50197" y="71723"/>
                    <a:pt x="50387" y="71438"/>
                    <a:pt x="50578" y="71247"/>
                  </a:cubicBezTo>
                  <a:cubicBezTo>
                    <a:pt x="51244" y="71438"/>
                    <a:pt x="52102" y="71342"/>
                    <a:pt x="52864" y="71247"/>
                  </a:cubicBezTo>
                  <a:cubicBezTo>
                    <a:pt x="52959" y="71438"/>
                    <a:pt x="52959" y="71723"/>
                    <a:pt x="53340" y="71723"/>
                  </a:cubicBezTo>
                  <a:cubicBezTo>
                    <a:pt x="53054" y="72009"/>
                    <a:pt x="53435" y="72485"/>
                    <a:pt x="53721" y="72771"/>
                  </a:cubicBezTo>
                  <a:cubicBezTo>
                    <a:pt x="54483" y="72771"/>
                    <a:pt x="54673" y="71723"/>
                    <a:pt x="55245" y="71438"/>
                  </a:cubicBezTo>
                  <a:cubicBezTo>
                    <a:pt x="55721" y="71533"/>
                    <a:pt x="56388" y="71723"/>
                    <a:pt x="56388" y="72485"/>
                  </a:cubicBezTo>
                  <a:cubicBezTo>
                    <a:pt x="56198" y="72771"/>
                    <a:pt x="55817" y="72771"/>
                    <a:pt x="55626" y="73057"/>
                  </a:cubicBezTo>
                  <a:cubicBezTo>
                    <a:pt x="56102" y="73343"/>
                    <a:pt x="56293" y="72866"/>
                    <a:pt x="56579" y="72866"/>
                  </a:cubicBezTo>
                  <a:cubicBezTo>
                    <a:pt x="56864" y="73152"/>
                    <a:pt x="57150" y="73152"/>
                    <a:pt x="57245" y="72771"/>
                  </a:cubicBezTo>
                  <a:cubicBezTo>
                    <a:pt x="57245" y="72581"/>
                    <a:pt x="56864" y="72485"/>
                    <a:pt x="56864" y="72295"/>
                  </a:cubicBezTo>
                  <a:cubicBezTo>
                    <a:pt x="56960" y="71819"/>
                    <a:pt x="56960" y="71438"/>
                    <a:pt x="57436" y="71533"/>
                  </a:cubicBezTo>
                  <a:cubicBezTo>
                    <a:pt x="57721" y="72581"/>
                    <a:pt x="58865" y="72485"/>
                    <a:pt x="59341" y="72200"/>
                  </a:cubicBezTo>
                  <a:cubicBezTo>
                    <a:pt x="59722" y="72581"/>
                    <a:pt x="60484" y="72676"/>
                    <a:pt x="61055" y="72771"/>
                  </a:cubicBezTo>
                  <a:cubicBezTo>
                    <a:pt x="61150" y="72390"/>
                    <a:pt x="61246" y="72009"/>
                    <a:pt x="61531" y="72009"/>
                  </a:cubicBezTo>
                  <a:cubicBezTo>
                    <a:pt x="62198" y="72009"/>
                    <a:pt x="61913" y="72581"/>
                    <a:pt x="62294" y="72866"/>
                  </a:cubicBezTo>
                  <a:cubicBezTo>
                    <a:pt x="63341" y="72962"/>
                    <a:pt x="64198" y="73438"/>
                    <a:pt x="65151" y="73819"/>
                  </a:cubicBezTo>
                  <a:cubicBezTo>
                    <a:pt x="65532" y="73533"/>
                    <a:pt x="65913" y="73343"/>
                    <a:pt x="66294" y="73343"/>
                  </a:cubicBezTo>
                  <a:cubicBezTo>
                    <a:pt x="66580" y="73724"/>
                    <a:pt x="66961" y="74009"/>
                    <a:pt x="67723" y="74105"/>
                  </a:cubicBezTo>
                  <a:cubicBezTo>
                    <a:pt x="68199" y="73533"/>
                    <a:pt x="69247" y="74105"/>
                    <a:pt x="69437" y="74676"/>
                  </a:cubicBezTo>
                  <a:cubicBezTo>
                    <a:pt x="69914" y="74771"/>
                    <a:pt x="70294" y="74962"/>
                    <a:pt x="70675" y="75152"/>
                  </a:cubicBezTo>
                  <a:cubicBezTo>
                    <a:pt x="70961" y="75248"/>
                    <a:pt x="70961" y="74676"/>
                    <a:pt x="71342" y="74962"/>
                  </a:cubicBezTo>
                  <a:cubicBezTo>
                    <a:pt x="71819" y="75438"/>
                    <a:pt x="72390" y="75057"/>
                    <a:pt x="72962" y="75248"/>
                  </a:cubicBezTo>
                  <a:cubicBezTo>
                    <a:pt x="73438" y="75343"/>
                    <a:pt x="73247" y="75819"/>
                    <a:pt x="73628" y="76009"/>
                  </a:cubicBezTo>
                  <a:cubicBezTo>
                    <a:pt x="74104" y="76200"/>
                    <a:pt x="74486" y="76295"/>
                    <a:pt x="74867" y="76486"/>
                  </a:cubicBezTo>
                  <a:cubicBezTo>
                    <a:pt x="75152" y="76486"/>
                    <a:pt x="75057" y="75724"/>
                    <a:pt x="75343" y="75724"/>
                  </a:cubicBezTo>
                  <a:cubicBezTo>
                    <a:pt x="76105" y="75724"/>
                    <a:pt x="75819" y="76200"/>
                    <a:pt x="76200" y="76391"/>
                  </a:cubicBezTo>
                  <a:cubicBezTo>
                    <a:pt x="77438" y="76486"/>
                    <a:pt x="77343" y="77343"/>
                    <a:pt x="78486" y="77533"/>
                  </a:cubicBezTo>
                  <a:cubicBezTo>
                    <a:pt x="79439" y="76771"/>
                    <a:pt x="79915" y="78200"/>
                    <a:pt x="80963" y="78391"/>
                  </a:cubicBezTo>
                  <a:cubicBezTo>
                    <a:pt x="81248" y="78391"/>
                    <a:pt x="81248" y="77915"/>
                    <a:pt x="81725" y="78200"/>
                  </a:cubicBezTo>
                  <a:cubicBezTo>
                    <a:pt x="81725" y="78867"/>
                    <a:pt x="82772" y="79057"/>
                    <a:pt x="82868" y="79629"/>
                  </a:cubicBezTo>
                  <a:cubicBezTo>
                    <a:pt x="83248" y="79629"/>
                    <a:pt x="83725" y="79819"/>
                    <a:pt x="84201" y="79915"/>
                  </a:cubicBezTo>
                  <a:cubicBezTo>
                    <a:pt x="84487" y="79915"/>
                    <a:pt x="84582" y="79439"/>
                    <a:pt x="85058" y="79629"/>
                  </a:cubicBezTo>
                  <a:cubicBezTo>
                    <a:pt x="85058" y="79724"/>
                    <a:pt x="85154" y="79819"/>
                    <a:pt x="85249" y="79819"/>
                  </a:cubicBezTo>
                  <a:cubicBezTo>
                    <a:pt x="85154" y="80201"/>
                    <a:pt x="85058" y="80486"/>
                    <a:pt x="84963" y="80772"/>
                  </a:cubicBezTo>
                  <a:cubicBezTo>
                    <a:pt x="85058" y="80963"/>
                    <a:pt x="85439" y="81153"/>
                    <a:pt x="85630" y="81344"/>
                  </a:cubicBezTo>
                  <a:cubicBezTo>
                    <a:pt x="85439" y="81725"/>
                    <a:pt x="85535" y="81915"/>
                    <a:pt x="85535" y="82201"/>
                  </a:cubicBezTo>
                  <a:cubicBezTo>
                    <a:pt x="86582" y="82582"/>
                    <a:pt x="87440" y="82772"/>
                    <a:pt x="88106" y="82487"/>
                  </a:cubicBezTo>
                  <a:cubicBezTo>
                    <a:pt x="88202" y="82772"/>
                    <a:pt x="88487" y="82677"/>
                    <a:pt x="88678" y="82677"/>
                  </a:cubicBezTo>
                  <a:cubicBezTo>
                    <a:pt x="88773" y="83534"/>
                    <a:pt x="90488" y="83915"/>
                    <a:pt x="91345" y="83915"/>
                  </a:cubicBezTo>
                  <a:cubicBezTo>
                    <a:pt x="91631" y="83820"/>
                    <a:pt x="91345" y="83630"/>
                    <a:pt x="91535" y="83344"/>
                  </a:cubicBezTo>
                  <a:cubicBezTo>
                    <a:pt x="92202" y="83344"/>
                    <a:pt x="92583" y="82772"/>
                    <a:pt x="93154" y="82677"/>
                  </a:cubicBezTo>
                  <a:cubicBezTo>
                    <a:pt x="93345" y="81725"/>
                    <a:pt x="94012" y="81820"/>
                    <a:pt x="94583" y="81915"/>
                  </a:cubicBezTo>
                  <a:cubicBezTo>
                    <a:pt x="95060" y="81248"/>
                    <a:pt x="95345" y="79915"/>
                    <a:pt x="95726" y="78867"/>
                  </a:cubicBezTo>
                  <a:cubicBezTo>
                    <a:pt x="95536" y="78486"/>
                    <a:pt x="95441" y="78200"/>
                    <a:pt x="95536" y="77724"/>
                  </a:cubicBezTo>
                  <a:cubicBezTo>
                    <a:pt x="94202" y="76581"/>
                    <a:pt x="93917" y="74962"/>
                    <a:pt x="93154" y="73533"/>
                  </a:cubicBezTo>
                  <a:cubicBezTo>
                    <a:pt x="91916" y="72962"/>
                    <a:pt x="91535" y="72009"/>
                    <a:pt x="91154" y="71057"/>
                  </a:cubicBezTo>
                  <a:cubicBezTo>
                    <a:pt x="90488" y="70961"/>
                    <a:pt x="90583" y="70485"/>
                    <a:pt x="90297" y="70104"/>
                  </a:cubicBezTo>
                  <a:cubicBezTo>
                    <a:pt x="90583" y="70009"/>
                    <a:pt x="90392" y="69723"/>
                    <a:pt x="90392" y="69437"/>
                  </a:cubicBezTo>
                  <a:cubicBezTo>
                    <a:pt x="90202" y="69437"/>
                    <a:pt x="90202" y="69247"/>
                    <a:pt x="90011" y="69247"/>
                  </a:cubicBezTo>
                  <a:cubicBezTo>
                    <a:pt x="89535" y="69152"/>
                    <a:pt x="89344" y="69532"/>
                    <a:pt x="88964" y="69532"/>
                  </a:cubicBezTo>
                  <a:cubicBezTo>
                    <a:pt x="88106" y="69247"/>
                    <a:pt x="87725" y="69723"/>
                    <a:pt x="86963" y="69437"/>
                  </a:cubicBezTo>
                  <a:cubicBezTo>
                    <a:pt x="87058" y="69152"/>
                    <a:pt x="86868" y="69056"/>
                    <a:pt x="86963" y="68866"/>
                  </a:cubicBezTo>
                  <a:cubicBezTo>
                    <a:pt x="86296" y="68580"/>
                    <a:pt x="85820" y="68580"/>
                    <a:pt x="85439" y="68770"/>
                  </a:cubicBezTo>
                  <a:cubicBezTo>
                    <a:pt x="85154" y="68675"/>
                    <a:pt x="85439" y="68294"/>
                    <a:pt x="85154" y="68199"/>
                  </a:cubicBezTo>
                  <a:cubicBezTo>
                    <a:pt x="84868" y="68580"/>
                    <a:pt x="84392" y="68390"/>
                    <a:pt x="83820" y="68199"/>
                  </a:cubicBezTo>
                  <a:cubicBezTo>
                    <a:pt x="83439" y="68199"/>
                    <a:pt x="83344" y="68675"/>
                    <a:pt x="82772" y="68294"/>
                  </a:cubicBezTo>
                  <a:cubicBezTo>
                    <a:pt x="82772" y="67818"/>
                    <a:pt x="82772" y="67437"/>
                    <a:pt x="82391" y="66961"/>
                  </a:cubicBezTo>
                  <a:cubicBezTo>
                    <a:pt x="81725" y="67056"/>
                    <a:pt x="81248" y="67342"/>
                    <a:pt x="80772" y="67723"/>
                  </a:cubicBezTo>
                  <a:cubicBezTo>
                    <a:pt x="80581" y="66961"/>
                    <a:pt x="80105" y="66389"/>
                    <a:pt x="78867" y="66104"/>
                  </a:cubicBezTo>
                  <a:cubicBezTo>
                    <a:pt x="78677" y="66199"/>
                    <a:pt x="78581" y="66580"/>
                    <a:pt x="78391" y="66675"/>
                  </a:cubicBezTo>
                  <a:cubicBezTo>
                    <a:pt x="78010" y="66104"/>
                    <a:pt x="77724" y="65437"/>
                    <a:pt x="76581" y="65246"/>
                  </a:cubicBezTo>
                  <a:cubicBezTo>
                    <a:pt x="76200" y="65342"/>
                    <a:pt x="75819" y="65627"/>
                    <a:pt x="75343" y="65627"/>
                  </a:cubicBezTo>
                  <a:cubicBezTo>
                    <a:pt x="74867" y="64865"/>
                    <a:pt x="73628" y="63818"/>
                    <a:pt x="72581" y="64389"/>
                  </a:cubicBezTo>
                  <a:cubicBezTo>
                    <a:pt x="72485" y="64198"/>
                    <a:pt x="72581" y="63913"/>
                    <a:pt x="72295" y="63913"/>
                  </a:cubicBezTo>
                  <a:cubicBezTo>
                    <a:pt x="71628" y="64198"/>
                    <a:pt x="70485" y="63913"/>
                    <a:pt x="70199" y="63246"/>
                  </a:cubicBezTo>
                  <a:cubicBezTo>
                    <a:pt x="70009" y="63151"/>
                    <a:pt x="69723" y="63056"/>
                    <a:pt x="69533" y="62960"/>
                  </a:cubicBezTo>
                  <a:cubicBezTo>
                    <a:pt x="69342" y="62865"/>
                    <a:pt x="69437" y="62484"/>
                    <a:pt x="69152" y="62389"/>
                  </a:cubicBezTo>
                  <a:cubicBezTo>
                    <a:pt x="68866" y="62484"/>
                    <a:pt x="68961" y="63246"/>
                    <a:pt x="68485" y="63056"/>
                  </a:cubicBezTo>
                  <a:cubicBezTo>
                    <a:pt x="68294" y="62579"/>
                    <a:pt x="68008" y="62103"/>
                    <a:pt x="67627" y="61817"/>
                  </a:cubicBezTo>
                  <a:cubicBezTo>
                    <a:pt x="66485" y="62008"/>
                    <a:pt x="64389" y="61436"/>
                    <a:pt x="63627" y="60484"/>
                  </a:cubicBezTo>
                  <a:cubicBezTo>
                    <a:pt x="63246" y="60389"/>
                    <a:pt x="63056" y="60769"/>
                    <a:pt x="62579" y="60484"/>
                  </a:cubicBezTo>
                  <a:cubicBezTo>
                    <a:pt x="62579" y="60198"/>
                    <a:pt x="62865" y="60198"/>
                    <a:pt x="62770" y="60007"/>
                  </a:cubicBezTo>
                  <a:cubicBezTo>
                    <a:pt x="62389" y="59817"/>
                    <a:pt x="62294" y="60007"/>
                    <a:pt x="62008" y="59817"/>
                  </a:cubicBezTo>
                  <a:cubicBezTo>
                    <a:pt x="62008" y="59055"/>
                    <a:pt x="61531" y="58579"/>
                    <a:pt x="62103" y="57626"/>
                  </a:cubicBezTo>
                  <a:cubicBezTo>
                    <a:pt x="63532" y="57912"/>
                    <a:pt x="64294" y="56197"/>
                    <a:pt x="65723" y="56959"/>
                  </a:cubicBezTo>
                  <a:cubicBezTo>
                    <a:pt x="65723" y="56483"/>
                    <a:pt x="66008" y="56388"/>
                    <a:pt x="66389" y="56674"/>
                  </a:cubicBezTo>
                  <a:cubicBezTo>
                    <a:pt x="66485" y="56293"/>
                    <a:pt x="66580" y="55816"/>
                    <a:pt x="66675" y="55340"/>
                  </a:cubicBezTo>
                  <a:cubicBezTo>
                    <a:pt x="67056" y="55340"/>
                    <a:pt x="68104" y="55340"/>
                    <a:pt x="68199" y="54959"/>
                  </a:cubicBezTo>
                  <a:cubicBezTo>
                    <a:pt x="68390" y="54483"/>
                    <a:pt x="68390" y="54483"/>
                    <a:pt x="68675" y="54197"/>
                  </a:cubicBezTo>
                  <a:cubicBezTo>
                    <a:pt x="69152" y="53626"/>
                    <a:pt x="69247" y="53150"/>
                    <a:pt x="69247" y="52483"/>
                  </a:cubicBezTo>
                  <a:cubicBezTo>
                    <a:pt x="69628" y="52007"/>
                    <a:pt x="70104" y="51911"/>
                    <a:pt x="70294" y="51054"/>
                  </a:cubicBezTo>
                  <a:cubicBezTo>
                    <a:pt x="70199" y="50864"/>
                    <a:pt x="69914" y="50768"/>
                    <a:pt x="69818" y="50578"/>
                  </a:cubicBezTo>
                  <a:cubicBezTo>
                    <a:pt x="69437" y="49625"/>
                    <a:pt x="70485" y="48959"/>
                    <a:pt x="70675" y="48006"/>
                  </a:cubicBezTo>
                  <a:cubicBezTo>
                    <a:pt x="70675" y="47911"/>
                    <a:pt x="70580" y="47625"/>
                    <a:pt x="70580" y="47435"/>
                  </a:cubicBezTo>
                  <a:cubicBezTo>
                    <a:pt x="70580" y="47339"/>
                    <a:pt x="70771" y="47339"/>
                    <a:pt x="70771" y="47149"/>
                  </a:cubicBezTo>
                  <a:cubicBezTo>
                    <a:pt x="70866" y="46387"/>
                    <a:pt x="70390" y="46101"/>
                    <a:pt x="70294" y="45625"/>
                  </a:cubicBezTo>
                  <a:cubicBezTo>
                    <a:pt x="70771" y="44672"/>
                    <a:pt x="69247" y="44101"/>
                    <a:pt x="69914" y="42767"/>
                  </a:cubicBezTo>
                  <a:cubicBezTo>
                    <a:pt x="69723" y="42672"/>
                    <a:pt x="69628" y="42672"/>
                    <a:pt x="69437" y="42577"/>
                  </a:cubicBezTo>
                  <a:cubicBezTo>
                    <a:pt x="68390" y="40291"/>
                    <a:pt x="67151" y="38100"/>
                    <a:pt x="66104" y="35814"/>
                  </a:cubicBezTo>
                  <a:cubicBezTo>
                    <a:pt x="66294" y="35147"/>
                    <a:pt x="65818" y="34862"/>
                    <a:pt x="65723" y="34385"/>
                  </a:cubicBezTo>
                  <a:cubicBezTo>
                    <a:pt x="65818" y="33528"/>
                    <a:pt x="65151" y="33052"/>
                    <a:pt x="65246" y="32099"/>
                  </a:cubicBezTo>
                  <a:cubicBezTo>
                    <a:pt x="65342" y="31909"/>
                    <a:pt x="65532" y="31814"/>
                    <a:pt x="65723" y="31814"/>
                  </a:cubicBezTo>
                  <a:cubicBezTo>
                    <a:pt x="67056" y="32290"/>
                    <a:pt x="68008" y="32290"/>
                    <a:pt x="69247" y="32480"/>
                  </a:cubicBezTo>
                  <a:cubicBezTo>
                    <a:pt x="69437" y="32290"/>
                    <a:pt x="69723" y="32099"/>
                    <a:pt x="70199" y="32385"/>
                  </a:cubicBezTo>
                  <a:cubicBezTo>
                    <a:pt x="70390" y="32099"/>
                    <a:pt x="70104" y="32004"/>
                    <a:pt x="70390" y="31909"/>
                  </a:cubicBezTo>
                  <a:cubicBezTo>
                    <a:pt x="70485" y="32004"/>
                    <a:pt x="70580" y="32099"/>
                    <a:pt x="70771" y="32099"/>
                  </a:cubicBezTo>
                  <a:cubicBezTo>
                    <a:pt x="70961" y="31052"/>
                    <a:pt x="71914" y="30861"/>
                    <a:pt x="72676" y="31433"/>
                  </a:cubicBezTo>
                  <a:cubicBezTo>
                    <a:pt x="72962" y="31337"/>
                    <a:pt x="73152" y="31052"/>
                    <a:pt x="73533" y="31147"/>
                  </a:cubicBezTo>
                  <a:cubicBezTo>
                    <a:pt x="75057" y="31814"/>
                    <a:pt x="76200" y="30956"/>
                    <a:pt x="77343" y="31528"/>
                  </a:cubicBezTo>
                  <a:cubicBezTo>
                    <a:pt x="77533" y="31337"/>
                    <a:pt x="77819" y="31242"/>
                    <a:pt x="78105" y="31147"/>
                  </a:cubicBezTo>
                  <a:cubicBezTo>
                    <a:pt x="78200" y="30575"/>
                    <a:pt x="78772" y="30099"/>
                    <a:pt x="78867" y="29718"/>
                  </a:cubicBezTo>
                  <a:cubicBezTo>
                    <a:pt x="78962" y="29718"/>
                    <a:pt x="79153" y="29813"/>
                    <a:pt x="79248" y="29813"/>
                  </a:cubicBezTo>
                  <a:cubicBezTo>
                    <a:pt x="79439" y="29528"/>
                    <a:pt x="79153" y="29337"/>
                    <a:pt x="79534" y="29337"/>
                  </a:cubicBezTo>
                  <a:cubicBezTo>
                    <a:pt x="80105" y="29813"/>
                    <a:pt x="80772" y="29623"/>
                    <a:pt x="81439" y="30099"/>
                  </a:cubicBezTo>
                  <a:cubicBezTo>
                    <a:pt x="81153" y="30290"/>
                    <a:pt x="81248" y="30575"/>
                    <a:pt x="81439" y="30671"/>
                  </a:cubicBezTo>
                  <a:cubicBezTo>
                    <a:pt x="81820" y="30671"/>
                    <a:pt x="81820" y="30099"/>
                    <a:pt x="81820" y="29813"/>
                  </a:cubicBezTo>
                  <a:cubicBezTo>
                    <a:pt x="82391" y="29337"/>
                    <a:pt x="83248" y="29528"/>
                    <a:pt x="83915" y="29147"/>
                  </a:cubicBezTo>
                  <a:cubicBezTo>
                    <a:pt x="84011" y="28575"/>
                    <a:pt x="84392" y="28385"/>
                    <a:pt x="84868" y="28385"/>
                  </a:cubicBezTo>
                  <a:cubicBezTo>
                    <a:pt x="85535" y="29147"/>
                    <a:pt x="86106" y="27908"/>
                    <a:pt x="86773" y="28670"/>
                  </a:cubicBezTo>
                  <a:cubicBezTo>
                    <a:pt x="87344" y="28289"/>
                    <a:pt x="88392" y="28289"/>
                    <a:pt x="88678" y="27622"/>
                  </a:cubicBezTo>
                  <a:cubicBezTo>
                    <a:pt x="88964" y="26956"/>
                    <a:pt x="88392" y="26384"/>
                    <a:pt x="88392" y="25622"/>
                  </a:cubicBezTo>
                  <a:cubicBezTo>
                    <a:pt x="89059" y="25146"/>
                    <a:pt x="89249" y="24575"/>
                    <a:pt x="90011" y="24289"/>
                  </a:cubicBezTo>
                  <a:cubicBezTo>
                    <a:pt x="90202" y="23717"/>
                    <a:pt x="90392" y="23241"/>
                    <a:pt x="90678" y="22860"/>
                  </a:cubicBezTo>
                  <a:cubicBezTo>
                    <a:pt x="90583" y="22574"/>
                    <a:pt x="90488" y="22289"/>
                    <a:pt x="90488" y="21908"/>
                  </a:cubicBezTo>
                  <a:cubicBezTo>
                    <a:pt x="91250" y="21336"/>
                    <a:pt x="92297" y="21527"/>
                    <a:pt x="93154" y="20955"/>
                  </a:cubicBezTo>
                  <a:cubicBezTo>
                    <a:pt x="92773" y="20765"/>
                    <a:pt x="92583" y="20955"/>
                    <a:pt x="92202" y="20765"/>
                  </a:cubicBezTo>
                  <a:cubicBezTo>
                    <a:pt x="92583" y="20098"/>
                    <a:pt x="91916" y="18860"/>
                    <a:pt x="92869" y="18097"/>
                  </a:cubicBezTo>
                  <a:cubicBezTo>
                    <a:pt x="92678" y="16954"/>
                    <a:pt x="92964" y="15621"/>
                    <a:pt x="92393" y="14669"/>
                  </a:cubicBezTo>
                  <a:cubicBezTo>
                    <a:pt x="91821" y="14573"/>
                    <a:pt x="91916" y="14288"/>
                    <a:pt x="92012" y="14002"/>
                  </a:cubicBezTo>
                  <a:lnTo>
                    <a:pt x="92012" y="14002"/>
                  </a:lnTo>
                  <a:close/>
                  <a:moveTo>
                    <a:pt x="32194" y="71057"/>
                  </a:moveTo>
                  <a:cubicBezTo>
                    <a:pt x="31909" y="70866"/>
                    <a:pt x="32194" y="70771"/>
                    <a:pt x="32290" y="70485"/>
                  </a:cubicBezTo>
                  <a:cubicBezTo>
                    <a:pt x="32480" y="70580"/>
                    <a:pt x="32480" y="70866"/>
                    <a:pt x="32194" y="71057"/>
                  </a:cubicBezTo>
                  <a:lnTo>
                    <a:pt x="32194" y="71057"/>
                  </a:lnTo>
                  <a:close/>
                  <a:moveTo>
                    <a:pt x="42767" y="70866"/>
                  </a:moveTo>
                  <a:cubicBezTo>
                    <a:pt x="42291" y="70866"/>
                    <a:pt x="42100" y="70390"/>
                    <a:pt x="42481" y="70104"/>
                  </a:cubicBezTo>
                  <a:cubicBezTo>
                    <a:pt x="42577" y="70390"/>
                    <a:pt x="42863" y="70580"/>
                    <a:pt x="42767" y="70866"/>
                  </a:cubicBezTo>
                  <a:lnTo>
                    <a:pt x="42767" y="70866"/>
                  </a:lnTo>
                  <a:close/>
                  <a:moveTo>
                    <a:pt x="47625" y="71342"/>
                  </a:moveTo>
                  <a:cubicBezTo>
                    <a:pt x="47530" y="71628"/>
                    <a:pt x="46863" y="71438"/>
                    <a:pt x="47149" y="71057"/>
                  </a:cubicBezTo>
                  <a:cubicBezTo>
                    <a:pt x="47435" y="71152"/>
                    <a:pt x="47530" y="71247"/>
                    <a:pt x="47625" y="71342"/>
                  </a:cubicBezTo>
                  <a:lnTo>
                    <a:pt x="47625" y="71342"/>
                  </a:lnTo>
                  <a:close/>
                  <a:moveTo>
                    <a:pt x="61246" y="73533"/>
                  </a:moveTo>
                  <a:cubicBezTo>
                    <a:pt x="61055" y="73057"/>
                    <a:pt x="61436" y="72676"/>
                    <a:pt x="61817" y="72485"/>
                  </a:cubicBezTo>
                  <a:cubicBezTo>
                    <a:pt x="62294" y="72771"/>
                    <a:pt x="61817" y="73819"/>
                    <a:pt x="61246" y="73533"/>
                  </a:cubicBezTo>
                  <a:lnTo>
                    <a:pt x="61246" y="73533"/>
                  </a:lnTo>
                  <a:close/>
                  <a:moveTo>
                    <a:pt x="42672" y="46958"/>
                  </a:moveTo>
                  <a:cubicBezTo>
                    <a:pt x="42672" y="47149"/>
                    <a:pt x="42481" y="47149"/>
                    <a:pt x="42481" y="47244"/>
                  </a:cubicBezTo>
                  <a:cubicBezTo>
                    <a:pt x="42386" y="47244"/>
                    <a:pt x="42386" y="47244"/>
                    <a:pt x="42291" y="47244"/>
                  </a:cubicBezTo>
                  <a:cubicBezTo>
                    <a:pt x="42291" y="47149"/>
                    <a:pt x="42386" y="47054"/>
                    <a:pt x="42386" y="46958"/>
                  </a:cubicBezTo>
                  <a:cubicBezTo>
                    <a:pt x="42481" y="46958"/>
                    <a:pt x="42577" y="46958"/>
                    <a:pt x="42672" y="46958"/>
                  </a:cubicBezTo>
                  <a:lnTo>
                    <a:pt x="42672" y="46958"/>
                  </a:lnTo>
                  <a:close/>
                  <a:moveTo>
                    <a:pt x="71723" y="31528"/>
                  </a:moveTo>
                  <a:cubicBezTo>
                    <a:pt x="71628" y="31528"/>
                    <a:pt x="71628" y="31528"/>
                    <a:pt x="71533" y="31528"/>
                  </a:cubicBezTo>
                  <a:cubicBezTo>
                    <a:pt x="71533" y="31433"/>
                    <a:pt x="71533" y="31433"/>
                    <a:pt x="71628" y="31337"/>
                  </a:cubicBezTo>
                  <a:cubicBezTo>
                    <a:pt x="71723" y="31337"/>
                    <a:pt x="71723" y="31337"/>
                    <a:pt x="71819" y="31433"/>
                  </a:cubicBezTo>
                  <a:cubicBezTo>
                    <a:pt x="71723" y="31337"/>
                    <a:pt x="71723" y="31433"/>
                    <a:pt x="71723" y="31528"/>
                  </a:cubicBezTo>
                  <a:lnTo>
                    <a:pt x="71723" y="31528"/>
                  </a:lnTo>
                  <a:close/>
                  <a:moveTo>
                    <a:pt x="54673" y="23432"/>
                  </a:moveTo>
                  <a:cubicBezTo>
                    <a:pt x="54483" y="23622"/>
                    <a:pt x="54769" y="23717"/>
                    <a:pt x="54578" y="23908"/>
                  </a:cubicBezTo>
                  <a:cubicBezTo>
                    <a:pt x="54388" y="24003"/>
                    <a:pt x="54102" y="23908"/>
                    <a:pt x="54007" y="23717"/>
                  </a:cubicBezTo>
                  <a:cubicBezTo>
                    <a:pt x="54102" y="23527"/>
                    <a:pt x="54102" y="23432"/>
                    <a:pt x="54197" y="23336"/>
                  </a:cubicBezTo>
                  <a:cubicBezTo>
                    <a:pt x="54388" y="23527"/>
                    <a:pt x="54388" y="23336"/>
                    <a:pt x="54673" y="2343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zh-CN" sz="100"/>
            </a:p>
          </p:txBody>
        </p:sp>
        <p:sp>
          <p:nvSpPr>
            <p:cNvPr id="18" name="任意多边形: 形状 13"/>
            <p:cNvSpPr/>
            <p:nvPr/>
          </p:nvSpPr>
          <p:spPr bwMode="auto">
            <a:xfrm>
              <a:off x="3545082" y="2841104"/>
              <a:ext cx="114300" cy="114300"/>
            </a:xfrm>
            <a:custGeom>
              <a:avLst/>
              <a:gdLst>
                <a:gd name="connsiteX0" fmla="*/ 47176 w 114300"/>
                <a:gd name="connsiteY0" fmla="*/ 60592 h 114300"/>
                <a:gd name="connsiteX1" fmla="*/ 47557 w 114300"/>
                <a:gd name="connsiteY1" fmla="*/ 60401 h 114300"/>
                <a:gd name="connsiteX2" fmla="*/ 47176 w 114300"/>
                <a:gd name="connsiteY2" fmla="*/ 60592 h 114300"/>
                <a:gd name="connsiteX3" fmla="*/ 47176 w 114300"/>
                <a:gd name="connsiteY3" fmla="*/ 60592 h 114300"/>
                <a:gd name="connsiteX4" fmla="*/ 41366 w 114300"/>
                <a:gd name="connsiteY4" fmla="*/ 67545 h 114300"/>
                <a:gd name="connsiteX5" fmla="*/ 41080 w 114300"/>
                <a:gd name="connsiteY5" fmla="*/ 66878 h 114300"/>
                <a:gd name="connsiteX6" fmla="*/ 41366 w 114300"/>
                <a:gd name="connsiteY6" fmla="*/ 66878 h 114300"/>
                <a:gd name="connsiteX7" fmla="*/ 41366 w 114300"/>
                <a:gd name="connsiteY7" fmla="*/ 67545 h 114300"/>
                <a:gd name="connsiteX8" fmla="*/ 41366 w 114300"/>
                <a:gd name="connsiteY8" fmla="*/ 67545 h 114300"/>
                <a:gd name="connsiteX9" fmla="*/ 24412 w 114300"/>
                <a:gd name="connsiteY9" fmla="*/ 88690 h 114300"/>
                <a:gd name="connsiteX10" fmla="*/ 24507 w 114300"/>
                <a:gd name="connsiteY10" fmla="*/ 89357 h 114300"/>
                <a:gd name="connsiteX11" fmla="*/ 23459 w 114300"/>
                <a:gd name="connsiteY11" fmla="*/ 92215 h 114300"/>
                <a:gd name="connsiteX12" fmla="*/ 22125 w 114300"/>
                <a:gd name="connsiteY12" fmla="*/ 91643 h 114300"/>
                <a:gd name="connsiteX13" fmla="*/ 21649 w 114300"/>
                <a:gd name="connsiteY13" fmla="*/ 91643 h 114300"/>
                <a:gd name="connsiteX14" fmla="*/ 21173 w 114300"/>
                <a:gd name="connsiteY14" fmla="*/ 91357 h 114300"/>
                <a:gd name="connsiteX15" fmla="*/ 19840 w 114300"/>
                <a:gd name="connsiteY15" fmla="*/ 90214 h 114300"/>
                <a:gd name="connsiteX16" fmla="*/ 19458 w 114300"/>
                <a:gd name="connsiteY16" fmla="*/ 89452 h 114300"/>
                <a:gd name="connsiteX17" fmla="*/ 18125 w 114300"/>
                <a:gd name="connsiteY17" fmla="*/ 88881 h 114300"/>
                <a:gd name="connsiteX18" fmla="*/ 17839 w 114300"/>
                <a:gd name="connsiteY18" fmla="*/ 88309 h 114300"/>
                <a:gd name="connsiteX19" fmla="*/ 17173 w 114300"/>
                <a:gd name="connsiteY19" fmla="*/ 87928 h 114300"/>
                <a:gd name="connsiteX20" fmla="*/ 16792 w 114300"/>
                <a:gd name="connsiteY20" fmla="*/ 86690 h 114300"/>
                <a:gd name="connsiteX21" fmla="*/ 16029 w 114300"/>
                <a:gd name="connsiteY21" fmla="*/ 86023 h 114300"/>
                <a:gd name="connsiteX22" fmla="*/ 15934 w 114300"/>
                <a:gd name="connsiteY22" fmla="*/ 85452 h 114300"/>
                <a:gd name="connsiteX23" fmla="*/ 15744 w 114300"/>
                <a:gd name="connsiteY23" fmla="*/ 85071 h 114300"/>
                <a:gd name="connsiteX24" fmla="*/ 14696 w 114300"/>
                <a:gd name="connsiteY24" fmla="*/ 83547 h 114300"/>
                <a:gd name="connsiteX25" fmla="*/ 15268 w 114300"/>
                <a:gd name="connsiteY25" fmla="*/ 81737 h 114300"/>
                <a:gd name="connsiteX26" fmla="*/ 16982 w 114300"/>
                <a:gd name="connsiteY26" fmla="*/ 79737 h 114300"/>
                <a:gd name="connsiteX27" fmla="*/ 18411 w 114300"/>
                <a:gd name="connsiteY27" fmla="*/ 76879 h 114300"/>
                <a:gd name="connsiteX28" fmla="*/ 19077 w 114300"/>
                <a:gd name="connsiteY28" fmla="*/ 76689 h 114300"/>
                <a:gd name="connsiteX29" fmla="*/ 22602 w 114300"/>
                <a:gd name="connsiteY29" fmla="*/ 73165 h 114300"/>
                <a:gd name="connsiteX30" fmla="*/ 22888 w 114300"/>
                <a:gd name="connsiteY30" fmla="*/ 73260 h 114300"/>
                <a:gd name="connsiteX31" fmla="*/ 24316 w 114300"/>
                <a:gd name="connsiteY31" fmla="*/ 80023 h 114300"/>
                <a:gd name="connsiteX32" fmla="*/ 24316 w 114300"/>
                <a:gd name="connsiteY32" fmla="*/ 83642 h 114300"/>
                <a:gd name="connsiteX33" fmla="*/ 24697 w 114300"/>
                <a:gd name="connsiteY33" fmla="*/ 86976 h 114300"/>
                <a:gd name="connsiteX34" fmla="*/ 24507 w 114300"/>
                <a:gd name="connsiteY34" fmla="*/ 87547 h 114300"/>
                <a:gd name="connsiteX35" fmla="*/ 24412 w 114300"/>
                <a:gd name="connsiteY35" fmla="*/ 88690 h 114300"/>
                <a:gd name="connsiteX36" fmla="*/ 24412 w 114300"/>
                <a:gd name="connsiteY36" fmla="*/ 88690 h 114300"/>
                <a:gd name="connsiteX37" fmla="*/ 17744 w 114300"/>
                <a:gd name="connsiteY37" fmla="*/ 69164 h 114300"/>
                <a:gd name="connsiteX38" fmla="*/ 17934 w 114300"/>
                <a:gd name="connsiteY38" fmla="*/ 69545 h 114300"/>
                <a:gd name="connsiteX39" fmla="*/ 17458 w 114300"/>
                <a:gd name="connsiteY39" fmla="*/ 69736 h 114300"/>
                <a:gd name="connsiteX40" fmla="*/ 17744 w 114300"/>
                <a:gd name="connsiteY40" fmla="*/ 69164 h 114300"/>
                <a:gd name="connsiteX41" fmla="*/ 17744 w 114300"/>
                <a:gd name="connsiteY41" fmla="*/ 69164 h 114300"/>
                <a:gd name="connsiteX42" fmla="*/ 18316 w 114300"/>
                <a:gd name="connsiteY42" fmla="*/ 66211 h 114300"/>
                <a:gd name="connsiteX43" fmla="*/ 18220 w 114300"/>
                <a:gd name="connsiteY43" fmla="*/ 66307 h 114300"/>
                <a:gd name="connsiteX44" fmla="*/ 18125 w 114300"/>
                <a:gd name="connsiteY44" fmla="*/ 66021 h 114300"/>
                <a:gd name="connsiteX45" fmla="*/ 18316 w 114300"/>
                <a:gd name="connsiteY45" fmla="*/ 66211 h 114300"/>
                <a:gd name="connsiteX46" fmla="*/ 18316 w 114300"/>
                <a:gd name="connsiteY46" fmla="*/ 66211 h 114300"/>
                <a:gd name="connsiteX47" fmla="*/ 18220 w 114300"/>
                <a:gd name="connsiteY47" fmla="*/ 65640 h 114300"/>
                <a:gd name="connsiteX48" fmla="*/ 18411 w 114300"/>
                <a:gd name="connsiteY48" fmla="*/ 65926 h 114300"/>
                <a:gd name="connsiteX49" fmla="*/ 18125 w 114300"/>
                <a:gd name="connsiteY49" fmla="*/ 65926 h 114300"/>
                <a:gd name="connsiteX50" fmla="*/ 18220 w 114300"/>
                <a:gd name="connsiteY50" fmla="*/ 65640 h 114300"/>
                <a:gd name="connsiteX51" fmla="*/ 18220 w 114300"/>
                <a:gd name="connsiteY51" fmla="*/ 65640 h 114300"/>
                <a:gd name="connsiteX52" fmla="*/ 14887 w 114300"/>
                <a:gd name="connsiteY52" fmla="*/ 70498 h 114300"/>
                <a:gd name="connsiteX53" fmla="*/ 14887 w 114300"/>
                <a:gd name="connsiteY53" fmla="*/ 70021 h 114300"/>
                <a:gd name="connsiteX54" fmla="*/ 15268 w 114300"/>
                <a:gd name="connsiteY54" fmla="*/ 70021 h 114300"/>
                <a:gd name="connsiteX55" fmla="*/ 14887 w 114300"/>
                <a:gd name="connsiteY55" fmla="*/ 70498 h 114300"/>
                <a:gd name="connsiteX56" fmla="*/ 14887 w 114300"/>
                <a:gd name="connsiteY56" fmla="*/ 70498 h 114300"/>
                <a:gd name="connsiteX57" fmla="*/ 22697 w 114300"/>
                <a:gd name="connsiteY57" fmla="*/ 30397 h 114300"/>
                <a:gd name="connsiteX58" fmla="*/ 23269 w 114300"/>
                <a:gd name="connsiteY58" fmla="*/ 29540 h 114300"/>
                <a:gd name="connsiteX59" fmla="*/ 23459 w 114300"/>
                <a:gd name="connsiteY59" fmla="*/ 30207 h 114300"/>
                <a:gd name="connsiteX60" fmla="*/ 22697 w 114300"/>
                <a:gd name="connsiteY60" fmla="*/ 30397 h 114300"/>
                <a:gd name="connsiteX61" fmla="*/ 22697 w 114300"/>
                <a:gd name="connsiteY61" fmla="*/ 30397 h 114300"/>
                <a:gd name="connsiteX62" fmla="*/ 22221 w 114300"/>
                <a:gd name="connsiteY62" fmla="*/ 29635 h 114300"/>
                <a:gd name="connsiteX63" fmla="*/ 22506 w 114300"/>
                <a:gd name="connsiteY63" fmla="*/ 29635 h 114300"/>
                <a:gd name="connsiteX64" fmla="*/ 22506 w 114300"/>
                <a:gd name="connsiteY64" fmla="*/ 30112 h 114300"/>
                <a:gd name="connsiteX65" fmla="*/ 22221 w 114300"/>
                <a:gd name="connsiteY65" fmla="*/ 29635 h 114300"/>
                <a:gd name="connsiteX66" fmla="*/ 22221 w 114300"/>
                <a:gd name="connsiteY66" fmla="*/ 29635 h 114300"/>
                <a:gd name="connsiteX67" fmla="*/ 20316 w 114300"/>
                <a:gd name="connsiteY67" fmla="*/ 30588 h 114300"/>
                <a:gd name="connsiteX68" fmla="*/ 20792 w 114300"/>
                <a:gd name="connsiteY68" fmla="*/ 30207 h 114300"/>
                <a:gd name="connsiteX69" fmla="*/ 21078 w 114300"/>
                <a:gd name="connsiteY69" fmla="*/ 31064 h 114300"/>
                <a:gd name="connsiteX70" fmla="*/ 20316 w 114300"/>
                <a:gd name="connsiteY70" fmla="*/ 30588 h 114300"/>
                <a:gd name="connsiteX71" fmla="*/ 20316 w 114300"/>
                <a:gd name="connsiteY71" fmla="*/ 30588 h 114300"/>
                <a:gd name="connsiteX72" fmla="*/ 33365 w 114300"/>
                <a:gd name="connsiteY72" fmla="*/ 25921 h 114300"/>
                <a:gd name="connsiteX73" fmla="*/ 33365 w 114300"/>
                <a:gd name="connsiteY73" fmla="*/ 26492 h 114300"/>
                <a:gd name="connsiteX74" fmla="*/ 33365 w 114300"/>
                <a:gd name="connsiteY74" fmla="*/ 25921 h 114300"/>
                <a:gd name="connsiteX75" fmla="*/ 33365 w 114300"/>
                <a:gd name="connsiteY75" fmla="*/ 25921 h 114300"/>
                <a:gd name="connsiteX76" fmla="*/ 34794 w 114300"/>
                <a:gd name="connsiteY76" fmla="*/ 27349 h 114300"/>
                <a:gd name="connsiteX77" fmla="*/ 34794 w 114300"/>
                <a:gd name="connsiteY77" fmla="*/ 27635 h 114300"/>
                <a:gd name="connsiteX78" fmla="*/ 34794 w 114300"/>
                <a:gd name="connsiteY78" fmla="*/ 27445 h 114300"/>
                <a:gd name="connsiteX79" fmla="*/ 34794 w 114300"/>
                <a:gd name="connsiteY79" fmla="*/ 27349 h 114300"/>
                <a:gd name="connsiteX80" fmla="*/ 34794 w 114300"/>
                <a:gd name="connsiteY80" fmla="*/ 27349 h 114300"/>
                <a:gd name="connsiteX81" fmla="*/ 47272 w 114300"/>
                <a:gd name="connsiteY81" fmla="*/ 57163 h 114300"/>
                <a:gd name="connsiteX82" fmla="*/ 46414 w 114300"/>
                <a:gd name="connsiteY82" fmla="*/ 58877 h 114300"/>
                <a:gd name="connsiteX83" fmla="*/ 44795 w 114300"/>
                <a:gd name="connsiteY83" fmla="*/ 60496 h 114300"/>
                <a:gd name="connsiteX84" fmla="*/ 44890 w 114300"/>
                <a:gd name="connsiteY84" fmla="*/ 60973 h 114300"/>
                <a:gd name="connsiteX85" fmla="*/ 46414 w 114300"/>
                <a:gd name="connsiteY85" fmla="*/ 61639 h 114300"/>
                <a:gd name="connsiteX86" fmla="*/ 45748 w 114300"/>
                <a:gd name="connsiteY86" fmla="*/ 61925 h 114300"/>
                <a:gd name="connsiteX87" fmla="*/ 45938 w 114300"/>
                <a:gd name="connsiteY87" fmla="*/ 62782 h 114300"/>
                <a:gd name="connsiteX88" fmla="*/ 44319 w 114300"/>
                <a:gd name="connsiteY88" fmla="*/ 62878 h 114300"/>
                <a:gd name="connsiteX89" fmla="*/ 43652 w 114300"/>
                <a:gd name="connsiteY89" fmla="*/ 63925 h 114300"/>
                <a:gd name="connsiteX90" fmla="*/ 43462 w 114300"/>
                <a:gd name="connsiteY90" fmla="*/ 65259 h 114300"/>
                <a:gd name="connsiteX91" fmla="*/ 42699 w 114300"/>
                <a:gd name="connsiteY91" fmla="*/ 65068 h 114300"/>
                <a:gd name="connsiteX92" fmla="*/ 41366 w 114300"/>
                <a:gd name="connsiteY92" fmla="*/ 65926 h 114300"/>
                <a:gd name="connsiteX93" fmla="*/ 41461 w 114300"/>
                <a:gd name="connsiteY93" fmla="*/ 64306 h 114300"/>
                <a:gd name="connsiteX94" fmla="*/ 41938 w 114300"/>
                <a:gd name="connsiteY94" fmla="*/ 64211 h 114300"/>
                <a:gd name="connsiteX95" fmla="*/ 41366 w 114300"/>
                <a:gd name="connsiteY95" fmla="*/ 63925 h 114300"/>
                <a:gd name="connsiteX96" fmla="*/ 42033 w 114300"/>
                <a:gd name="connsiteY96" fmla="*/ 62497 h 114300"/>
                <a:gd name="connsiteX97" fmla="*/ 41461 w 114300"/>
                <a:gd name="connsiteY97" fmla="*/ 62116 h 114300"/>
                <a:gd name="connsiteX98" fmla="*/ 40128 w 114300"/>
                <a:gd name="connsiteY98" fmla="*/ 60782 h 114300"/>
                <a:gd name="connsiteX99" fmla="*/ 39556 w 114300"/>
                <a:gd name="connsiteY99" fmla="*/ 61354 h 114300"/>
                <a:gd name="connsiteX100" fmla="*/ 38699 w 114300"/>
                <a:gd name="connsiteY100" fmla="*/ 60782 h 114300"/>
                <a:gd name="connsiteX101" fmla="*/ 40032 w 114300"/>
                <a:gd name="connsiteY101" fmla="*/ 60592 h 114300"/>
                <a:gd name="connsiteX102" fmla="*/ 39461 w 114300"/>
                <a:gd name="connsiteY102" fmla="*/ 60020 h 114300"/>
                <a:gd name="connsiteX103" fmla="*/ 39080 w 114300"/>
                <a:gd name="connsiteY103" fmla="*/ 60115 h 114300"/>
                <a:gd name="connsiteX104" fmla="*/ 37556 w 114300"/>
                <a:gd name="connsiteY104" fmla="*/ 59734 h 114300"/>
                <a:gd name="connsiteX105" fmla="*/ 35270 w 114300"/>
                <a:gd name="connsiteY105" fmla="*/ 58782 h 114300"/>
                <a:gd name="connsiteX106" fmla="*/ 34794 w 114300"/>
                <a:gd name="connsiteY106" fmla="*/ 57925 h 114300"/>
                <a:gd name="connsiteX107" fmla="*/ 34794 w 114300"/>
                <a:gd name="connsiteY107" fmla="*/ 57353 h 114300"/>
                <a:gd name="connsiteX108" fmla="*/ 34508 w 114300"/>
                <a:gd name="connsiteY108" fmla="*/ 56591 h 114300"/>
                <a:gd name="connsiteX109" fmla="*/ 32413 w 114300"/>
                <a:gd name="connsiteY109" fmla="*/ 55258 h 114300"/>
                <a:gd name="connsiteX110" fmla="*/ 31555 w 114300"/>
                <a:gd name="connsiteY110" fmla="*/ 54115 h 114300"/>
                <a:gd name="connsiteX111" fmla="*/ 28888 w 114300"/>
                <a:gd name="connsiteY111" fmla="*/ 52114 h 114300"/>
                <a:gd name="connsiteX112" fmla="*/ 27936 w 114300"/>
                <a:gd name="connsiteY112" fmla="*/ 51162 h 114300"/>
                <a:gd name="connsiteX113" fmla="*/ 27555 w 114300"/>
                <a:gd name="connsiteY113" fmla="*/ 50971 h 114300"/>
                <a:gd name="connsiteX114" fmla="*/ 29936 w 114300"/>
                <a:gd name="connsiteY114" fmla="*/ 46590 h 114300"/>
                <a:gd name="connsiteX115" fmla="*/ 30889 w 114300"/>
                <a:gd name="connsiteY115" fmla="*/ 45352 h 114300"/>
                <a:gd name="connsiteX116" fmla="*/ 32127 w 114300"/>
                <a:gd name="connsiteY116" fmla="*/ 43637 h 114300"/>
                <a:gd name="connsiteX117" fmla="*/ 33460 w 114300"/>
                <a:gd name="connsiteY117" fmla="*/ 42018 h 114300"/>
                <a:gd name="connsiteX118" fmla="*/ 34889 w 114300"/>
                <a:gd name="connsiteY118" fmla="*/ 40399 h 114300"/>
                <a:gd name="connsiteX119" fmla="*/ 35937 w 114300"/>
                <a:gd name="connsiteY119" fmla="*/ 40303 h 114300"/>
                <a:gd name="connsiteX120" fmla="*/ 35937 w 114300"/>
                <a:gd name="connsiteY120" fmla="*/ 38970 h 114300"/>
                <a:gd name="connsiteX121" fmla="*/ 37270 w 114300"/>
                <a:gd name="connsiteY121" fmla="*/ 38113 h 114300"/>
                <a:gd name="connsiteX122" fmla="*/ 38127 w 114300"/>
                <a:gd name="connsiteY122" fmla="*/ 36303 h 114300"/>
                <a:gd name="connsiteX123" fmla="*/ 38127 w 114300"/>
                <a:gd name="connsiteY123" fmla="*/ 35541 h 114300"/>
                <a:gd name="connsiteX124" fmla="*/ 38794 w 114300"/>
                <a:gd name="connsiteY124" fmla="*/ 35541 h 114300"/>
                <a:gd name="connsiteX125" fmla="*/ 39080 w 114300"/>
                <a:gd name="connsiteY125" fmla="*/ 34588 h 114300"/>
                <a:gd name="connsiteX126" fmla="*/ 40128 w 114300"/>
                <a:gd name="connsiteY126" fmla="*/ 32588 h 114300"/>
                <a:gd name="connsiteX127" fmla="*/ 40414 w 114300"/>
                <a:gd name="connsiteY127" fmla="*/ 30302 h 114300"/>
                <a:gd name="connsiteX128" fmla="*/ 40699 w 114300"/>
                <a:gd name="connsiteY128" fmla="*/ 30016 h 114300"/>
                <a:gd name="connsiteX129" fmla="*/ 40795 w 114300"/>
                <a:gd name="connsiteY129" fmla="*/ 28016 h 114300"/>
                <a:gd name="connsiteX130" fmla="*/ 39556 w 114300"/>
                <a:gd name="connsiteY130" fmla="*/ 27826 h 114300"/>
                <a:gd name="connsiteX131" fmla="*/ 39366 w 114300"/>
                <a:gd name="connsiteY131" fmla="*/ 25254 h 114300"/>
                <a:gd name="connsiteX132" fmla="*/ 38794 w 114300"/>
                <a:gd name="connsiteY132" fmla="*/ 25159 h 114300"/>
                <a:gd name="connsiteX133" fmla="*/ 38318 w 114300"/>
                <a:gd name="connsiteY133" fmla="*/ 26111 h 114300"/>
                <a:gd name="connsiteX134" fmla="*/ 38127 w 114300"/>
                <a:gd name="connsiteY134" fmla="*/ 25159 h 114300"/>
                <a:gd name="connsiteX135" fmla="*/ 36794 w 114300"/>
                <a:gd name="connsiteY135" fmla="*/ 24682 h 114300"/>
                <a:gd name="connsiteX136" fmla="*/ 36413 w 114300"/>
                <a:gd name="connsiteY136" fmla="*/ 23920 h 114300"/>
                <a:gd name="connsiteX137" fmla="*/ 35461 w 114300"/>
                <a:gd name="connsiteY137" fmla="*/ 24016 h 114300"/>
                <a:gd name="connsiteX138" fmla="*/ 35175 w 114300"/>
                <a:gd name="connsiteY138" fmla="*/ 24682 h 114300"/>
                <a:gd name="connsiteX139" fmla="*/ 34318 w 114300"/>
                <a:gd name="connsiteY139" fmla="*/ 23920 h 114300"/>
                <a:gd name="connsiteX140" fmla="*/ 32698 w 114300"/>
                <a:gd name="connsiteY140" fmla="*/ 25444 h 114300"/>
                <a:gd name="connsiteX141" fmla="*/ 32984 w 114300"/>
                <a:gd name="connsiteY141" fmla="*/ 24968 h 114300"/>
                <a:gd name="connsiteX142" fmla="*/ 30889 w 114300"/>
                <a:gd name="connsiteY142" fmla="*/ 24397 h 114300"/>
                <a:gd name="connsiteX143" fmla="*/ 30889 w 114300"/>
                <a:gd name="connsiteY143" fmla="*/ 24873 h 114300"/>
                <a:gd name="connsiteX144" fmla="*/ 29460 w 114300"/>
                <a:gd name="connsiteY144" fmla="*/ 25635 h 114300"/>
                <a:gd name="connsiteX145" fmla="*/ 27936 w 114300"/>
                <a:gd name="connsiteY145" fmla="*/ 26111 h 114300"/>
                <a:gd name="connsiteX146" fmla="*/ 26983 w 114300"/>
                <a:gd name="connsiteY146" fmla="*/ 27159 h 114300"/>
                <a:gd name="connsiteX147" fmla="*/ 26412 w 114300"/>
                <a:gd name="connsiteY147" fmla="*/ 26397 h 114300"/>
                <a:gd name="connsiteX148" fmla="*/ 26602 w 114300"/>
                <a:gd name="connsiteY148" fmla="*/ 27254 h 114300"/>
                <a:gd name="connsiteX149" fmla="*/ 25840 w 114300"/>
                <a:gd name="connsiteY149" fmla="*/ 27254 h 114300"/>
                <a:gd name="connsiteX150" fmla="*/ 25840 w 114300"/>
                <a:gd name="connsiteY150" fmla="*/ 27730 h 114300"/>
                <a:gd name="connsiteX151" fmla="*/ 24316 w 114300"/>
                <a:gd name="connsiteY151" fmla="*/ 28588 h 114300"/>
                <a:gd name="connsiteX152" fmla="*/ 24697 w 114300"/>
                <a:gd name="connsiteY152" fmla="*/ 29064 h 114300"/>
                <a:gd name="connsiteX153" fmla="*/ 24221 w 114300"/>
                <a:gd name="connsiteY153" fmla="*/ 29731 h 114300"/>
                <a:gd name="connsiteX154" fmla="*/ 22888 w 114300"/>
                <a:gd name="connsiteY154" fmla="*/ 29254 h 114300"/>
                <a:gd name="connsiteX155" fmla="*/ 21364 w 114300"/>
                <a:gd name="connsiteY155" fmla="*/ 29445 h 114300"/>
                <a:gd name="connsiteX156" fmla="*/ 20316 w 114300"/>
                <a:gd name="connsiteY156" fmla="*/ 30493 h 114300"/>
                <a:gd name="connsiteX157" fmla="*/ 19935 w 114300"/>
                <a:gd name="connsiteY157" fmla="*/ 30493 h 114300"/>
                <a:gd name="connsiteX158" fmla="*/ 19554 w 114300"/>
                <a:gd name="connsiteY158" fmla="*/ 31350 h 114300"/>
                <a:gd name="connsiteX159" fmla="*/ 20030 w 114300"/>
                <a:gd name="connsiteY159" fmla="*/ 31159 h 114300"/>
                <a:gd name="connsiteX160" fmla="*/ 18506 w 114300"/>
                <a:gd name="connsiteY160" fmla="*/ 31636 h 114300"/>
                <a:gd name="connsiteX161" fmla="*/ 17553 w 114300"/>
                <a:gd name="connsiteY161" fmla="*/ 32588 h 114300"/>
                <a:gd name="connsiteX162" fmla="*/ 15744 w 114300"/>
                <a:gd name="connsiteY162" fmla="*/ 34112 h 114300"/>
                <a:gd name="connsiteX163" fmla="*/ 15268 w 114300"/>
                <a:gd name="connsiteY163" fmla="*/ 34017 h 114300"/>
                <a:gd name="connsiteX164" fmla="*/ 11076 w 114300"/>
                <a:gd name="connsiteY164" fmla="*/ 35255 h 114300"/>
                <a:gd name="connsiteX165" fmla="*/ 11267 w 114300"/>
                <a:gd name="connsiteY165" fmla="*/ 35636 h 114300"/>
                <a:gd name="connsiteX166" fmla="*/ 10791 w 114300"/>
                <a:gd name="connsiteY166" fmla="*/ 35731 h 114300"/>
                <a:gd name="connsiteX167" fmla="*/ 10791 w 114300"/>
                <a:gd name="connsiteY167" fmla="*/ 36208 h 114300"/>
                <a:gd name="connsiteX168" fmla="*/ 8219 w 114300"/>
                <a:gd name="connsiteY168" fmla="*/ 36970 h 114300"/>
                <a:gd name="connsiteX169" fmla="*/ 7457 w 114300"/>
                <a:gd name="connsiteY169" fmla="*/ 36684 h 114300"/>
                <a:gd name="connsiteX170" fmla="*/ 8886 w 114300"/>
                <a:gd name="connsiteY170" fmla="*/ 38113 h 114300"/>
                <a:gd name="connsiteX171" fmla="*/ 8886 w 114300"/>
                <a:gd name="connsiteY171" fmla="*/ 38494 h 114300"/>
                <a:gd name="connsiteX172" fmla="*/ 9362 w 114300"/>
                <a:gd name="connsiteY172" fmla="*/ 38494 h 114300"/>
                <a:gd name="connsiteX173" fmla="*/ 9362 w 114300"/>
                <a:gd name="connsiteY173" fmla="*/ 38875 h 114300"/>
                <a:gd name="connsiteX174" fmla="*/ 9838 w 114300"/>
                <a:gd name="connsiteY174" fmla="*/ 38684 h 114300"/>
                <a:gd name="connsiteX175" fmla="*/ 9933 w 114300"/>
                <a:gd name="connsiteY175" fmla="*/ 39256 h 114300"/>
                <a:gd name="connsiteX176" fmla="*/ 11743 w 114300"/>
                <a:gd name="connsiteY176" fmla="*/ 40589 h 114300"/>
                <a:gd name="connsiteX177" fmla="*/ 12600 w 114300"/>
                <a:gd name="connsiteY177" fmla="*/ 41542 h 114300"/>
                <a:gd name="connsiteX178" fmla="*/ 14315 w 114300"/>
                <a:gd name="connsiteY178" fmla="*/ 42018 h 114300"/>
                <a:gd name="connsiteX179" fmla="*/ 14315 w 114300"/>
                <a:gd name="connsiteY179" fmla="*/ 42494 h 114300"/>
                <a:gd name="connsiteX180" fmla="*/ 14791 w 114300"/>
                <a:gd name="connsiteY180" fmla="*/ 42399 h 114300"/>
                <a:gd name="connsiteX181" fmla="*/ 14887 w 114300"/>
                <a:gd name="connsiteY181" fmla="*/ 43542 h 114300"/>
                <a:gd name="connsiteX182" fmla="*/ 15553 w 114300"/>
                <a:gd name="connsiteY182" fmla="*/ 43923 h 114300"/>
                <a:gd name="connsiteX183" fmla="*/ 16315 w 114300"/>
                <a:gd name="connsiteY183" fmla="*/ 44209 h 114300"/>
                <a:gd name="connsiteX184" fmla="*/ 16982 w 114300"/>
                <a:gd name="connsiteY184" fmla="*/ 44018 h 114300"/>
                <a:gd name="connsiteX185" fmla="*/ 17553 w 114300"/>
                <a:gd name="connsiteY185" fmla="*/ 44399 h 114300"/>
                <a:gd name="connsiteX186" fmla="*/ 17934 w 114300"/>
                <a:gd name="connsiteY186" fmla="*/ 45066 h 114300"/>
                <a:gd name="connsiteX187" fmla="*/ 19268 w 114300"/>
                <a:gd name="connsiteY187" fmla="*/ 45256 h 114300"/>
                <a:gd name="connsiteX188" fmla="*/ 19268 w 114300"/>
                <a:gd name="connsiteY188" fmla="*/ 45637 h 114300"/>
                <a:gd name="connsiteX189" fmla="*/ 20887 w 114300"/>
                <a:gd name="connsiteY189" fmla="*/ 45733 h 114300"/>
                <a:gd name="connsiteX190" fmla="*/ 21268 w 114300"/>
                <a:gd name="connsiteY190" fmla="*/ 46399 h 114300"/>
                <a:gd name="connsiteX191" fmla="*/ 21840 w 114300"/>
                <a:gd name="connsiteY191" fmla="*/ 46495 h 114300"/>
                <a:gd name="connsiteX192" fmla="*/ 22030 w 114300"/>
                <a:gd name="connsiteY192" fmla="*/ 47828 h 114300"/>
                <a:gd name="connsiteX193" fmla="*/ 21840 w 114300"/>
                <a:gd name="connsiteY193" fmla="*/ 52019 h 114300"/>
                <a:gd name="connsiteX194" fmla="*/ 23173 w 114300"/>
                <a:gd name="connsiteY194" fmla="*/ 52686 h 114300"/>
                <a:gd name="connsiteX195" fmla="*/ 23554 w 114300"/>
                <a:gd name="connsiteY195" fmla="*/ 55162 h 114300"/>
                <a:gd name="connsiteX196" fmla="*/ 23078 w 114300"/>
                <a:gd name="connsiteY196" fmla="*/ 55258 h 114300"/>
                <a:gd name="connsiteX197" fmla="*/ 22697 w 114300"/>
                <a:gd name="connsiteY197" fmla="*/ 56210 h 114300"/>
                <a:gd name="connsiteX198" fmla="*/ 22411 w 114300"/>
                <a:gd name="connsiteY198" fmla="*/ 55829 h 114300"/>
                <a:gd name="connsiteX199" fmla="*/ 22602 w 114300"/>
                <a:gd name="connsiteY199" fmla="*/ 57067 h 114300"/>
                <a:gd name="connsiteX200" fmla="*/ 22125 w 114300"/>
                <a:gd name="connsiteY200" fmla="*/ 57163 h 114300"/>
                <a:gd name="connsiteX201" fmla="*/ 22316 w 114300"/>
                <a:gd name="connsiteY201" fmla="*/ 57544 h 114300"/>
                <a:gd name="connsiteX202" fmla="*/ 21840 w 114300"/>
                <a:gd name="connsiteY202" fmla="*/ 57639 h 114300"/>
                <a:gd name="connsiteX203" fmla="*/ 22411 w 114300"/>
                <a:gd name="connsiteY203" fmla="*/ 58401 h 114300"/>
                <a:gd name="connsiteX204" fmla="*/ 22792 w 114300"/>
                <a:gd name="connsiteY204" fmla="*/ 59639 h 114300"/>
                <a:gd name="connsiteX205" fmla="*/ 22602 w 114300"/>
                <a:gd name="connsiteY205" fmla="*/ 59830 h 114300"/>
                <a:gd name="connsiteX206" fmla="*/ 22030 w 114300"/>
                <a:gd name="connsiteY206" fmla="*/ 59925 h 114300"/>
                <a:gd name="connsiteX207" fmla="*/ 21840 w 114300"/>
                <a:gd name="connsiteY207" fmla="*/ 59163 h 114300"/>
                <a:gd name="connsiteX208" fmla="*/ 21745 w 114300"/>
                <a:gd name="connsiteY208" fmla="*/ 60020 h 114300"/>
                <a:gd name="connsiteX209" fmla="*/ 22125 w 114300"/>
                <a:gd name="connsiteY209" fmla="*/ 61735 h 114300"/>
                <a:gd name="connsiteX210" fmla="*/ 21840 w 114300"/>
                <a:gd name="connsiteY210" fmla="*/ 63068 h 114300"/>
                <a:gd name="connsiteX211" fmla="*/ 22411 w 114300"/>
                <a:gd name="connsiteY211" fmla="*/ 63735 h 114300"/>
                <a:gd name="connsiteX212" fmla="*/ 20411 w 114300"/>
                <a:gd name="connsiteY212" fmla="*/ 63925 h 114300"/>
                <a:gd name="connsiteX213" fmla="*/ 20030 w 114300"/>
                <a:gd name="connsiteY213" fmla="*/ 64497 h 114300"/>
                <a:gd name="connsiteX214" fmla="*/ 20125 w 114300"/>
                <a:gd name="connsiteY214" fmla="*/ 64878 h 114300"/>
                <a:gd name="connsiteX215" fmla="*/ 19649 w 114300"/>
                <a:gd name="connsiteY215" fmla="*/ 64973 h 114300"/>
                <a:gd name="connsiteX216" fmla="*/ 19649 w 114300"/>
                <a:gd name="connsiteY216" fmla="*/ 65449 h 114300"/>
                <a:gd name="connsiteX217" fmla="*/ 18601 w 114300"/>
                <a:gd name="connsiteY217" fmla="*/ 65545 h 114300"/>
                <a:gd name="connsiteX218" fmla="*/ 17839 w 114300"/>
                <a:gd name="connsiteY218" fmla="*/ 66021 h 114300"/>
                <a:gd name="connsiteX219" fmla="*/ 16506 w 114300"/>
                <a:gd name="connsiteY219" fmla="*/ 66592 h 114300"/>
                <a:gd name="connsiteX220" fmla="*/ 16220 w 114300"/>
                <a:gd name="connsiteY220" fmla="*/ 68307 h 114300"/>
                <a:gd name="connsiteX221" fmla="*/ 15649 w 114300"/>
                <a:gd name="connsiteY221" fmla="*/ 68212 h 114300"/>
                <a:gd name="connsiteX222" fmla="*/ 15934 w 114300"/>
                <a:gd name="connsiteY222" fmla="*/ 67926 h 114300"/>
                <a:gd name="connsiteX223" fmla="*/ 15363 w 114300"/>
                <a:gd name="connsiteY223" fmla="*/ 68021 h 114300"/>
                <a:gd name="connsiteX224" fmla="*/ 14696 w 114300"/>
                <a:gd name="connsiteY224" fmla="*/ 68497 h 114300"/>
                <a:gd name="connsiteX225" fmla="*/ 14791 w 114300"/>
                <a:gd name="connsiteY225" fmla="*/ 68974 h 114300"/>
                <a:gd name="connsiteX226" fmla="*/ 14315 w 114300"/>
                <a:gd name="connsiteY226" fmla="*/ 69069 h 114300"/>
                <a:gd name="connsiteX227" fmla="*/ 14601 w 114300"/>
                <a:gd name="connsiteY227" fmla="*/ 70212 h 114300"/>
                <a:gd name="connsiteX228" fmla="*/ 14124 w 114300"/>
                <a:gd name="connsiteY228" fmla="*/ 70212 h 114300"/>
                <a:gd name="connsiteX229" fmla="*/ 14410 w 114300"/>
                <a:gd name="connsiteY229" fmla="*/ 70498 h 114300"/>
                <a:gd name="connsiteX230" fmla="*/ 13744 w 114300"/>
                <a:gd name="connsiteY230" fmla="*/ 70593 h 114300"/>
                <a:gd name="connsiteX231" fmla="*/ 13458 w 114300"/>
                <a:gd name="connsiteY231" fmla="*/ 70974 h 114300"/>
                <a:gd name="connsiteX232" fmla="*/ 13553 w 114300"/>
                <a:gd name="connsiteY232" fmla="*/ 71450 h 114300"/>
                <a:gd name="connsiteX233" fmla="*/ 12600 w 114300"/>
                <a:gd name="connsiteY233" fmla="*/ 72403 h 114300"/>
                <a:gd name="connsiteX234" fmla="*/ 12124 w 114300"/>
                <a:gd name="connsiteY234" fmla="*/ 72117 h 114300"/>
                <a:gd name="connsiteX235" fmla="*/ 11553 w 114300"/>
                <a:gd name="connsiteY235" fmla="*/ 73355 h 114300"/>
                <a:gd name="connsiteX236" fmla="*/ 11172 w 114300"/>
                <a:gd name="connsiteY236" fmla="*/ 73450 h 114300"/>
                <a:gd name="connsiteX237" fmla="*/ 10791 w 114300"/>
                <a:gd name="connsiteY237" fmla="*/ 74022 h 114300"/>
                <a:gd name="connsiteX238" fmla="*/ 10886 w 114300"/>
                <a:gd name="connsiteY238" fmla="*/ 75165 h 114300"/>
                <a:gd name="connsiteX239" fmla="*/ 10696 w 114300"/>
                <a:gd name="connsiteY239" fmla="*/ 74308 h 114300"/>
                <a:gd name="connsiteX240" fmla="*/ 10029 w 114300"/>
                <a:gd name="connsiteY240" fmla="*/ 76022 h 114300"/>
                <a:gd name="connsiteX241" fmla="*/ 9743 w 114300"/>
                <a:gd name="connsiteY241" fmla="*/ 76879 h 114300"/>
                <a:gd name="connsiteX242" fmla="*/ 9172 w 114300"/>
                <a:gd name="connsiteY242" fmla="*/ 77737 h 114300"/>
                <a:gd name="connsiteX243" fmla="*/ 8695 w 114300"/>
                <a:gd name="connsiteY243" fmla="*/ 77832 h 114300"/>
                <a:gd name="connsiteX244" fmla="*/ 8981 w 114300"/>
                <a:gd name="connsiteY244" fmla="*/ 78880 h 114300"/>
                <a:gd name="connsiteX245" fmla="*/ 8505 w 114300"/>
                <a:gd name="connsiteY245" fmla="*/ 78975 h 114300"/>
                <a:gd name="connsiteX246" fmla="*/ 8314 w 114300"/>
                <a:gd name="connsiteY246" fmla="*/ 80404 h 114300"/>
                <a:gd name="connsiteX247" fmla="*/ 8314 w 114300"/>
                <a:gd name="connsiteY247" fmla="*/ 81451 h 114300"/>
                <a:gd name="connsiteX248" fmla="*/ 8695 w 114300"/>
                <a:gd name="connsiteY248" fmla="*/ 82880 h 114300"/>
                <a:gd name="connsiteX249" fmla="*/ 9172 w 114300"/>
                <a:gd name="connsiteY249" fmla="*/ 82880 h 114300"/>
                <a:gd name="connsiteX250" fmla="*/ 9267 w 114300"/>
                <a:gd name="connsiteY250" fmla="*/ 83928 h 114300"/>
                <a:gd name="connsiteX251" fmla="*/ 10219 w 114300"/>
                <a:gd name="connsiteY251" fmla="*/ 84595 h 114300"/>
                <a:gd name="connsiteX252" fmla="*/ 12410 w 114300"/>
                <a:gd name="connsiteY252" fmla="*/ 86214 h 114300"/>
                <a:gd name="connsiteX253" fmla="*/ 13172 w 114300"/>
                <a:gd name="connsiteY253" fmla="*/ 86500 h 114300"/>
                <a:gd name="connsiteX254" fmla="*/ 14220 w 114300"/>
                <a:gd name="connsiteY254" fmla="*/ 87166 h 114300"/>
                <a:gd name="connsiteX255" fmla="*/ 14601 w 114300"/>
                <a:gd name="connsiteY255" fmla="*/ 87071 h 114300"/>
                <a:gd name="connsiteX256" fmla="*/ 15172 w 114300"/>
                <a:gd name="connsiteY256" fmla="*/ 88119 h 114300"/>
                <a:gd name="connsiteX257" fmla="*/ 15553 w 114300"/>
                <a:gd name="connsiteY257" fmla="*/ 88119 h 114300"/>
                <a:gd name="connsiteX258" fmla="*/ 16125 w 114300"/>
                <a:gd name="connsiteY258" fmla="*/ 89167 h 114300"/>
                <a:gd name="connsiteX259" fmla="*/ 17363 w 114300"/>
                <a:gd name="connsiteY259" fmla="*/ 90024 h 114300"/>
                <a:gd name="connsiteX260" fmla="*/ 18030 w 114300"/>
                <a:gd name="connsiteY260" fmla="*/ 91929 h 114300"/>
                <a:gd name="connsiteX261" fmla="*/ 18506 w 114300"/>
                <a:gd name="connsiteY261" fmla="*/ 91929 h 114300"/>
                <a:gd name="connsiteX262" fmla="*/ 20411 w 114300"/>
                <a:gd name="connsiteY262" fmla="*/ 94120 h 114300"/>
                <a:gd name="connsiteX263" fmla="*/ 22792 w 114300"/>
                <a:gd name="connsiteY263" fmla="*/ 96501 h 114300"/>
                <a:gd name="connsiteX264" fmla="*/ 22411 w 114300"/>
                <a:gd name="connsiteY264" fmla="*/ 96882 h 114300"/>
                <a:gd name="connsiteX265" fmla="*/ 22602 w 114300"/>
                <a:gd name="connsiteY265" fmla="*/ 98311 h 114300"/>
                <a:gd name="connsiteX266" fmla="*/ 21840 w 114300"/>
                <a:gd name="connsiteY266" fmla="*/ 98501 h 114300"/>
                <a:gd name="connsiteX267" fmla="*/ 22411 w 114300"/>
                <a:gd name="connsiteY267" fmla="*/ 99073 h 114300"/>
                <a:gd name="connsiteX268" fmla="*/ 21078 w 114300"/>
                <a:gd name="connsiteY268" fmla="*/ 100501 h 114300"/>
                <a:gd name="connsiteX269" fmla="*/ 21173 w 114300"/>
                <a:gd name="connsiteY269" fmla="*/ 101168 h 114300"/>
                <a:gd name="connsiteX270" fmla="*/ 19744 w 114300"/>
                <a:gd name="connsiteY270" fmla="*/ 102311 h 114300"/>
                <a:gd name="connsiteX271" fmla="*/ 19554 w 114300"/>
                <a:gd name="connsiteY271" fmla="*/ 103264 h 114300"/>
                <a:gd name="connsiteX272" fmla="*/ 19173 w 114300"/>
                <a:gd name="connsiteY272" fmla="*/ 104026 h 114300"/>
                <a:gd name="connsiteX273" fmla="*/ 21078 w 114300"/>
                <a:gd name="connsiteY273" fmla="*/ 109741 h 114300"/>
                <a:gd name="connsiteX274" fmla="*/ 21078 w 114300"/>
                <a:gd name="connsiteY274" fmla="*/ 110884 h 114300"/>
                <a:gd name="connsiteX275" fmla="*/ 23173 w 114300"/>
                <a:gd name="connsiteY275" fmla="*/ 112979 h 114300"/>
                <a:gd name="connsiteX276" fmla="*/ 24888 w 114300"/>
                <a:gd name="connsiteY276" fmla="*/ 114122 h 114300"/>
                <a:gd name="connsiteX277" fmla="*/ 25078 w 114300"/>
                <a:gd name="connsiteY277" fmla="*/ 114789 h 114300"/>
                <a:gd name="connsiteX278" fmla="*/ 25936 w 114300"/>
                <a:gd name="connsiteY278" fmla="*/ 115360 h 114300"/>
                <a:gd name="connsiteX279" fmla="*/ 26698 w 114300"/>
                <a:gd name="connsiteY279" fmla="*/ 115646 h 114300"/>
                <a:gd name="connsiteX280" fmla="*/ 27650 w 114300"/>
                <a:gd name="connsiteY280" fmla="*/ 115932 h 114300"/>
                <a:gd name="connsiteX281" fmla="*/ 29365 w 114300"/>
                <a:gd name="connsiteY281" fmla="*/ 116027 h 114300"/>
                <a:gd name="connsiteX282" fmla="*/ 30984 w 114300"/>
                <a:gd name="connsiteY282" fmla="*/ 115360 h 114300"/>
                <a:gd name="connsiteX283" fmla="*/ 32031 w 114300"/>
                <a:gd name="connsiteY283" fmla="*/ 112979 h 114300"/>
                <a:gd name="connsiteX284" fmla="*/ 33270 w 114300"/>
                <a:gd name="connsiteY284" fmla="*/ 111265 h 114300"/>
                <a:gd name="connsiteX285" fmla="*/ 34508 w 114300"/>
                <a:gd name="connsiteY285" fmla="*/ 108693 h 114300"/>
                <a:gd name="connsiteX286" fmla="*/ 34508 w 114300"/>
                <a:gd name="connsiteY286" fmla="*/ 107931 h 114300"/>
                <a:gd name="connsiteX287" fmla="*/ 34032 w 114300"/>
                <a:gd name="connsiteY287" fmla="*/ 107550 h 114300"/>
                <a:gd name="connsiteX288" fmla="*/ 34127 w 114300"/>
                <a:gd name="connsiteY288" fmla="*/ 106788 h 114300"/>
                <a:gd name="connsiteX289" fmla="*/ 34984 w 114300"/>
                <a:gd name="connsiteY289" fmla="*/ 106312 h 114300"/>
                <a:gd name="connsiteX290" fmla="*/ 34889 w 114300"/>
                <a:gd name="connsiteY290" fmla="*/ 104597 h 114300"/>
                <a:gd name="connsiteX291" fmla="*/ 35556 w 114300"/>
                <a:gd name="connsiteY291" fmla="*/ 103359 h 114300"/>
                <a:gd name="connsiteX292" fmla="*/ 36032 w 114300"/>
                <a:gd name="connsiteY292" fmla="*/ 104216 h 114300"/>
                <a:gd name="connsiteX293" fmla="*/ 36318 w 114300"/>
                <a:gd name="connsiteY293" fmla="*/ 103168 h 114300"/>
                <a:gd name="connsiteX294" fmla="*/ 35937 w 114300"/>
                <a:gd name="connsiteY294" fmla="*/ 102883 h 114300"/>
                <a:gd name="connsiteX295" fmla="*/ 35842 w 114300"/>
                <a:gd name="connsiteY295" fmla="*/ 102216 h 114300"/>
                <a:gd name="connsiteX296" fmla="*/ 37747 w 114300"/>
                <a:gd name="connsiteY296" fmla="*/ 99168 h 114300"/>
                <a:gd name="connsiteX297" fmla="*/ 37175 w 114300"/>
                <a:gd name="connsiteY297" fmla="*/ 97739 h 114300"/>
                <a:gd name="connsiteX298" fmla="*/ 37747 w 114300"/>
                <a:gd name="connsiteY298" fmla="*/ 95548 h 114300"/>
                <a:gd name="connsiteX299" fmla="*/ 38318 w 114300"/>
                <a:gd name="connsiteY299" fmla="*/ 95548 h 114300"/>
                <a:gd name="connsiteX300" fmla="*/ 38223 w 114300"/>
                <a:gd name="connsiteY300" fmla="*/ 94691 h 114300"/>
                <a:gd name="connsiteX301" fmla="*/ 39461 w 114300"/>
                <a:gd name="connsiteY301" fmla="*/ 90214 h 114300"/>
                <a:gd name="connsiteX302" fmla="*/ 40128 w 114300"/>
                <a:gd name="connsiteY302" fmla="*/ 88976 h 114300"/>
                <a:gd name="connsiteX303" fmla="*/ 40032 w 114300"/>
                <a:gd name="connsiteY303" fmla="*/ 88309 h 114300"/>
                <a:gd name="connsiteX304" fmla="*/ 40890 w 114300"/>
                <a:gd name="connsiteY304" fmla="*/ 85928 h 114300"/>
                <a:gd name="connsiteX305" fmla="*/ 41080 w 114300"/>
                <a:gd name="connsiteY305" fmla="*/ 83166 h 114300"/>
                <a:gd name="connsiteX306" fmla="*/ 41461 w 114300"/>
                <a:gd name="connsiteY306" fmla="*/ 82594 h 114300"/>
                <a:gd name="connsiteX307" fmla="*/ 41461 w 114300"/>
                <a:gd name="connsiteY307" fmla="*/ 81737 h 114300"/>
                <a:gd name="connsiteX308" fmla="*/ 42985 w 114300"/>
                <a:gd name="connsiteY308" fmla="*/ 76975 h 114300"/>
                <a:gd name="connsiteX309" fmla="*/ 43271 w 114300"/>
                <a:gd name="connsiteY309" fmla="*/ 76308 h 114300"/>
                <a:gd name="connsiteX310" fmla="*/ 43080 w 114300"/>
                <a:gd name="connsiteY310" fmla="*/ 75927 h 114300"/>
                <a:gd name="connsiteX311" fmla="*/ 44224 w 114300"/>
                <a:gd name="connsiteY311" fmla="*/ 75070 h 114300"/>
                <a:gd name="connsiteX312" fmla="*/ 44224 w 114300"/>
                <a:gd name="connsiteY312" fmla="*/ 72498 h 114300"/>
                <a:gd name="connsiteX313" fmla="*/ 44509 w 114300"/>
                <a:gd name="connsiteY313" fmla="*/ 72117 h 114300"/>
                <a:gd name="connsiteX314" fmla="*/ 44033 w 114300"/>
                <a:gd name="connsiteY314" fmla="*/ 71736 h 114300"/>
                <a:gd name="connsiteX315" fmla="*/ 44795 w 114300"/>
                <a:gd name="connsiteY315" fmla="*/ 71831 h 114300"/>
                <a:gd name="connsiteX316" fmla="*/ 44795 w 114300"/>
                <a:gd name="connsiteY316" fmla="*/ 70307 h 114300"/>
                <a:gd name="connsiteX317" fmla="*/ 44604 w 114300"/>
                <a:gd name="connsiteY317" fmla="*/ 68212 h 114300"/>
                <a:gd name="connsiteX318" fmla="*/ 45652 w 114300"/>
                <a:gd name="connsiteY318" fmla="*/ 67735 h 114300"/>
                <a:gd name="connsiteX319" fmla="*/ 45652 w 114300"/>
                <a:gd name="connsiteY319" fmla="*/ 65068 h 114300"/>
                <a:gd name="connsiteX320" fmla="*/ 47081 w 114300"/>
                <a:gd name="connsiteY320" fmla="*/ 64402 h 114300"/>
                <a:gd name="connsiteX321" fmla="*/ 47748 w 114300"/>
                <a:gd name="connsiteY321" fmla="*/ 63449 h 114300"/>
                <a:gd name="connsiteX322" fmla="*/ 47652 w 114300"/>
                <a:gd name="connsiteY322" fmla="*/ 61925 h 114300"/>
                <a:gd name="connsiteX323" fmla="*/ 48700 w 114300"/>
                <a:gd name="connsiteY323" fmla="*/ 59925 h 114300"/>
                <a:gd name="connsiteX324" fmla="*/ 49081 w 114300"/>
                <a:gd name="connsiteY324" fmla="*/ 59639 h 114300"/>
                <a:gd name="connsiteX325" fmla="*/ 47272 w 114300"/>
                <a:gd name="connsiteY325" fmla="*/ 57163 h 114300"/>
                <a:gd name="connsiteX326" fmla="*/ 47272 w 114300"/>
                <a:gd name="connsiteY326" fmla="*/ 57163 h 114300"/>
                <a:gd name="connsiteX327" fmla="*/ 106517 w 114300"/>
                <a:gd name="connsiteY327" fmla="*/ 104978 h 114300"/>
                <a:gd name="connsiteX328" fmla="*/ 106517 w 114300"/>
                <a:gd name="connsiteY328" fmla="*/ 104788 h 114300"/>
                <a:gd name="connsiteX329" fmla="*/ 106993 w 114300"/>
                <a:gd name="connsiteY329" fmla="*/ 104692 h 114300"/>
                <a:gd name="connsiteX330" fmla="*/ 106517 w 114300"/>
                <a:gd name="connsiteY330" fmla="*/ 104978 h 114300"/>
                <a:gd name="connsiteX331" fmla="*/ 106517 w 114300"/>
                <a:gd name="connsiteY331" fmla="*/ 104978 h 114300"/>
                <a:gd name="connsiteX332" fmla="*/ 106041 w 114300"/>
                <a:gd name="connsiteY332" fmla="*/ 96406 h 114300"/>
                <a:gd name="connsiteX333" fmla="*/ 106326 w 114300"/>
                <a:gd name="connsiteY333" fmla="*/ 96501 h 114300"/>
                <a:gd name="connsiteX334" fmla="*/ 106136 w 114300"/>
                <a:gd name="connsiteY334" fmla="*/ 96691 h 114300"/>
                <a:gd name="connsiteX335" fmla="*/ 106041 w 114300"/>
                <a:gd name="connsiteY335" fmla="*/ 96406 h 114300"/>
                <a:gd name="connsiteX336" fmla="*/ 106041 w 114300"/>
                <a:gd name="connsiteY336" fmla="*/ 96406 h 114300"/>
                <a:gd name="connsiteX337" fmla="*/ 105945 w 114300"/>
                <a:gd name="connsiteY337" fmla="*/ 97453 h 114300"/>
                <a:gd name="connsiteX338" fmla="*/ 105755 w 114300"/>
                <a:gd name="connsiteY338" fmla="*/ 96977 h 114300"/>
                <a:gd name="connsiteX339" fmla="*/ 105945 w 114300"/>
                <a:gd name="connsiteY339" fmla="*/ 97453 h 114300"/>
                <a:gd name="connsiteX340" fmla="*/ 105945 w 114300"/>
                <a:gd name="connsiteY340" fmla="*/ 97453 h 114300"/>
                <a:gd name="connsiteX341" fmla="*/ 101088 w 114300"/>
                <a:gd name="connsiteY341" fmla="*/ 107359 h 114300"/>
                <a:gd name="connsiteX342" fmla="*/ 101183 w 114300"/>
                <a:gd name="connsiteY342" fmla="*/ 106978 h 114300"/>
                <a:gd name="connsiteX343" fmla="*/ 101374 w 114300"/>
                <a:gd name="connsiteY343" fmla="*/ 107359 h 114300"/>
                <a:gd name="connsiteX344" fmla="*/ 101088 w 114300"/>
                <a:gd name="connsiteY344" fmla="*/ 107359 h 114300"/>
                <a:gd name="connsiteX345" fmla="*/ 101088 w 114300"/>
                <a:gd name="connsiteY345" fmla="*/ 107359 h 114300"/>
                <a:gd name="connsiteX346" fmla="*/ 92801 w 114300"/>
                <a:gd name="connsiteY346" fmla="*/ 26397 h 114300"/>
                <a:gd name="connsiteX347" fmla="*/ 92992 w 114300"/>
                <a:gd name="connsiteY347" fmla="*/ 27159 h 114300"/>
                <a:gd name="connsiteX348" fmla="*/ 92325 w 114300"/>
                <a:gd name="connsiteY348" fmla="*/ 28492 h 114300"/>
                <a:gd name="connsiteX349" fmla="*/ 92039 w 114300"/>
                <a:gd name="connsiteY349" fmla="*/ 28397 h 114300"/>
                <a:gd name="connsiteX350" fmla="*/ 91753 w 114300"/>
                <a:gd name="connsiteY350" fmla="*/ 29350 h 114300"/>
                <a:gd name="connsiteX351" fmla="*/ 92420 w 114300"/>
                <a:gd name="connsiteY351" fmla="*/ 29254 h 114300"/>
                <a:gd name="connsiteX352" fmla="*/ 92325 w 114300"/>
                <a:gd name="connsiteY352" fmla="*/ 28778 h 114300"/>
                <a:gd name="connsiteX353" fmla="*/ 92611 w 114300"/>
                <a:gd name="connsiteY353" fmla="*/ 29350 h 114300"/>
                <a:gd name="connsiteX354" fmla="*/ 91944 w 114300"/>
                <a:gd name="connsiteY354" fmla="*/ 30397 h 114300"/>
                <a:gd name="connsiteX355" fmla="*/ 91658 w 114300"/>
                <a:gd name="connsiteY355" fmla="*/ 33350 h 114300"/>
                <a:gd name="connsiteX356" fmla="*/ 91182 w 114300"/>
                <a:gd name="connsiteY356" fmla="*/ 34398 h 114300"/>
                <a:gd name="connsiteX357" fmla="*/ 90515 w 114300"/>
                <a:gd name="connsiteY357" fmla="*/ 34493 h 114300"/>
                <a:gd name="connsiteX358" fmla="*/ 88610 w 114300"/>
                <a:gd name="connsiteY358" fmla="*/ 31445 h 114300"/>
                <a:gd name="connsiteX359" fmla="*/ 84800 w 114300"/>
                <a:gd name="connsiteY359" fmla="*/ 28111 h 114300"/>
                <a:gd name="connsiteX360" fmla="*/ 83467 w 114300"/>
                <a:gd name="connsiteY360" fmla="*/ 27254 h 114300"/>
                <a:gd name="connsiteX361" fmla="*/ 82228 w 114300"/>
                <a:gd name="connsiteY361" fmla="*/ 26302 h 114300"/>
                <a:gd name="connsiteX362" fmla="*/ 81657 w 114300"/>
                <a:gd name="connsiteY362" fmla="*/ 26111 h 114300"/>
                <a:gd name="connsiteX363" fmla="*/ 80609 w 114300"/>
                <a:gd name="connsiteY363" fmla="*/ 25159 h 114300"/>
                <a:gd name="connsiteX364" fmla="*/ 79371 w 114300"/>
                <a:gd name="connsiteY364" fmla="*/ 24682 h 114300"/>
                <a:gd name="connsiteX365" fmla="*/ 77942 w 114300"/>
                <a:gd name="connsiteY365" fmla="*/ 24016 h 114300"/>
                <a:gd name="connsiteX366" fmla="*/ 78514 w 114300"/>
                <a:gd name="connsiteY366" fmla="*/ 22873 h 114300"/>
                <a:gd name="connsiteX367" fmla="*/ 79561 w 114300"/>
                <a:gd name="connsiteY367" fmla="*/ 21634 h 114300"/>
                <a:gd name="connsiteX368" fmla="*/ 79847 w 114300"/>
                <a:gd name="connsiteY368" fmla="*/ 21539 h 114300"/>
                <a:gd name="connsiteX369" fmla="*/ 80514 w 114300"/>
                <a:gd name="connsiteY369" fmla="*/ 21253 h 114300"/>
                <a:gd name="connsiteX370" fmla="*/ 81085 w 114300"/>
                <a:gd name="connsiteY370" fmla="*/ 20872 h 114300"/>
                <a:gd name="connsiteX371" fmla="*/ 82514 w 114300"/>
                <a:gd name="connsiteY371" fmla="*/ 19920 h 114300"/>
                <a:gd name="connsiteX372" fmla="*/ 83276 w 114300"/>
                <a:gd name="connsiteY372" fmla="*/ 19920 h 114300"/>
                <a:gd name="connsiteX373" fmla="*/ 83752 w 114300"/>
                <a:gd name="connsiteY373" fmla="*/ 19348 h 114300"/>
                <a:gd name="connsiteX374" fmla="*/ 85086 w 114300"/>
                <a:gd name="connsiteY374" fmla="*/ 19158 h 114300"/>
                <a:gd name="connsiteX375" fmla="*/ 86324 w 114300"/>
                <a:gd name="connsiteY375" fmla="*/ 17824 h 114300"/>
                <a:gd name="connsiteX376" fmla="*/ 87657 w 114300"/>
                <a:gd name="connsiteY376" fmla="*/ 16872 h 114300"/>
                <a:gd name="connsiteX377" fmla="*/ 87753 w 114300"/>
                <a:gd name="connsiteY377" fmla="*/ 15538 h 114300"/>
                <a:gd name="connsiteX378" fmla="*/ 88420 w 114300"/>
                <a:gd name="connsiteY378" fmla="*/ 16586 h 114300"/>
                <a:gd name="connsiteX379" fmla="*/ 89181 w 114300"/>
                <a:gd name="connsiteY379" fmla="*/ 16586 h 114300"/>
                <a:gd name="connsiteX380" fmla="*/ 89563 w 114300"/>
                <a:gd name="connsiteY380" fmla="*/ 16205 h 114300"/>
                <a:gd name="connsiteX381" fmla="*/ 89467 w 114300"/>
                <a:gd name="connsiteY381" fmla="*/ 15729 h 114300"/>
                <a:gd name="connsiteX382" fmla="*/ 90134 w 114300"/>
                <a:gd name="connsiteY382" fmla="*/ 15729 h 114300"/>
                <a:gd name="connsiteX383" fmla="*/ 90610 w 114300"/>
                <a:gd name="connsiteY383" fmla="*/ 14014 h 114300"/>
                <a:gd name="connsiteX384" fmla="*/ 91182 w 114300"/>
                <a:gd name="connsiteY384" fmla="*/ 14872 h 114300"/>
                <a:gd name="connsiteX385" fmla="*/ 92325 w 114300"/>
                <a:gd name="connsiteY385" fmla="*/ 15348 h 114300"/>
                <a:gd name="connsiteX386" fmla="*/ 93944 w 114300"/>
                <a:gd name="connsiteY386" fmla="*/ 14014 h 114300"/>
                <a:gd name="connsiteX387" fmla="*/ 95373 w 114300"/>
                <a:gd name="connsiteY387" fmla="*/ 15157 h 114300"/>
                <a:gd name="connsiteX388" fmla="*/ 95754 w 114300"/>
                <a:gd name="connsiteY388" fmla="*/ 17443 h 114300"/>
                <a:gd name="connsiteX389" fmla="*/ 95277 w 114300"/>
                <a:gd name="connsiteY389" fmla="*/ 17539 h 114300"/>
                <a:gd name="connsiteX390" fmla="*/ 95087 w 114300"/>
                <a:gd name="connsiteY390" fmla="*/ 18872 h 114300"/>
                <a:gd name="connsiteX391" fmla="*/ 94706 w 114300"/>
                <a:gd name="connsiteY391" fmla="*/ 19348 h 114300"/>
                <a:gd name="connsiteX392" fmla="*/ 94611 w 114300"/>
                <a:gd name="connsiteY392" fmla="*/ 20777 h 114300"/>
                <a:gd name="connsiteX393" fmla="*/ 95087 w 114300"/>
                <a:gd name="connsiteY393" fmla="*/ 21253 h 114300"/>
                <a:gd name="connsiteX394" fmla="*/ 94516 w 114300"/>
                <a:gd name="connsiteY394" fmla="*/ 22396 h 114300"/>
                <a:gd name="connsiteX395" fmla="*/ 94039 w 114300"/>
                <a:gd name="connsiteY395" fmla="*/ 22492 h 114300"/>
                <a:gd name="connsiteX396" fmla="*/ 93658 w 114300"/>
                <a:gd name="connsiteY396" fmla="*/ 24968 h 114300"/>
                <a:gd name="connsiteX397" fmla="*/ 92801 w 114300"/>
                <a:gd name="connsiteY397" fmla="*/ 26397 h 114300"/>
                <a:gd name="connsiteX398" fmla="*/ 92801 w 114300"/>
                <a:gd name="connsiteY398" fmla="*/ 26397 h 114300"/>
                <a:gd name="connsiteX399" fmla="*/ 80609 w 114300"/>
                <a:gd name="connsiteY399" fmla="*/ 90881 h 114300"/>
                <a:gd name="connsiteX400" fmla="*/ 80038 w 114300"/>
                <a:gd name="connsiteY400" fmla="*/ 92500 h 114300"/>
                <a:gd name="connsiteX401" fmla="*/ 79942 w 114300"/>
                <a:gd name="connsiteY401" fmla="*/ 92119 h 114300"/>
                <a:gd name="connsiteX402" fmla="*/ 79752 w 114300"/>
                <a:gd name="connsiteY402" fmla="*/ 92024 h 114300"/>
                <a:gd name="connsiteX403" fmla="*/ 79466 w 114300"/>
                <a:gd name="connsiteY403" fmla="*/ 92977 h 114300"/>
                <a:gd name="connsiteX404" fmla="*/ 77847 w 114300"/>
                <a:gd name="connsiteY404" fmla="*/ 94786 h 114300"/>
                <a:gd name="connsiteX405" fmla="*/ 77847 w 114300"/>
                <a:gd name="connsiteY405" fmla="*/ 95358 h 114300"/>
                <a:gd name="connsiteX406" fmla="*/ 77180 w 114300"/>
                <a:gd name="connsiteY406" fmla="*/ 95548 h 114300"/>
                <a:gd name="connsiteX407" fmla="*/ 76990 w 114300"/>
                <a:gd name="connsiteY407" fmla="*/ 96215 h 114300"/>
                <a:gd name="connsiteX408" fmla="*/ 76037 w 114300"/>
                <a:gd name="connsiteY408" fmla="*/ 97072 h 114300"/>
                <a:gd name="connsiteX409" fmla="*/ 74989 w 114300"/>
                <a:gd name="connsiteY409" fmla="*/ 97930 h 114300"/>
                <a:gd name="connsiteX410" fmla="*/ 71465 w 114300"/>
                <a:gd name="connsiteY410" fmla="*/ 96406 h 114300"/>
                <a:gd name="connsiteX411" fmla="*/ 69370 w 114300"/>
                <a:gd name="connsiteY411" fmla="*/ 95263 h 114300"/>
                <a:gd name="connsiteX412" fmla="*/ 69941 w 114300"/>
                <a:gd name="connsiteY412" fmla="*/ 90976 h 114300"/>
                <a:gd name="connsiteX413" fmla="*/ 70417 w 114300"/>
                <a:gd name="connsiteY413" fmla="*/ 89548 h 114300"/>
                <a:gd name="connsiteX414" fmla="*/ 71941 w 114300"/>
                <a:gd name="connsiteY414" fmla="*/ 88881 h 114300"/>
                <a:gd name="connsiteX415" fmla="*/ 74418 w 114300"/>
                <a:gd name="connsiteY415" fmla="*/ 86881 h 114300"/>
                <a:gd name="connsiteX416" fmla="*/ 75751 w 114300"/>
                <a:gd name="connsiteY416" fmla="*/ 86785 h 114300"/>
                <a:gd name="connsiteX417" fmla="*/ 77085 w 114300"/>
                <a:gd name="connsiteY417" fmla="*/ 85642 h 114300"/>
                <a:gd name="connsiteX418" fmla="*/ 78799 w 114300"/>
                <a:gd name="connsiteY418" fmla="*/ 84880 h 114300"/>
                <a:gd name="connsiteX419" fmla="*/ 80609 w 114300"/>
                <a:gd name="connsiteY419" fmla="*/ 85738 h 114300"/>
                <a:gd name="connsiteX420" fmla="*/ 80704 w 114300"/>
                <a:gd name="connsiteY420" fmla="*/ 86690 h 114300"/>
                <a:gd name="connsiteX421" fmla="*/ 80990 w 114300"/>
                <a:gd name="connsiteY421" fmla="*/ 87738 h 114300"/>
                <a:gd name="connsiteX422" fmla="*/ 80228 w 114300"/>
                <a:gd name="connsiteY422" fmla="*/ 90024 h 114300"/>
                <a:gd name="connsiteX423" fmla="*/ 80609 w 114300"/>
                <a:gd name="connsiteY423" fmla="*/ 90881 h 114300"/>
                <a:gd name="connsiteX424" fmla="*/ 80609 w 114300"/>
                <a:gd name="connsiteY424" fmla="*/ 90881 h 114300"/>
                <a:gd name="connsiteX425" fmla="*/ 79561 w 114300"/>
                <a:gd name="connsiteY425" fmla="*/ 92881 h 114300"/>
                <a:gd name="connsiteX426" fmla="*/ 79656 w 114300"/>
                <a:gd name="connsiteY426" fmla="*/ 92596 h 114300"/>
                <a:gd name="connsiteX427" fmla="*/ 79561 w 114300"/>
                <a:gd name="connsiteY427" fmla="*/ 92691 h 114300"/>
                <a:gd name="connsiteX428" fmla="*/ 79561 w 114300"/>
                <a:gd name="connsiteY428" fmla="*/ 92881 h 114300"/>
                <a:gd name="connsiteX429" fmla="*/ 79561 w 114300"/>
                <a:gd name="connsiteY429" fmla="*/ 92881 h 114300"/>
                <a:gd name="connsiteX430" fmla="*/ 76894 w 114300"/>
                <a:gd name="connsiteY430" fmla="*/ 97358 h 114300"/>
                <a:gd name="connsiteX431" fmla="*/ 77085 w 114300"/>
                <a:gd name="connsiteY431" fmla="*/ 97739 h 114300"/>
                <a:gd name="connsiteX432" fmla="*/ 76894 w 114300"/>
                <a:gd name="connsiteY432" fmla="*/ 97358 h 114300"/>
                <a:gd name="connsiteX433" fmla="*/ 76894 w 114300"/>
                <a:gd name="connsiteY433" fmla="*/ 97358 h 114300"/>
                <a:gd name="connsiteX434" fmla="*/ 70798 w 114300"/>
                <a:gd name="connsiteY434" fmla="*/ 98692 h 114300"/>
                <a:gd name="connsiteX435" fmla="*/ 70894 w 114300"/>
                <a:gd name="connsiteY435" fmla="*/ 97834 h 114300"/>
                <a:gd name="connsiteX436" fmla="*/ 69846 w 114300"/>
                <a:gd name="connsiteY436" fmla="*/ 98120 h 114300"/>
                <a:gd name="connsiteX437" fmla="*/ 69941 w 114300"/>
                <a:gd name="connsiteY437" fmla="*/ 98406 h 114300"/>
                <a:gd name="connsiteX438" fmla="*/ 70703 w 114300"/>
                <a:gd name="connsiteY438" fmla="*/ 98882 h 114300"/>
                <a:gd name="connsiteX439" fmla="*/ 70798 w 114300"/>
                <a:gd name="connsiteY439" fmla="*/ 98692 h 114300"/>
                <a:gd name="connsiteX440" fmla="*/ 70798 w 114300"/>
                <a:gd name="connsiteY440" fmla="*/ 98692 h 114300"/>
                <a:gd name="connsiteX441" fmla="*/ 70227 w 114300"/>
                <a:gd name="connsiteY441" fmla="*/ 98977 h 114300"/>
                <a:gd name="connsiteX442" fmla="*/ 70513 w 114300"/>
                <a:gd name="connsiteY442" fmla="*/ 99644 h 114300"/>
                <a:gd name="connsiteX443" fmla="*/ 70227 w 114300"/>
                <a:gd name="connsiteY443" fmla="*/ 98977 h 114300"/>
                <a:gd name="connsiteX444" fmla="*/ 70227 w 114300"/>
                <a:gd name="connsiteY444" fmla="*/ 98977 h 114300"/>
                <a:gd name="connsiteX445" fmla="*/ 69179 w 114300"/>
                <a:gd name="connsiteY445" fmla="*/ 98596 h 114300"/>
                <a:gd name="connsiteX446" fmla="*/ 69846 w 114300"/>
                <a:gd name="connsiteY446" fmla="*/ 98596 h 114300"/>
                <a:gd name="connsiteX447" fmla="*/ 69179 w 114300"/>
                <a:gd name="connsiteY447" fmla="*/ 98596 h 114300"/>
                <a:gd name="connsiteX448" fmla="*/ 69179 w 114300"/>
                <a:gd name="connsiteY448" fmla="*/ 98596 h 114300"/>
                <a:gd name="connsiteX449" fmla="*/ 72227 w 114300"/>
                <a:gd name="connsiteY449" fmla="*/ 79261 h 114300"/>
                <a:gd name="connsiteX450" fmla="*/ 72418 w 114300"/>
                <a:gd name="connsiteY450" fmla="*/ 79927 h 114300"/>
                <a:gd name="connsiteX451" fmla="*/ 72037 w 114300"/>
                <a:gd name="connsiteY451" fmla="*/ 79927 h 114300"/>
                <a:gd name="connsiteX452" fmla="*/ 72227 w 114300"/>
                <a:gd name="connsiteY452" fmla="*/ 79261 h 114300"/>
                <a:gd name="connsiteX453" fmla="*/ 72227 w 114300"/>
                <a:gd name="connsiteY453" fmla="*/ 79261 h 114300"/>
                <a:gd name="connsiteX454" fmla="*/ 73656 w 114300"/>
                <a:gd name="connsiteY454" fmla="*/ 55258 h 114300"/>
                <a:gd name="connsiteX455" fmla="*/ 72608 w 114300"/>
                <a:gd name="connsiteY455" fmla="*/ 55639 h 114300"/>
                <a:gd name="connsiteX456" fmla="*/ 72418 w 114300"/>
                <a:gd name="connsiteY456" fmla="*/ 56020 h 114300"/>
                <a:gd name="connsiteX457" fmla="*/ 72418 w 114300"/>
                <a:gd name="connsiteY457" fmla="*/ 55734 h 114300"/>
                <a:gd name="connsiteX458" fmla="*/ 71941 w 114300"/>
                <a:gd name="connsiteY458" fmla="*/ 55639 h 114300"/>
                <a:gd name="connsiteX459" fmla="*/ 72037 w 114300"/>
                <a:gd name="connsiteY459" fmla="*/ 56020 h 114300"/>
                <a:gd name="connsiteX460" fmla="*/ 71560 w 114300"/>
                <a:gd name="connsiteY460" fmla="*/ 56686 h 114300"/>
                <a:gd name="connsiteX461" fmla="*/ 70608 w 114300"/>
                <a:gd name="connsiteY461" fmla="*/ 56686 h 114300"/>
                <a:gd name="connsiteX462" fmla="*/ 70417 w 114300"/>
                <a:gd name="connsiteY462" fmla="*/ 56020 h 114300"/>
                <a:gd name="connsiteX463" fmla="*/ 69465 w 114300"/>
                <a:gd name="connsiteY463" fmla="*/ 56210 h 114300"/>
                <a:gd name="connsiteX464" fmla="*/ 69084 w 114300"/>
                <a:gd name="connsiteY464" fmla="*/ 54972 h 114300"/>
                <a:gd name="connsiteX465" fmla="*/ 68226 w 114300"/>
                <a:gd name="connsiteY465" fmla="*/ 51352 h 114300"/>
                <a:gd name="connsiteX466" fmla="*/ 67655 w 114300"/>
                <a:gd name="connsiteY466" fmla="*/ 50305 h 114300"/>
                <a:gd name="connsiteX467" fmla="*/ 66893 w 114300"/>
                <a:gd name="connsiteY467" fmla="*/ 48019 h 114300"/>
                <a:gd name="connsiteX468" fmla="*/ 66417 w 114300"/>
                <a:gd name="connsiteY468" fmla="*/ 47638 h 114300"/>
                <a:gd name="connsiteX469" fmla="*/ 66417 w 114300"/>
                <a:gd name="connsiteY469" fmla="*/ 45542 h 114300"/>
                <a:gd name="connsiteX470" fmla="*/ 69179 w 114300"/>
                <a:gd name="connsiteY470" fmla="*/ 44494 h 114300"/>
                <a:gd name="connsiteX471" fmla="*/ 71179 w 114300"/>
                <a:gd name="connsiteY471" fmla="*/ 45066 h 114300"/>
                <a:gd name="connsiteX472" fmla="*/ 74513 w 114300"/>
                <a:gd name="connsiteY472" fmla="*/ 46495 h 114300"/>
                <a:gd name="connsiteX473" fmla="*/ 75085 w 114300"/>
                <a:gd name="connsiteY473" fmla="*/ 49352 h 114300"/>
                <a:gd name="connsiteX474" fmla="*/ 74799 w 114300"/>
                <a:gd name="connsiteY474" fmla="*/ 52972 h 114300"/>
                <a:gd name="connsiteX475" fmla="*/ 73656 w 114300"/>
                <a:gd name="connsiteY475" fmla="*/ 55258 h 114300"/>
                <a:gd name="connsiteX476" fmla="*/ 73656 w 114300"/>
                <a:gd name="connsiteY476" fmla="*/ 55258 h 114300"/>
                <a:gd name="connsiteX477" fmla="*/ 70131 w 114300"/>
                <a:gd name="connsiteY477" fmla="*/ 57163 h 114300"/>
                <a:gd name="connsiteX478" fmla="*/ 69941 w 114300"/>
                <a:gd name="connsiteY478" fmla="*/ 56782 h 114300"/>
                <a:gd name="connsiteX479" fmla="*/ 70227 w 114300"/>
                <a:gd name="connsiteY479" fmla="*/ 56782 h 114300"/>
                <a:gd name="connsiteX480" fmla="*/ 70131 w 114300"/>
                <a:gd name="connsiteY480" fmla="*/ 57163 h 114300"/>
                <a:gd name="connsiteX481" fmla="*/ 70131 w 114300"/>
                <a:gd name="connsiteY481" fmla="*/ 57163 h 114300"/>
                <a:gd name="connsiteX482" fmla="*/ 85562 w 114300"/>
                <a:gd name="connsiteY482" fmla="*/ 18110 h 114300"/>
                <a:gd name="connsiteX483" fmla="*/ 84228 w 114300"/>
                <a:gd name="connsiteY483" fmla="*/ 18396 h 114300"/>
                <a:gd name="connsiteX484" fmla="*/ 85562 w 114300"/>
                <a:gd name="connsiteY484" fmla="*/ 18110 h 114300"/>
                <a:gd name="connsiteX485" fmla="*/ 85562 w 114300"/>
                <a:gd name="connsiteY485" fmla="*/ 18110 h 114300"/>
                <a:gd name="connsiteX486" fmla="*/ 92611 w 114300"/>
                <a:gd name="connsiteY486" fmla="*/ 12490 h 114300"/>
                <a:gd name="connsiteX487" fmla="*/ 92515 w 114300"/>
                <a:gd name="connsiteY487" fmla="*/ 12109 h 114300"/>
                <a:gd name="connsiteX488" fmla="*/ 92611 w 114300"/>
                <a:gd name="connsiteY488" fmla="*/ 12490 h 114300"/>
                <a:gd name="connsiteX489" fmla="*/ 92611 w 114300"/>
                <a:gd name="connsiteY489" fmla="*/ 12490 h 114300"/>
                <a:gd name="connsiteX490" fmla="*/ 93753 w 114300"/>
                <a:gd name="connsiteY490" fmla="*/ 9633 h 114300"/>
                <a:gd name="connsiteX491" fmla="*/ 93277 w 114300"/>
                <a:gd name="connsiteY491" fmla="*/ 9347 h 114300"/>
                <a:gd name="connsiteX492" fmla="*/ 93753 w 114300"/>
                <a:gd name="connsiteY492" fmla="*/ 9633 h 114300"/>
                <a:gd name="connsiteX493" fmla="*/ 93753 w 114300"/>
                <a:gd name="connsiteY493" fmla="*/ 9633 h 114300"/>
                <a:gd name="connsiteX494" fmla="*/ 65845 w 114300"/>
                <a:gd name="connsiteY494" fmla="*/ 96120 h 114300"/>
                <a:gd name="connsiteX495" fmla="*/ 65845 w 114300"/>
                <a:gd name="connsiteY495" fmla="*/ 95929 h 114300"/>
                <a:gd name="connsiteX496" fmla="*/ 66036 w 114300"/>
                <a:gd name="connsiteY496" fmla="*/ 96215 h 114300"/>
                <a:gd name="connsiteX497" fmla="*/ 65845 w 114300"/>
                <a:gd name="connsiteY497" fmla="*/ 96120 h 114300"/>
                <a:gd name="connsiteX498" fmla="*/ 65845 w 114300"/>
                <a:gd name="connsiteY498" fmla="*/ 96120 h 114300"/>
                <a:gd name="connsiteX499" fmla="*/ 64321 w 114300"/>
                <a:gd name="connsiteY499" fmla="*/ 94310 h 114300"/>
                <a:gd name="connsiteX500" fmla="*/ 64607 w 114300"/>
                <a:gd name="connsiteY500" fmla="*/ 94215 h 114300"/>
                <a:gd name="connsiteX501" fmla="*/ 64321 w 114300"/>
                <a:gd name="connsiteY501" fmla="*/ 94310 h 114300"/>
                <a:gd name="connsiteX502" fmla="*/ 64321 w 114300"/>
                <a:gd name="connsiteY502" fmla="*/ 94310 h 114300"/>
                <a:gd name="connsiteX503" fmla="*/ 53177 w 114300"/>
                <a:gd name="connsiteY503" fmla="*/ 47733 h 114300"/>
                <a:gd name="connsiteX504" fmla="*/ 52987 w 114300"/>
                <a:gd name="connsiteY504" fmla="*/ 47161 h 114300"/>
                <a:gd name="connsiteX505" fmla="*/ 53177 w 114300"/>
                <a:gd name="connsiteY505" fmla="*/ 47733 h 114300"/>
                <a:gd name="connsiteX506" fmla="*/ 53177 w 114300"/>
                <a:gd name="connsiteY506" fmla="*/ 47733 h 114300"/>
                <a:gd name="connsiteX507" fmla="*/ 51844 w 114300"/>
                <a:gd name="connsiteY507" fmla="*/ 47352 h 114300"/>
                <a:gd name="connsiteX508" fmla="*/ 51653 w 114300"/>
                <a:gd name="connsiteY508" fmla="*/ 47257 h 114300"/>
                <a:gd name="connsiteX509" fmla="*/ 52034 w 114300"/>
                <a:gd name="connsiteY509" fmla="*/ 46590 h 114300"/>
                <a:gd name="connsiteX510" fmla="*/ 51939 w 114300"/>
                <a:gd name="connsiteY510" fmla="*/ 45447 h 114300"/>
                <a:gd name="connsiteX511" fmla="*/ 52224 w 114300"/>
                <a:gd name="connsiteY511" fmla="*/ 45447 h 114300"/>
                <a:gd name="connsiteX512" fmla="*/ 51844 w 114300"/>
                <a:gd name="connsiteY512" fmla="*/ 47352 h 114300"/>
                <a:gd name="connsiteX513" fmla="*/ 51844 w 114300"/>
                <a:gd name="connsiteY513" fmla="*/ 47352 h 114300"/>
                <a:gd name="connsiteX514" fmla="*/ 51939 w 114300"/>
                <a:gd name="connsiteY514" fmla="*/ 44018 h 114300"/>
                <a:gd name="connsiteX515" fmla="*/ 52320 w 114300"/>
                <a:gd name="connsiteY515" fmla="*/ 44018 h 114300"/>
                <a:gd name="connsiteX516" fmla="*/ 52415 w 114300"/>
                <a:gd name="connsiteY516" fmla="*/ 44780 h 114300"/>
                <a:gd name="connsiteX517" fmla="*/ 51939 w 114300"/>
                <a:gd name="connsiteY517" fmla="*/ 44018 h 114300"/>
                <a:gd name="connsiteX518" fmla="*/ 51939 w 114300"/>
                <a:gd name="connsiteY518" fmla="*/ 44018 h 114300"/>
                <a:gd name="connsiteX519" fmla="*/ 109755 w 114300"/>
                <a:gd name="connsiteY519" fmla="*/ 104311 h 114300"/>
                <a:gd name="connsiteX520" fmla="*/ 107470 w 114300"/>
                <a:gd name="connsiteY520" fmla="*/ 104692 h 114300"/>
                <a:gd name="connsiteX521" fmla="*/ 107470 w 114300"/>
                <a:gd name="connsiteY521" fmla="*/ 105169 h 114300"/>
                <a:gd name="connsiteX522" fmla="*/ 105945 w 114300"/>
                <a:gd name="connsiteY522" fmla="*/ 105454 h 114300"/>
                <a:gd name="connsiteX523" fmla="*/ 106422 w 114300"/>
                <a:gd name="connsiteY523" fmla="*/ 105454 h 114300"/>
                <a:gd name="connsiteX524" fmla="*/ 104803 w 114300"/>
                <a:gd name="connsiteY524" fmla="*/ 105931 h 114300"/>
                <a:gd name="connsiteX525" fmla="*/ 105279 w 114300"/>
                <a:gd name="connsiteY525" fmla="*/ 105740 h 114300"/>
                <a:gd name="connsiteX526" fmla="*/ 102993 w 114300"/>
                <a:gd name="connsiteY526" fmla="*/ 106216 h 114300"/>
                <a:gd name="connsiteX527" fmla="*/ 102421 w 114300"/>
                <a:gd name="connsiteY527" fmla="*/ 107550 h 114300"/>
                <a:gd name="connsiteX528" fmla="*/ 100516 w 114300"/>
                <a:gd name="connsiteY528" fmla="*/ 107931 h 114300"/>
                <a:gd name="connsiteX529" fmla="*/ 100421 w 114300"/>
                <a:gd name="connsiteY529" fmla="*/ 107074 h 114300"/>
                <a:gd name="connsiteX530" fmla="*/ 99373 w 114300"/>
                <a:gd name="connsiteY530" fmla="*/ 107169 h 114300"/>
                <a:gd name="connsiteX531" fmla="*/ 98897 w 114300"/>
                <a:gd name="connsiteY531" fmla="*/ 108217 h 114300"/>
                <a:gd name="connsiteX532" fmla="*/ 97754 w 114300"/>
                <a:gd name="connsiteY532" fmla="*/ 108121 h 114300"/>
                <a:gd name="connsiteX533" fmla="*/ 97468 w 114300"/>
                <a:gd name="connsiteY533" fmla="*/ 108788 h 114300"/>
                <a:gd name="connsiteX534" fmla="*/ 96325 w 114300"/>
                <a:gd name="connsiteY534" fmla="*/ 108693 h 114300"/>
                <a:gd name="connsiteX535" fmla="*/ 94801 w 114300"/>
                <a:gd name="connsiteY535" fmla="*/ 108883 h 114300"/>
                <a:gd name="connsiteX536" fmla="*/ 94135 w 114300"/>
                <a:gd name="connsiteY536" fmla="*/ 109645 h 114300"/>
                <a:gd name="connsiteX537" fmla="*/ 93563 w 114300"/>
                <a:gd name="connsiteY537" fmla="*/ 108502 h 114300"/>
                <a:gd name="connsiteX538" fmla="*/ 92896 w 114300"/>
                <a:gd name="connsiteY538" fmla="*/ 109836 h 114300"/>
                <a:gd name="connsiteX539" fmla="*/ 92611 w 114300"/>
                <a:gd name="connsiteY539" fmla="*/ 110312 h 114300"/>
                <a:gd name="connsiteX540" fmla="*/ 90896 w 114300"/>
                <a:gd name="connsiteY540" fmla="*/ 110598 h 114300"/>
                <a:gd name="connsiteX541" fmla="*/ 89944 w 114300"/>
                <a:gd name="connsiteY541" fmla="*/ 110312 h 114300"/>
                <a:gd name="connsiteX542" fmla="*/ 89944 w 114300"/>
                <a:gd name="connsiteY542" fmla="*/ 111169 h 114300"/>
                <a:gd name="connsiteX543" fmla="*/ 89563 w 114300"/>
                <a:gd name="connsiteY543" fmla="*/ 111169 h 114300"/>
                <a:gd name="connsiteX544" fmla="*/ 89563 w 114300"/>
                <a:gd name="connsiteY544" fmla="*/ 111741 h 114300"/>
                <a:gd name="connsiteX545" fmla="*/ 87372 w 114300"/>
                <a:gd name="connsiteY545" fmla="*/ 112408 h 114300"/>
                <a:gd name="connsiteX546" fmla="*/ 86896 w 114300"/>
                <a:gd name="connsiteY546" fmla="*/ 112122 h 114300"/>
                <a:gd name="connsiteX547" fmla="*/ 85372 w 114300"/>
                <a:gd name="connsiteY547" fmla="*/ 112312 h 114300"/>
                <a:gd name="connsiteX548" fmla="*/ 85276 w 114300"/>
                <a:gd name="connsiteY548" fmla="*/ 112789 h 114300"/>
                <a:gd name="connsiteX549" fmla="*/ 84991 w 114300"/>
                <a:gd name="connsiteY549" fmla="*/ 112312 h 114300"/>
                <a:gd name="connsiteX550" fmla="*/ 83752 w 114300"/>
                <a:gd name="connsiteY550" fmla="*/ 112408 h 114300"/>
                <a:gd name="connsiteX551" fmla="*/ 84038 w 114300"/>
                <a:gd name="connsiteY551" fmla="*/ 112027 h 114300"/>
                <a:gd name="connsiteX552" fmla="*/ 81562 w 114300"/>
                <a:gd name="connsiteY552" fmla="*/ 111931 h 114300"/>
                <a:gd name="connsiteX553" fmla="*/ 80895 w 114300"/>
                <a:gd name="connsiteY553" fmla="*/ 112122 h 114300"/>
                <a:gd name="connsiteX554" fmla="*/ 80799 w 114300"/>
                <a:gd name="connsiteY554" fmla="*/ 111646 h 114300"/>
                <a:gd name="connsiteX555" fmla="*/ 77942 w 114300"/>
                <a:gd name="connsiteY555" fmla="*/ 111360 h 114300"/>
                <a:gd name="connsiteX556" fmla="*/ 77942 w 114300"/>
                <a:gd name="connsiteY556" fmla="*/ 110979 h 114300"/>
                <a:gd name="connsiteX557" fmla="*/ 77085 w 114300"/>
                <a:gd name="connsiteY557" fmla="*/ 111074 h 114300"/>
                <a:gd name="connsiteX558" fmla="*/ 76037 w 114300"/>
                <a:gd name="connsiteY558" fmla="*/ 109360 h 114300"/>
                <a:gd name="connsiteX559" fmla="*/ 74608 w 114300"/>
                <a:gd name="connsiteY559" fmla="*/ 109836 h 114300"/>
                <a:gd name="connsiteX560" fmla="*/ 74513 w 114300"/>
                <a:gd name="connsiteY560" fmla="*/ 109264 h 114300"/>
                <a:gd name="connsiteX561" fmla="*/ 72513 w 114300"/>
                <a:gd name="connsiteY561" fmla="*/ 104883 h 114300"/>
                <a:gd name="connsiteX562" fmla="*/ 73084 w 114300"/>
                <a:gd name="connsiteY562" fmla="*/ 102025 h 114300"/>
                <a:gd name="connsiteX563" fmla="*/ 72513 w 114300"/>
                <a:gd name="connsiteY563" fmla="*/ 101930 h 114300"/>
                <a:gd name="connsiteX564" fmla="*/ 71084 w 114300"/>
                <a:gd name="connsiteY564" fmla="*/ 100501 h 114300"/>
                <a:gd name="connsiteX565" fmla="*/ 69655 w 114300"/>
                <a:gd name="connsiteY565" fmla="*/ 99454 h 114300"/>
                <a:gd name="connsiteX566" fmla="*/ 69655 w 114300"/>
                <a:gd name="connsiteY566" fmla="*/ 98977 h 114300"/>
                <a:gd name="connsiteX567" fmla="*/ 68893 w 114300"/>
                <a:gd name="connsiteY567" fmla="*/ 98882 h 114300"/>
                <a:gd name="connsiteX568" fmla="*/ 66512 w 114300"/>
                <a:gd name="connsiteY568" fmla="*/ 96882 h 114300"/>
                <a:gd name="connsiteX569" fmla="*/ 66036 w 114300"/>
                <a:gd name="connsiteY569" fmla="*/ 96882 h 114300"/>
                <a:gd name="connsiteX570" fmla="*/ 65560 w 114300"/>
                <a:gd name="connsiteY570" fmla="*/ 96215 h 114300"/>
                <a:gd name="connsiteX571" fmla="*/ 64798 w 114300"/>
                <a:gd name="connsiteY571" fmla="*/ 94310 h 114300"/>
                <a:gd name="connsiteX572" fmla="*/ 64702 w 114300"/>
                <a:gd name="connsiteY572" fmla="*/ 94691 h 114300"/>
                <a:gd name="connsiteX573" fmla="*/ 64036 w 114300"/>
                <a:gd name="connsiteY573" fmla="*/ 94310 h 114300"/>
                <a:gd name="connsiteX574" fmla="*/ 62988 w 114300"/>
                <a:gd name="connsiteY574" fmla="*/ 90500 h 114300"/>
                <a:gd name="connsiteX575" fmla="*/ 64702 w 114300"/>
                <a:gd name="connsiteY575" fmla="*/ 86023 h 114300"/>
                <a:gd name="connsiteX576" fmla="*/ 65178 w 114300"/>
                <a:gd name="connsiteY576" fmla="*/ 85928 h 114300"/>
                <a:gd name="connsiteX577" fmla="*/ 65464 w 114300"/>
                <a:gd name="connsiteY577" fmla="*/ 85071 h 114300"/>
                <a:gd name="connsiteX578" fmla="*/ 65845 w 114300"/>
                <a:gd name="connsiteY578" fmla="*/ 85071 h 114300"/>
                <a:gd name="connsiteX579" fmla="*/ 66036 w 114300"/>
                <a:gd name="connsiteY579" fmla="*/ 83833 h 114300"/>
                <a:gd name="connsiteX580" fmla="*/ 67084 w 114300"/>
                <a:gd name="connsiteY580" fmla="*/ 83071 h 114300"/>
                <a:gd name="connsiteX581" fmla="*/ 68607 w 114300"/>
                <a:gd name="connsiteY581" fmla="*/ 82690 h 114300"/>
                <a:gd name="connsiteX582" fmla="*/ 68512 w 114300"/>
                <a:gd name="connsiteY582" fmla="*/ 82213 h 114300"/>
                <a:gd name="connsiteX583" fmla="*/ 68798 w 114300"/>
                <a:gd name="connsiteY583" fmla="*/ 81737 h 114300"/>
                <a:gd name="connsiteX584" fmla="*/ 69274 w 114300"/>
                <a:gd name="connsiteY584" fmla="*/ 81642 h 114300"/>
                <a:gd name="connsiteX585" fmla="*/ 69179 w 114300"/>
                <a:gd name="connsiteY585" fmla="*/ 81166 h 114300"/>
                <a:gd name="connsiteX586" fmla="*/ 69560 w 114300"/>
                <a:gd name="connsiteY586" fmla="*/ 80689 h 114300"/>
                <a:gd name="connsiteX587" fmla="*/ 70798 w 114300"/>
                <a:gd name="connsiteY587" fmla="*/ 79451 h 114300"/>
                <a:gd name="connsiteX588" fmla="*/ 71655 w 114300"/>
                <a:gd name="connsiteY588" fmla="*/ 79356 h 114300"/>
                <a:gd name="connsiteX589" fmla="*/ 71560 w 114300"/>
                <a:gd name="connsiteY589" fmla="*/ 78880 h 114300"/>
                <a:gd name="connsiteX590" fmla="*/ 72513 w 114300"/>
                <a:gd name="connsiteY590" fmla="*/ 78308 h 114300"/>
                <a:gd name="connsiteX591" fmla="*/ 72799 w 114300"/>
                <a:gd name="connsiteY591" fmla="*/ 78689 h 114300"/>
                <a:gd name="connsiteX592" fmla="*/ 73465 w 114300"/>
                <a:gd name="connsiteY592" fmla="*/ 78594 h 114300"/>
                <a:gd name="connsiteX593" fmla="*/ 73465 w 114300"/>
                <a:gd name="connsiteY593" fmla="*/ 78118 h 114300"/>
                <a:gd name="connsiteX594" fmla="*/ 74227 w 114300"/>
                <a:gd name="connsiteY594" fmla="*/ 78499 h 114300"/>
                <a:gd name="connsiteX595" fmla="*/ 74894 w 114300"/>
                <a:gd name="connsiteY595" fmla="*/ 77356 h 114300"/>
                <a:gd name="connsiteX596" fmla="*/ 76132 w 114300"/>
                <a:gd name="connsiteY596" fmla="*/ 77165 h 114300"/>
                <a:gd name="connsiteX597" fmla="*/ 76323 w 114300"/>
                <a:gd name="connsiteY597" fmla="*/ 76403 h 114300"/>
                <a:gd name="connsiteX598" fmla="*/ 77561 w 114300"/>
                <a:gd name="connsiteY598" fmla="*/ 76213 h 114300"/>
                <a:gd name="connsiteX599" fmla="*/ 78609 w 114300"/>
                <a:gd name="connsiteY599" fmla="*/ 74879 h 114300"/>
                <a:gd name="connsiteX600" fmla="*/ 78323 w 114300"/>
                <a:gd name="connsiteY600" fmla="*/ 74212 h 114300"/>
                <a:gd name="connsiteX601" fmla="*/ 77656 w 114300"/>
                <a:gd name="connsiteY601" fmla="*/ 71926 h 114300"/>
                <a:gd name="connsiteX602" fmla="*/ 75847 w 114300"/>
                <a:gd name="connsiteY602" fmla="*/ 72117 h 114300"/>
                <a:gd name="connsiteX603" fmla="*/ 75370 w 114300"/>
                <a:gd name="connsiteY603" fmla="*/ 72498 h 114300"/>
                <a:gd name="connsiteX604" fmla="*/ 74513 w 114300"/>
                <a:gd name="connsiteY604" fmla="*/ 73069 h 114300"/>
                <a:gd name="connsiteX605" fmla="*/ 73561 w 114300"/>
                <a:gd name="connsiteY605" fmla="*/ 73069 h 114300"/>
                <a:gd name="connsiteX606" fmla="*/ 73561 w 114300"/>
                <a:gd name="connsiteY606" fmla="*/ 73546 h 114300"/>
                <a:gd name="connsiteX607" fmla="*/ 67560 w 114300"/>
                <a:gd name="connsiteY607" fmla="*/ 72974 h 114300"/>
                <a:gd name="connsiteX608" fmla="*/ 67084 w 114300"/>
                <a:gd name="connsiteY608" fmla="*/ 73069 h 114300"/>
                <a:gd name="connsiteX609" fmla="*/ 65845 w 114300"/>
                <a:gd name="connsiteY609" fmla="*/ 72117 h 114300"/>
                <a:gd name="connsiteX610" fmla="*/ 65274 w 114300"/>
                <a:gd name="connsiteY610" fmla="*/ 72403 h 114300"/>
                <a:gd name="connsiteX611" fmla="*/ 64417 w 114300"/>
                <a:gd name="connsiteY611" fmla="*/ 71069 h 114300"/>
                <a:gd name="connsiteX612" fmla="*/ 63178 w 114300"/>
                <a:gd name="connsiteY612" fmla="*/ 70117 h 114300"/>
                <a:gd name="connsiteX613" fmla="*/ 62321 w 114300"/>
                <a:gd name="connsiteY613" fmla="*/ 69926 h 114300"/>
                <a:gd name="connsiteX614" fmla="*/ 61559 w 114300"/>
                <a:gd name="connsiteY614" fmla="*/ 68783 h 114300"/>
                <a:gd name="connsiteX615" fmla="*/ 61654 w 114300"/>
                <a:gd name="connsiteY615" fmla="*/ 68021 h 114300"/>
                <a:gd name="connsiteX616" fmla="*/ 58416 w 114300"/>
                <a:gd name="connsiteY616" fmla="*/ 63449 h 114300"/>
                <a:gd name="connsiteX617" fmla="*/ 58321 w 114300"/>
                <a:gd name="connsiteY617" fmla="*/ 62687 h 114300"/>
                <a:gd name="connsiteX618" fmla="*/ 56892 w 114300"/>
                <a:gd name="connsiteY618" fmla="*/ 60211 h 114300"/>
                <a:gd name="connsiteX619" fmla="*/ 56130 w 114300"/>
                <a:gd name="connsiteY619" fmla="*/ 58496 h 114300"/>
                <a:gd name="connsiteX620" fmla="*/ 55368 w 114300"/>
                <a:gd name="connsiteY620" fmla="*/ 55829 h 114300"/>
                <a:gd name="connsiteX621" fmla="*/ 54320 w 114300"/>
                <a:gd name="connsiteY621" fmla="*/ 53353 h 114300"/>
                <a:gd name="connsiteX622" fmla="*/ 54129 w 114300"/>
                <a:gd name="connsiteY622" fmla="*/ 49924 h 114300"/>
                <a:gd name="connsiteX623" fmla="*/ 53558 w 114300"/>
                <a:gd name="connsiteY623" fmla="*/ 49447 h 114300"/>
                <a:gd name="connsiteX624" fmla="*/ 53177 w 114300"/>
                <a:gd name="connsiteY624" fmla="*/ 48495 h 114300"/>
                <a:gd name="connsiteX625" fmla="*/ 52987 w 114300"/>
                <a:gd name="connsiteY625" fmla="*/ 48495 h 114300"/>
                <a:gd name="connsiteX626" fmla="*/ 52320 w 114300"/>
                <a:gd name="connsiteY626" fmla="*/ 49733 h 114300"/>
                <a:gd name="connsiteX627" fmla="*/ 51748 w 114300"/>
                <a:gd name="connsiteY627" fmla="*/ 49447 h 114300"/>
                <a:gd name="connsiteX628" fmla="*/ 52224 w 114300"/>
                <a:gd name="connsiteY628" fmla="*/ 48400 h 114300"/>
                <a:gd name="connsiteX629" fmla="*/ 50796 w 114300"/>
                <a:gd name="connsiteY629" fmla="*/ 49828 h 114300"/>
                <a:gd name="connsiteX630" fmla="*/ 52129 w 114300"/>
                <a:gd name="connsiteY630" fmla="*/ 50590 h 114300"/>
                <a:gd name="connsiteX631" fmla="*/ 51177 w 114300"/>
                <a:gd name="connsiteY631" fmla="*/ 52495 h 114300"/>
                <a:gd name="connsiteX632" fmla="*/ 51653 w 114300"/>
                <a:gd name="connsiteY632" fmla="*/ 52876 h 114300"/>
                <a:gd name="connsiteX633" fmla="*/ 51272 w 114300"/>
                <a:gd name="connsiteY633" fmla="*/ 53543 h 114300"/>
                <a:gd name="connsiteX634" fmla="*/ 50320 w 114300"/>
                <a:gd name="connsiteY634" fmla="*/ 53353 h 114300"/>
                <a:gd name="connsiteX635" fmla="*/ 49272 w 114300"/>
                <a:gd name="connsiteY635" fmla="*/ 52591 h 114300"/>
                <a:gd name="connsiteX636" fmla="*/ 50224 w 114300"/>
                <a:gd name="connsiteY636" fmla="*/ 51257 h 114300"/>
                <a:gd name="connsiteX637" fmla="*/ 49748 w 114300"/>
                <a:gd name="connsiteY637" fmla="*/ 50876 h 114300"/>
                <a:gd name="connsiteX638" fmla="*/ 49272 w 114300"/>
                <a:gd name="connsiteY638" fmla="*/ 51257 h 114300"/>
                <a:gd name="connsiteX639" fmla="*/ 49367 w 114300"/>
                <a:gd name="connsiteY639" fmla="*/ 52400 h 114300"/>
                <a:gd name="connsiteX640" fmla="*/ 48605 w 114300"/>
                <a:gd name="connsiteY640" fmla="*/ 52495 h 114300"/>
                <a:gd name="connsiteX641" fmla="*/ 48510 w 114300"/>
                <a:gd name="connsiteY641" fmla="*/ 52305 h 114300"/>
                <a:gd name="connsiteX642" fmla="*/ 48796 w 114300"/>
                <a:gd name="connsiteY642" fmla="*/ 50590 h 114300"/>
                <a:gd name="connsiteX643" fmla="*/ 50034 w 114300"/>
                <a:gd name="connsiteY643" fmla="*/ 49257 h 114300"/>
                <a:gd name="connsiteX644" fmla="*/ 49081 w 114300"/>
                <a:gd name="connsiteY644" fmla="*/ 49162 h 114300"/>
                <a:gd name="connsiteX645" fmla="*/ 49939 w 114300"/>
                <a:gd name="connsiteY645" fmla="*/ 48400 h 114300"/>
                <a:gd name="connsiteX646" fmla="*/ 50986 w 114300"/>
                <a:gd name="connsiteY646" fmla="*/ 47447 h 114300"/>
                <a:gd name="connsiteX647" fmla="*/ 51272 w 114300"/>
                <a:gd name="connsiteY647" fmla="*/ 48114 h 114300"/>
                <a:gd name="connsiteX648" fmla="*/ 50891 w 114300"/>
                <a:gd name="connsiteY648" fmla="*/ 47161 h 114300"/>
                <a:gd name="connsiteX649" fmla="*/ 50796 w 114300"/>
                <a:gd name="connsiteY649" fmla="*/ 46399 h 114300"/>
                <a:gd name="connsiteX650" fmla="*/ 51177 w 114300"/>
                <a:gd name="connsiteY650" fmla="*/ 43637 h 114300"/>
                <a:gd name="connsiteX651" fmla="*/ 50700 w 114300"/>
                <a:gd name="connsiteY651" fmla="*/ 42589 h 114300"/>
                <a:gd name="connsiteX652" fmla="*/ 51463 w 114300"/>
                <a:gd name="connsiteY652" fmla="*/ 42970 h 114300"/>
                <a:gd name="connsiteX653" fmla="*/ 52129 w 114300"/>
                <a:gd name="connsiteY653" fmla="*/ 41923 h 114300"/>
                <a:gd name="connsiteX654" fmla="*/ 51558 w 114300"/>
                <a:gd name="connsiteY654" fmla="*/ 41542 h 114300"/>
                <a:gd name="connsiteX655" fmla="*/ 51463 w 114300"/>
                <a:gd name="connsiteY655" fmla="*/ 40684 h 114300"/>
                <a:gd name="connsiteX656" fmla="*/ 51844 w 114300"/>
                <a:gd name="connsiteY656" fmla="*/ 40399 h 114300"/>
                <a:gd name="connsiteX657" fmla="*/ 52129 w 114300"/>
                <a:gd name="connsiteY657" fmla="*/ 39065 h 114300"/>
                <a:gd name="connsiteX658" fmla="*/ 52415 w 114300"/>
                <a:gd name="connsiteY658" fmla="*/ 37922 h 114300"/>
                <a:gd name="connsiteX659" fmla="*/ 53749 w 114300"/>
                <a:gd name="connsiteY659" fmla="*/ 38208 h 114300"/>
                <a:gd name="connsiteX660" fmla="*/ 53939 w 114300"/>
                <a:gd name="connsiteY660" fmla="*/ 37922 h 114300"/>
                <a:gd name="connsiteX661" fmla="*/ 52510 w 114300"/>
                <a:gd name="connsiteY661" fmla="*/ 37446 h 114300"/>
                <a:gd name="connsiteX662" fmla="*/ 52701 w 114300"/>
                <a:gd name="connsiteY662" fmla="*/ 36208 h 114300"/>
                <a:gd name="connsiteX663" fmla="*/ 52605 w 114300"/>
                <a:gd name="connsiteY663" fmla="*/ 35350 h 114300"/>
                <a:gd name="connsiteX664" fmla="*/ 53177 w 114300"/>
                <a:gd name="connsiteY664" fmla="*/ 33922 h 114300"/>
                <a:gd name="connsiteX665" fmla="*/ 54701 w 114300"/>
                <a:gd name="connsiteY665" fmla="*/ 33160 h 114300"/>
                <a:gd name="connsiteX666" fmla="*/ 55463 w 114300"/>
                <a:gd name="connsiteY666" fmla="*/ 33826 h 114300"/>
                <a:gd name="connsiteX667" fmla="*/ 56225 w 114300"/>
                <a:gd name="connsiteY667" fmla="*/ 33731 h 114300"/>
                <a:gd name="connsiteX668" fmla="*/ 56606 w 114300"/>
                <a:gd name="connsiteY668" fmla="*/ 34112 h 114300"/>
                <a:gd name="connsiteX669" fmla="*/ 58321 w 114300"/>
                <a:gd name="connsiteY669" fmla="*/ 34588 h 114300"/>
                <a:gd name="connsiteX670" fmla="*/ 59940 w 114300"/>
                <a:gd name="connsiteY670" fmla="*/ 35827 h 114300"/>
                <a:gd name="connsiteX671" fmla="*/ 59940 w 114300"/>
                <a:gd name="connsiteY671" fmla="*/ 36493 h 114300"/>
                <a:gd name="connsiteX672" fmla="*/ 61464 w 114300"/>
                <a:gd name="connsiteY672" fmla="*/ 38017 h 114300"/>
                <a:gd name="connsiteX673" fmla="*/ 62416 w 114300"/>
                <a:gd name="connsiteY673" fmla="*/ 38303 h 114300"/>
                <a:gd name="connsiteX674" fmla="*/ 63559 w 114300"/>
                <a:gd name="connsiteY674" fmla="*/ 38113 h 114300"/>
                <a:gd name="connsiteX675" fmla="*/ 63845 w 114300"/>
                <a:gd name="connsiteY675" fmla="*/ 37732 h 114300"/>
                <a:gd name="connsiteX676" fmla="*/ 64988 w 114300"/>
                <a:gd name="connsiteY676" fmla="*/ 37541 h 114300"/>
                <a:gd name="connsiteX677" fmla="*/ 66131 w 114300"/>
                <a:gd name="connsiteY677" fmla="*/ 36874 h 114300"/>
                <a:gd name="connsiteX678" fmla="*/ 68036 w 114300"/>
                <a:gd name="connsiteY678" fmla="*/ 35827 h 114300"/>
                <a:gd name="connsiteX679" fmla="*/ 70322 w 114300"/>
                <a:gd name="connsiteY679" fmla="*/ 35065 h 114300"/>
                <a:gd name="connsiteX680" fmla="*/ 72513 w 114300"/>
                <a:gd name="connsiteY680" fmla="*/ 34017 h 114300"/>
                <a:gd name="connsiteX681" fmla="*/ 71560 w 114300"/>
                <a:gd name="connsiteY681" fmla="*/ 25730 h 114300"/>
                <a:gd name="connsiteX682" fmla="*/ 70131 w 114300"/>
                <a:gd name="connsiteY682" fmla="*/ 24873 h 114300"/>
                <a:gd name="connsiteX683" fmla="*/ 67465 w 114300"/>
                <a:gd name="connsiteY683" fmla="*/ 24492 h 114300"/>
                <a:gd name="connsiteX684" fmla="*/ 65941 w 114300"/>
                <a:gd name="connsiteY684" fmla="*/ 24682 h 114300"/>
                <a:gd name="connsiteX685" fmla="*/ 65560 w 114300"/>
                <a:gd name="connsiteY685" fmla="*/ 24206 h 114300"/>
                <a:gd name="connsiteX686" fmla="*/ 65083 w 114300"/>
                <a:gd name="connsiteY686" fmla="*/ 24016 h 114300"/>
                <a:gd name="connsiteX687" fmla="*/ 64893 w 114300"/>
                <a:gd name="connsiteY687" fmla="*/ 23539 h 114300"/>
                <a:gd name="connsiteX688" fmla="*/ 63464 w 114300"/>
                <a:gd name="connsiteY688" fmla="*/ 22777 h 114300"/>
                <a:gd name="connsiteX689" fmla="*/ 62226 w 114300"/>
                <a:gd name="connsiteY689" fmla="*/ 22492 h 114300"/>
                <a:gd name="connsiteX690" fmla="*/ 61369 w 114300"/>
                <a:gd name="connsiteY690" fmla="*/ 22015 h 114300"/>
                <a:gd name="connsiteX691" fmla="*/ 60035 w 114300"/>
                <a:gd name="connsiteY691" fmla="*/ 21825 h 114300"/>
                <a:gd name="connsiteX692" fmla="*/ 59940 w 114300"/>
                <a:gd name="connsiteY692" fmla="*/ 21539 h 114300"/>
                <a:gd name="connsiteX693" fmla="*/ 59464 w 114300"/>
                <a:gd name="connsiteY693" fmla="*/ 21539 h 114300"/>
                <a:gd name="connsiteX694" fmla="*/ 59082 w 114300"/>
                <a:gd name="connsiteY694" fmla="*/ 21158 h 114300"/>
                <a:gd name="connsiteX695" fmla="*/ 57558 w 114300"/>
                <a:gd name="connsiteY695" fmla="*/ 20682 h 114300"/>
                <a:gd name="connsiteX696" fmla="*/ 56225 w 114300"/>
                <a:gd name="connsiteY696" fmla="*/ 20491 h 114300"/>
                <a:gd name="connsiteX697" fmla="*/ 55368 w 114300"/>
                <a:gd name="connsiteY697" fmla="*/ 19729 h 114300"/>
                <a:gd name="connsiteX698" fmla="*/ 55273 w 114300"/>
                <a:gd name="connsiteY698" fmla="*/ 18872 h 114300"/>
                <a:gd name="connsiteX699" fmla="*/ 56034 w 114300"/>
                <a:gd name="connsiteY699" fmla="*/ 18586 h 114300"/>
                <a:gd name="connsiteX700" fmla="*/ 61654 w 114300"/>
                <a:gd name="connsiteY700" fmla="*/ 15729 h 114300"/>
                <a:gd name="connsiteX701" fmla="*/ 62702 w 114300"/>
                <a:gd name="connsiteY701" fmla="*/ 15538 h 114300"/>
                <a:gd name="connsiteX702" fmla="*/ 64893 w 114300"/>
                <a:gd name="connsiteY702" fmla="*/ 14681 h 114300"/>
                <a:gd name="connsiteX703" fmla="*/ 65369 w 114300"/>
                <a:gd name="connsiteY703" fmla="*/ 13538 h 114300"/>
                <a:gd name="connsiteX704" fmla="*/ 68131 w 114300"/>
                <a:gd name="connsiteY704" fmla="*/ 13062 h 114300"/>
                <a:gd name="connsiteX705" fmla="*/ 68703 w 114300"/>
                <a:gd name="connsiteY705" fmla="*/ 12109 h 114300"/>
                <a:gd name="connsiteX706" fmla="*/ 70513 w 114300"/>
                <a:gd name="connsiteY706" fmla="*/ 11443 h 114300"/>
                <a:gd name="connsiteX707" fmla="*/ 73275 w 114300"/>
                <a:gd name="connsiteY707" fmla="*/ 10585 h 114300"/>
                <a:gd name="connsiteX708" fmla="*/ 74608 w 114300"/>
                <a:gd name="connsiteY708" fmla="*/ 10490 h 114300"/>
                <a:gd name="connsiteX709" fmla="*/ 76227 w 114300"/>
                <a:gd name="connsiteY709" fmla="*/ 9347 h 114300"/>
                <a:gd name="connsiteX710" fmla="*/ 77561 w 114300"/>
                <a:gd name="connsiteY710" fmla="*/ 9252 h 114300"/>
                <a:gd name="connsiteX711" fmla="*/ 77847 w 114300"/>
                <a:gd name="connsiteY711" fmla="*/ 10204 h 114300"/>
                <a:gd name="connsiteX712" fmla="*/ 79180 w 114300"/>
                <a:gd name="connsiteY712" fmla="*/ 9728 h 114300"/>
                <a:gd name="connsiteX713" fmla="*/ 80990 w 114300"/>
                <a:gd name="connsiteY713" fmla="*/ 9347 h 114300"/>
                <a:gd name="connsiteX714" fmla="*/ 81180 w 114300"/>
                <a:gd name="connsiteY714" fmla="*/ 8109 h 114300"/>
                <a:gd name="connsiteX715" fmla="*/ 81657 w 114300"/>
                <a:gd name="connsiteY715" fmla="*/ 8014 h 114300"/>
                <a:gd name="connsiteX716" fmla="*/ 82038 w 114300"/>
                <a:gd name="connsiteY716" fmla="*/ 9347 h 114300"/>
                <a:gd name="connsiteX717" fmla="*/ 82895 w 114300"/>
                <a:gd name="connsiteY717" fmla="*/ 9061 h 114300"/>
                <a:gd name="connsiteX718" fmla="*/ 82800 w 114300"/>
                <a:gd name="connsiteY718" fmla="*/ 8680 h 114300"/>
                <a:gd name="connsiteX719" fmla="*/ 83276 w 114300"/>
                <a:gd name="connsiteY719" fmla="*/ 8585 h 114300"/>
                <a:gd name="connsiteX720" fmla="*/ 83181 w 114300"/>
                <a:gd name="connsiteY720" fmla="*/ 8109 h 114300"/>
                <a:gd name="connsiteX721" fmla="*/ 86896 w 114300"/>
                <a:gd name="connsiteY721" fmla="*/ 7823 h 114300"/>
                <a:gd name="connsiteX722" fmla="*/ 87943 w 114300"/>
                <a:gd name="connsiteY722" fmla="*/ 7347 h 114300"/>
                <a:gd name="connsiteX723" fmla="*/ 88705 w 114300"/>
                <a:gd name="connsiteY723" fmla="*/ 7728 h 114300"/>
                <a:gd name="connsiteX724" fmla="*/ 90991 w 114300"/>
                <a:gd name="connsiteY724" fmla="*/ 7347 h 114300"/>
                <a:gd name="connsiteX725" fmla="*/ 90991 w 114300"/>
                <a:gd name="connsiteY725" fmla="*/ 7728 h 114300"/>
                <a:gd name="connsiteX726" fmla="*/ 91753 w 114300"/>
                <a:gd name="connsiteY726" fmla="*/ 7633 h 114300"/>
                <a:gd name="connsiteX727" fmla="*/ 91944 w 114300"/>
                <a:gd name="connsiteY727" fmla="*/ 7156 h 114300"/>
                <a:gd name="connsiteX728" fmla="*/ 92134 w 114300"/>
                <a:gd name="connsiteY728" fmla="*/ 7633 h 114300"/>
                <a:gd name="connsiteX729" fmla="*/ 96706 w 114300"/>
                <a:gd name="connsiteY729" fmla="*/ 8299 h 114300"/>
                <a:gd name="connsiteX730" fmla="*/ 97754 w 114300"/>
                <a:gd name="connsiteY730" fmla="*/ 7823 h 114300"/>
                <a:gd name="connsiteX731" fmla="*/ 98135 w 114300"/>
                <a:gd name="connsiteY731" fmla="*/ 8395 h 114300"/>
                <a:gd name="connsiteX732" fmla="*/ 100421 w 114300"/>
                <a:gd name="connsiteY732" fmla="*/ 9442 h 114300"/>
                <a:gd name="connsiteX733" fmla="*/ 102802 w 114300"/>
                <a:gd name="connsiteY733" fmla="*/ 10776 h 114300"/>
                <a:gd name="connsiteX734" fmla="*/ 104231 w 114300"/>
                <a:gd name="connsiteY734" fmla="*/ 11538 h 114300"/>
                <a:gd name="connsiteX735" fmla="*/ 105088 w 114300"/>
                <a:gd name="connsiteY735" fmla="*/ 11633 h 114300"/>
                <a:gd name="connsiteX736" fmla="*/ 106612 w 114300"/>
                <a:gd name="connsiteY736" fmla="*/ 12871 h 114300"/>
                <a:gd name="connsiteX737" fmla="*/ 109374 w 114300"/>
                <a:gd name="connsiteY737" fmla="*/ 15729 h 114300"/>
                <a:gd name="connsiteX738" fmla="*/ 110137 w 114300"/>
                <a:gd name="connsiteY738" fmla="*/ 17062 h 114300"/>
                <a:gd name="connsiteX739" fmla="*/ 110327 w 114300"/>
                <a:gd name="connsiteY739" fmla="*/ 18015 h 114300"/>
                <a:gd name="connsiteX740" fmla="*/ 110994 w 114300"/>
                <a:gd name="connsiteY740" fmla="*/ 18967 h 114300"/>
                <a:gd name="connsiteX741" fmla="*/ 111375 w 114300"/>
                <a:gd name="connsiteY741" fmla="*/ 21634 h 114300"/>
                <a:gd name="connsiteX742" fmla="*/ 111756 w 114300"/>
                <a:gd name="connsiteY742" fmla="*/ 22873 h 114300"/>
                <a:gd name="connsiteX743" fmla="*/ 111661 w 114300"/>
                <a:gd name="connsiteY743" fmla="*/ 23254 h 114300"/>
                <a:gd name="connsiteX744" fmla="*/ 111470 w 114300"/>
                <a:gd name="connsiteY744" fmla="*/ 25540 h 114300"/>
                <a:gd name="connsiteX745" fmla="*/ 111661 w 114300"/>
                <a:gd name="connsiteY745" fmla="*/ 27635 h 114300"/>
                <a:gd name="connsiteX746" fmla="*/ 110708 w 114300"/>
                <a:gd name="connsiteY746" fmla="*/ 28397 h 114300"/>
                <a:gd name="connsiteX747" fmla="*/ 109851 w 114300"/>
                <a:gd name="connsiteY747" fmla="*/ 30112 h 114300"/>
                <a:gd name="connsiteX748" fmla="*/ 109946 w 114300"/>
                <a:gd name="connsiteY748" fmla="*/ 31064 h 114300"/>
                <a:gd name="connsiteX749" fmla="*/ 109470 w 114300"/>
                <a:gd name="connsiteY749" fmla="*/ 31255 h 114300"/>
                <a:gd name="connsiteX750" fmla="*/ 108612 w 114300"/>
                <a:gd name="connsiteY750" fmla="*/ 33160 h 114300"/>
                <a:gd name="connsiteX751" fmla="*/ 108041 w 114300"/>
                <a:gd name="connsiteY751" fmla="*/ 33160 h 114300"/>
                <a:gd name="connsiteX752" fmla="*/ 107089 w 114300"/>
                <a:gd name="connsiteY752" fmla="*/ 35065 h 114300"/>
                <a:gd name="connsiteX753" fmla="*/ 106707 w 114300"/>
                <a:gd name="connsiteY753" fmla="*/ 36589 h 114300"/>
                <a:gd name="connsiteX754" fmla="*/ 106136 w 114300"/>
                <a:gd name="connsiteY754" fmla="*/ 36208 h 114300"/>
                <a:gd name="connsiteX755" fmla="*/ 106041 w 114300"/>
                <a:gd name="connsiteY755" fmla="*/ 36874 h 114300"/>
                <a:gd name="connsiteX756" fmla="*/ 105660 w 114300"/>
                <a:gd name="connsiteY756" fmla="*/ 38113 h 114300"/>
                <a:gd name="connsiteX757" fmla="*/ 105374 w 114300"/>
                <a:gd name="connsiteY757" fmla="*/ 38875 h 114300"/>
                <a:gd name="connsiteX758" fmla="*/ 104803 w 114300"/>
                <a:gd name="connsiteY758" fmla="*/ 39256 h 114300"/>
                <a:gd name="connsiteX759" fmla="*/ 103564 w 114300"/>
                <a:gd name="connsiteY759" fmla="*/ 41256 h 114300"/>
                <a:gd name="connsiteX760" fmla="*/ 102421 w 114300"/>
                <a:gd name="connsiteY760" fmla="*/ 43066 h 114300"/>
                <a:gd name="connsiteX761" fmla="*/ 102326 w 114300"/>
                <a:gd name="connsiteY761" fmla="*/ 43828 h 114300"/>
                <a:gd name="connsiteX762" fmla="*/ 101754 w 114300"/>
                <a:gd name="connsiteY762" fmla="*/ 44018 h 114300"/>
                <a:gd name="connsiteX763" fmla="*/ 101469 w 114300"/>
                <a:gd name="connsiteY763" fmla="*/ 45066 h 114300"/>
                <a:gd name="connsiteX764" fmla="*/ 100707 w 114300"/>
                <a:gd name="connsiteY764" fmla="*/ 45923 h 114300"/>
                <a:gd name="connsiteX765" fmla="*/ 100802 w 114300"/>
                <a:gd name="connsiteY765" fmla="*/ 46590 h 114300"/>
                <a:gd name="connsiteX766" fmla="*/ 99754 w 114300"/>
                <a:gd name="connsiteY766" fmla="*/ 47257 h 114300"/>
                <a:gd name="connsiteX767" fmla="*/ 100040 w 114300"/>
                <a:gd name="connsiteY767" fmla="*/ 47923 h 114300"/>
                <a:gd name="connsiteX768" fmla="*/ 99469 w 114300"/>
                <a:gd name="connsiteY768" fmla="*/ 49543 h 114300"/>
                <a:gd name="connsiteX769" fmla="*/ 98802 w 114300"/>
                <a:gd name="connsiteY769" fmla="*/ 49924 h 114300"/>
                <a:gd name="connsiteX770" fmla="*/ 99373 w 114300"/>
                <a:gd name="connsiteY770" fmla="*/ 51733 h 114300"/>
                <a:gd name="connsiteX771" fmla="*/ 99945 w 114300"/>
                <a:gd name="connsiteY771" fmla="*/ 51733 h 114300"/>
                <a:gd name="connsiteX772" fmla="*/ 99564 w 114300"/>
                <a:gd name="connsiteY772" fmla="*/ 52495 h 114300"/>
                <a:gd name="connsiteX773" fmla="*/ 99659 w 114300"/>
                <a:gd name="connsiteY773" fmla="*/ 54115 h 114300"/>
                <a:gd name="connsiteX774" fmla="*/ 99849 w 114300"/>
                <a:gd name="connsiteY774" fmla="*/ 55067 h 114300"/>
                <a:gd name="connsiteX775" fmla="*/ 98897 w 114300"/>
                <a:gd name="connsiteY775" fmla="*/ 55543 h 114300"/>
                <a:gd name="connsiteX776" fmla="*/ 98802 w 114300"/>
                <a:gd name="connsiteY776" fmla="*/ 56686 h 114300"/>
                <a:gd name="connsiteX777" fmla="*/ 96135 w 114300"/>
                <a:gd name="connsiteY777" fmla="*/ 57734 h 114300"/>
                <a:gd name="connsiteX778" fmla="*/ 95944 w 114300"/>
                <a:gd name="connsiteY778" fmla="*/ 58496 h 114300"/>
                <a:gd name="connsiteX779" fmla="*/ 94611 w 114300"/>
                <a:gd name="connsiteY779" fmla="*/ 58687 h 114300"/>
                <a:gd name="connsiteX780" fmla="*/ 94516 w 114300"/>
                <a:gd name="connsiteY780" fmla="*/ 59449 h 114300"/>
                <a:gd name="connsiteX781" fmla="*/ 93182 w 114300"/>
                <a:gd name="connsiteY781" fmla="*/ 59639 h 114300"/>
                <a:gd name="connsiteX782" fmla="*/ 92992 w 114300"/>
                <a:gd name="connsiteY782" fmla="*/ 60496 h 114300"/>
                <a:gd name="connsiteX783" fmla="*/ 92229 w 114300"/>
                <a:gd name="connsiteY783" fmla="*/ 60592 h 114300"/>
                <a:gd name="connsiteX784" fmla="*/ 91087 w 114300"/>
                <a:gd name="connsiteY784" fmla="*/ 61544 h 114300"/>
                <a:gd name="connsiteX785" fmla="*/ 90515 w 114300"/>
                <a:gd name="connsiteY785" fmla="*/ 61735 h 114300"/>
                <a:gd name="connsiteX786" fmla="*/ 90229 w 114300"/>
                <a:gd name="connsiteY786" fmla="*/ 64116 h 114300"/>
                <a:gd name="connsiteX787" fmla="*/ 90134 w 114300"/>
                <a:gd name="connsiteY787" fmla="*/ 67640 h 114300"/>
                <a:gd name="connsiteX788" fmla="*/ 90896 w 114300"/>
                <a:gd name="connsiteY788" fmla="*/ 68116 h 114300"/>
                <a:gd name="connsiteX789" fmla="*/ 90515 w 114300"/>
                <a:gd name="connsiteY789" fmla="*/ 68974 h 114300"/>
                <a:gd name="connsiteX790" fmla="*/ 91563 w 114300"/>
                <a:gd name="connsiteY790" fmla="*/ 69355 h 114300"/>
                <a:gd name="connsiteX791" fmla="*/ 91658 w 114300"/>
                <a:gd name="connsiteY791" fmla="*/ 68497 h 114300"/>
                <a:gd name="connsiteX792" fmla="*/ 93658 w 114300"/>
                <a:gd name="connsiteY792" fmla="*/ 69640 h 114300"/>
                <a:gd name="connsiteX793" fmla="*/ 94801 w 114300"/>
                <a:gd name="connsiteY793" fmla="*/ 69355 h 114300"/>
                <a:gd name="connsiteX794" fmla="*/ 94897 w 114300"/>
                <a:gd name="connsiteY794" fmla="*/ 69831 h 114300"/>
                <a:gd name="connsiteX795" fmla="*/ 95659 w 114300"/>
                <a:gd name="connsiteY795" fmla="*/ 69640 h 114300"/>
                <a:gd name="connsiteX796" fmla="*/ 96040 w 114300"/>
                <a:gd name="connsiteY796" fmla="*/ 69926 h 114300"/>
                <a:gd name="connsiteX797" fmla="*/ 96135 w 114300"/>
                <a:gd name="connsiteY797" fmla="*/ 70402 h 114300"/>
                <a:gd name="connsiteX798" fmla="*/ 97278 w 114300"/>
                <a:gd name="connsiteY798" fmla="*/ 70117 h 114300"/>
                <a:gd name="connsiteX799" fmla="*/ 97849 w 114300"/>
                <a:gd name="connsiteY799" fmla="*/ 70498 h 114300"/>
                <a:gd name="connsiteX800" fmla="*/ 98516 w 114300"/>
                <a:gd name="connsiteY800" fmla="*/ 70402 h 114300"/>
                <a:gd name="connsiteX801" fmla="*/ 100993 w 114300"/>
                <a:gd name="connsiteY801" fmla="*/ 71355 h 114300"/>
                <a:gd name="connsiteX802" fmla="*/ 102612 w 114300"/>
                <a:gd name="connsiteY802" fmla="*/ 72879 h 114300"/>
                <a:gd name="connsiteX803" fmla="*/ 103945 w 114300"/>
                <a:gd name="connsiteY803" fmla="*/ 74308 h 114300"/>
                <a:gd name="connsiteX804" fmla="*/ 104803 w 114300"/>
                <a:gd name="connsiteY804" fmla="*/ 74403 h 114300"/>
                <a:gd name="connsiteX805" fmla="*/ 104612 w 114300"/>
                <a:gd name="connsiteY805" fmla="*/ 75355 h 114300"/>
                <a:gd name="connsiteX806" fmla="*/ 104136 w 114300"/>
                <a:gd name="connsiteY806" fmla="*/ 75451 h 114300"/>
                <a:gd name="connsiteX807" fmla="*/ 104707 w 114300"/>
                <a:gd name="connsiteY807" fmla="*/ 76403 h 114300"/>
                <a:gd name="connsiteX808" fmla="*/ 104612 w 114300"/>
                <a:gd name="connsiteY808" fmla="*/ 77356 h 114300"/>
                <a:gd name="connsiteX809" fmla="*/ 104231 w 114300"/>
                <a:gd name="connsiteY809" fmla="*/ 77356 h 114300"/>
                <a:gd name="connsiteX810" fmla="*/ 103945 w 114300"/>
                <a:gd name="connsiteY810" fmla="*/ 78784 h 114300"/>
                <a:gd name="connsiteX811" fmla="*/ 102993 w 114300"/>
                <a:gd name="connsiteY811" fmla="*/ 79261 h 114300"/>
                <a:gd name="connsiteX812" fmla="*/ 103088 w 114300"/>
                <a:gd name="connsiteY812" fmla="*/ 80023 h 114300"/>
                <a:gd name="connsiteX813" fmla="*/ 102612 w 114300"/>
                <a:gd name="connsiteY813" fmla="*/ 79927 h 114300"/>
                <a:gd name="connsiteX814" fmla="*/ 101754 w 114300"/>
                <a:gd name="connsiteY814" fmla="*/ 81261 h 114300"/>
                <a:gd name="connsiteX815" fmla="*/ 101088 w 114300"/>
                <a:gd name="connsiteY815" fmla="*/ 81356 h 114300"/>
                <a:gd name="connsiteX816" fmla="*/ 100707 w 114300"/>
                <a:gd name="connsiteY816" fmla="*/ 82404 h 114300"/>
                <a:gd name="connsiteX817" fmla="*/ 101564 w 114300"/>
                <a:gd name="connsiteY817" fmla="*/ 83166 h 114300"/>
                <a:gd name="connsiteX818" fmla="*/ 100993 w 114300"/>
                <a:gd name="connsiteY818" fmla="*/ 83928 h 114300"/>
                <a:gd name="connsiteX819" fmla="*/ 100897 w 114300"/>
                <a:gd name="connsiteY819" fmla="*/ 83071 h 114300"/>
                <a:gd name="connsiteX820" fmla="*/ 99564 w 114300"/>
                <a:gd name="connsiteY820" fmla="*/ 82785 h 114300"/>
                <a:gd name="connsiteX821" fmla="*/ 99659 w 114300"/>
                <a:gd name="connsiteY821" fmla="*/ 83452 h 114300"/>
                <a:gd name="connsiteX822" fmla="*/ 99183 w 114300"/>
                <a:gd name="connsiteY822" fmla="*/ 84214 h 114300"/>
                <a:gd name="connsiteX823" fmla="*/ 98802 w 114300"/>
                <a:gd name="connsiteY823" fmla="*/ 84214 h 114300"/>
                <a:gd name="connsiteX824" fmla="*/ 97754 w 114300"/>
                <a:gd name="connsiteY824" fmla="*/ 85547 h 114300"/>
                <a:gd name="connsiteX825" fmla="*/ 97754 w 114300"/>
                <a:gd name="connsiteY825" fmla="*/ 86023 h 114300"/>
                <a:gd name="connsiteX826" fmla="*/ 97468 w 114300"/>
                <a:gd name="connsiteY826" fmla="*/ 85642 h 114300"/>
                <a:gd name="connsiteX827" fmla="*/ 97564 w 114300"/>
                <a:gd name="connsiteY827" fmla="*/ 86881 h 114300"/>
                <a:gd name="connsiteX828" fmla="*/ 96516 w 114300"/>
                <a:gd name="connsiteY828" fmla="*/ 87928 h 114300"/>
                <a:gd name="connsiteX829" fmla="*/ 95277 w 114300"/>
                <a:gd name="connsiteY829" fmla="*/ 88309 h 114300"/>
                <a:gd name="connsiteX830" fmla="*/ 95373 w 114300"/>
                <a:gd name="connsiteY830" fmla="*/ 88881 h 114300"/>
                <a:gd name="connsiteX831" fmla="*/ 94516 w 114300"/>
                <a:gd name="connsiteY831" fmla="*/ 89452 h 114300"/>
                <a:gd name="connsiteX832" fmla="*/ 94611 w 114300"/>
                <a:gd name="connsiteY832" fmla="*/ 89833 h 114300"/>
                <a:gd name="connsiteX833" fmla="*/ 93753 w 114300"/>
                <a:gd name="connsiteY833" fmla="*/ 90405 h 114300"/>
                <a:gd name="connsiteX834" fmla="*/ 92515 w 114300"/>
                <a:gd name="connsiteY834" fmla="*/ 93262 h 114300"/>
                <a:gd name="connsiteX835" fmla="*/ 92039 w 114300"/>
                <a:gd name="connsiteY835" fmla="*/ 93834 h 114300"/>
                <a:gd name="connsiteX836" fmla="*/ 92229 w 114300"/>
                <a:gd name="connsiteY836" fmla="*/ 94596 h 114300"/>
                <a:gd name="connsiteX837" fmla="*/ 91944 w 114300"/>
                <a:gd name="connsiteY837" fmla="*/ 94691 h 114300"/>
                <a:gd name="connsiteX838" fmla="*/ 91563 w 114300"/>
                <a:gd name="connsiteY838" fmla="*/ 94310 h 114300"/>
                <a:gd name="connsiteX839" fmla="*/ 90896 w 114300"/>
                <a:gd name="connsiteY839" fmla="*/ 94405 h 114300"/>
                <a:gd name="connsiteX840" fmla="*/ 90420 w 114300"/>
                <a:gd name="connsiteY840" fmla="*/ 95644 h 114300"/>
                <a:gd name="connsiteX841" fmla="*/ 93087 w 114300"/>
                <a:gd name="connsiteY841" fmla="*/ 95644 h 114300"/>
                <a:gd name="connsiteX842" fmla="*/ 93944 w 114300"/>
                <a:gd name="connsiteY842" fmla="*/ 96596 h 114300"/>
                <a:gd name="connsiteX843" fmla="*/ 95182 w 114300"/>
                <a:gd name="connsiteY843" fmla="*/ 95929 h 114300"/>
                <a:gd name="connsiteX844" fmla="*/ 97182 w 114300"/>
                <a:gd name="connsiteY844" fmla="*/ 96310 h 114300"/>
                <a:gd name="connsiteX845" fmla="*/ 100326 w 114300"/>
                <a:gd name="connsiteY845" fmla="*/ 95644 h 114300"/>
                <a:gd name="connsiteX846" fmla="*/ 102231 w 114300"/>
                <a:gd name="connsiteY846" fmla="*/ 95453 h 114300"/>
                <a:gd name="connsiteX847" fmla="*/ 103660 w 114300"/>
                <a:gd name="connsiteY847" fmla="*/ 95358 h 114300"/>
                <a:gd name="connsiteX848" fmla="*/ 106803 w 114300"/>
                <a:gd name="connsiteY848" fmla="*/ 96501 h 114300"/>
                <a:gd name="connsiteX849" fmla="*/ 106136 w 114300"/>
                <a:gd name="connsiteY849" fmla="*/ 98025 h 114300"/>
                <a:gd name="connsiteX850" fmla="*/ 107184 w 114300"/>
                <a:gd name="connsiteY850" fmla="*/ 98406 h 114300"/>
                <a:gd name="connsiteX851" fmla="*/ 108708 w 114300"/>
                <a:gd name="connsiteY851" fmla="*/ 98120 h 114300"/>
                <a:gd name="connsiteX852" fmla="*/ 108422 w 114300"/>
                <a:gd name="connsiteY852" fmla="*/ 99835 h 114300"/>
                <a:gd name="connsiteX853" fmla="*/ 109565 w 114300"/>
                <a:gd name="connsiteY853" fmla="*/ 100597 h 114300"/>
                <a:gd name="connsiteX854" fmla="*/ 109660 w 114300"/>
                <a:gd name="connsiteY854" fmla="*/ 102311 h 114300"/>
                <a:gd name="connsiteX855" fmla="*/ 108993 w 114300"/>
                <a:gd name="connsiteY855" fmla="*/ 102692 h 114300"/>
                <a:gd name="connsiteX856" fmla="*/ 109851 w 114300"/>
                <a:gd name="connsiteY856" fmla="*/ 103359 h 114300"/>
                <a:gd name="connsiteX857" fmla="*/ 109755 w 114300"/>
                <a:gd name="connsiteY857" fmla="*/ 104311 h 114300"/>
                <a:gd name="connsiteX858" fmla="*/ 109755 w 114300"/>
                <a:gd name="connsiteY858" fmla="*/ 104311 h 114300"/>
                <a:gd name="connsiteX859" fmla="*/ 90610 w 114300"/>
                <a:gd name="connsiteY859" fmla="*/ 112122 h 114300"/>
                <a:gd name="connsiteX860" fmla="*/ 90896 w 114300"/>
                <a:gd name="connsiteY860" fmla="*/ 112598 h 114300"/>
                <a:gd name="connsiteX861" fmla="*/ 90610 w 114300"/>
                <a:gd name="connsiteY861" fmla="*/ 112122 h 114300"/>
                <a:gd name="connsiteX862" fmla="*/ 90610 w 114300"/>
                <a:gd name="connsiteY862" fmla="*/ 112122 h 114300"/>
                <a:gd name="connsiteX863" fmla="*/ 111089 w 114300"/>
                <a:gd name="connsiteY863" fmla="*/ 104026 h 114300"/>
                <a:gd name="connsiteX864" fmla="*/ 110708 w 114300"/>
                <a:gd name="connsiteY864" fmla="*/ 104597 h 114300"/>
                <a:gd name="connsiteX865" fmla="*/ 111184 w 114300"/>
                <a:gd name="connsiteY865" fmla="*/ 104597 h 114300"/>
                <a:gd name="connsiteX866" fmla="*/ 111089 w 114300"/>
                <a:gd name="connsiteY866" fmla="*/ 104026 h 114300"/>
                <a:gd name="connsiteX867" fmla="*/ 111089 w 114300"/>
                <a:gd name="connsiteY867" fmla="*/ 104026 h 114300"/>
                <a:gd name="connsiteX868" fmla="*/ 75656 w 114300"/>
                <a:gd name="connsiteY868" fmla="*/ 109455 h 114300"/>
                <a:gd name="connsiteX869" fmla="*/ 75942 w 114300"/>
                <a:gd name="connsiteY869" fmla="*/ 109836 h 114300"/>
                <a:gd name="connsiteX870" fmla="*/ 75656 w 114300"/>
                <a:gd name="connsiteY870" fmla="*/ 109455 h 114300"/>
                <a:gd name="connsiteX871" fmla="*/ 75656 w 114300"/>
                <a:gd name="connsiteY871" fmla="*/ 109455 h 114300"/>
                <a:gd name="connsiteX872" fmla="*/ 109660 w 114300"/>
                <a:gd name="connsiteY872" fmla="*/ 98787 h 114300"/>
                <a:gd name="connsiteX873" fmla="*/ 109565 w 114300"/>
                <a:gd name="connsiteY873" fmla="*/ 98025 h 114300"/>
                <a:gd name="connsiteX874" fmla="*/ 108898 w 114300"/>
                <a:gd name="connsiteY874" fmla="*/ 98025 h 114300"/>
                <a:gd name="connsiteX875" fmla="*/ 109660 w 114300"/>
                <a:gd name="connsiteY875" fmla="*/ 98787 h 114300"/>
                <a:gd name="connsiteX876" fmla="*/ 109660 w 114300"/>
                <a:gd name="connsiteY876" fmla="*/ 98787 h 114300"/>
                <a:gd name="connsiteX877" fmla="*/ 65083 w 114300"/>
                <a:gd name="connsiteY877" fmla="*/ 95263 h 114300"/>
                <a:gd name="connsiteX878" fmla="*/ 65274 w 114300"/>
                <a:gd name="connsiteY878" fmla="*/ 95358 h 114300"/>
                <a:gd name="connsiteX879" fmla="*/ 65369 w 114300"/>
                <a:gd name="connsiteY879" fmla="*/ 95167 h 114300"/>
                <a:gd name="connsiteX880" fmla="*/ 65178 w 114300"/>
                <a:gd name="connsiteY880" fmla="*/ 95072 h 114300"/>
                <a:gd name="connsiteX881" fmla="*/ 65083 w 114300"/>
                <a:gd name="connsiteY881" fmla="*/ 95263 h 114300"/>
                <a:gd name="connsiteX882" fmla="*/ 65083 w 114300"/>
                <a:gd name="connsiteY882" fmla="*/ 95263 h 114300"/>
                <a:gd name="connsiteX883" fmla="*/ 96230 w 114300"/>
                <a:gd name="connsiteY883" fmla="*/ 88119 h 114300"/>
                <a:gd name="connsiteX884" fmla="*/ 96325 w 114300"/>
                <a:gd name="connsiteY884" fmla="*/ 88405 h 114300"/>
                <a:gd name="connsiteX885" fmla="*/ 96230 w 114300"/>
                <a:gd name="connsiteY885" fmla="*/ 88119 h 114300"/>
                <a:gd name="connsiteX886" fmla="*/ 96230 w 114300"/>
                <a:gd name="connsiteY886" fmla="*/ 88119 h 114300"/>
                <a:gd name="connsiteX887" fmla="*/ 102612 w 114300"/>
                <a:gd name="connsiteY887" fmla="*/ 80499 h 114300"/>
                <a:gd name="connsiteX888" fmla="*/ 102993 w 114300"/>
                <a:gd name="connsiteY888" fmla="*/ 80975 h 114300"/>
                <a:gd name="connsiteX889" fmla="*/ 102898 w 114300"/>
                <a:gd name="connsiteY889" fmla="*/ 80308 h 114300"/>
                <a:gd name="connsiteX890" fmla="*/ 102612 w 114300"/>
                <a:gd name="connsiteY890" fmla="*/ 80499 h 114300"/>
                <a:gd name="connsiteX891" fmla="*/ 102612 w 114300"/>
                <a:gd name="connsiteY891" fmla="*/ 80499 h 114300"/>
                <a:gd name="connsiteX892" fmla="*/ 24221 w 114300"/>
                <a:gd name="connsiteY892" fmla="*/ 84499 h 114300"/>
                <a:gd name="connsiteX893" fmla="*/ 24507 w 114300"/>
                <a:gd name="connsiteY893" fmla="*/ 84214 h 114300"/>
                <a:gd name="connsiteX894" fmla="*/ 24221 w 114300"/>
                <a:gd name="connsiteY894" fmla="*/ 84499 h 114300"/>
                <a:gd name="connsiteX895" fmla="*/ 24221 w 114300"/>
                <a:gd name="connsiteY895" fmla="*/ 84499 h 114300"/>
                <a:gd name="connsiteX896" fmla="*/ 8886 w 114300"/>
                <a:gd name="connsiteY896" fmla="*/ 83261 h 114300"/>
                <a:gd name="connsiteX897" fmla="*/ 8981 w 114300"/>
                <a:gd name="connsiteY897" fmla="*/ 83071 h 114300"/>
                <a:gd name="connsiteX898" fmla="*/ 9172 w 114300"/>
                <a:gd name="connsiteY898" fmla="*/ 83356 h 114300"/>
                <a:gd name="connsiteX899" fmla="*/ 8886 w 114300"/>
                <a:gd name="connsiteY899" fmla="*/ 83261 h 114300"/>
                <a:gd name="connsiteX900" fmla="*/ 8886 w 114300"/>
                <a:gd name="connsiteY900" fmla="*/ 83261 h 114300"/>
                <a:gd name="connsiteX901" fmla="*/ 44700 w 114300"/>
                <a:gd name="connsiteY901" fmla="*/ 74689 h 114300"/>
                <a:gd name="connsiteX902" fmla="*/ 44986 w 114300"/>
                <a:gd name="connsiteY902" fmla="*/ 74689 h 114300"/>
                <a:gd name="connsiteX903" fmla="*/ 44986 w 114300"/>
                <a:gd name="connsiteY903" fmla="*/ 74974 h 114300"/>
                <a:gd name="connsiteX904" fmla="*/ 44700 w 114300"/>
                <a:gd name="connsiteY904" fmla="*/ 74974 h 114300"/>
                <a:gd name="connsiteX905" fmla="*/ 44700 w 114300"/>
                <a:gd name="connsiteY905" fmla="*/ 74689 h 114300"/>
                <a:gd name="connsiteX906" fmla="*/ 44700 w 114300"/>
                <a:gd name="connsiteY906" fmla="*/ 74689 h 114300"/>
                <a:gd name="connsiteX907" fmla="*/ 100326 w 114300"/>
                <a:gd name="connsiteY907" fmla="*/ 50400 h 114300"/>
                <a:gd name="connsiteX908" fmla="*/ 99278 w 114300"/>
                <a:gd name="connsiteY908" fmla="*/ 50495 h 114300"/>
                <a:gd name="connsiteX909" fmla="*/ 100326 w 114300"/>
                <a:gd name="connsiteY909" fmla="*/ 50400 h 114300"/>
                <a:gd name="connsiteX910" fmla="*/ 100326 w 114300"/>
                <a:gd name="connsiteY910" fmla="*/ 50400 h 114300"/>
                <a:gd name="connsiteX911" fmla="*/ 21554 w 114300"/>
                <a:gd name="connsiteY911" fmla="*/ 59830 h 114300"/>
                <a:gd name="connsiteX912" fmla="*/ 21459 w 114300"/>
                <a:gd name="connsiteY912" fmla="*/ 59925 h 114300"/>
                <a:gd name="connsiteX913" fmla="*/ 21554 w 114300"/>
                <a:gd name="connsiteY913" fmla="*/ 59830 h 114300"/>
                <a:gd name="connsiteX914" fmla="*/ 21554 w 114300"/>
                <a:gd name="connsiteY914" fmla="*/ 59830 h 114300"/>
                <a:gd name="connsiteX915" fmla="*/ 48700 w 114300"/>
                <a:gd name="connsiteY915" fmla="*/ 55734 h 114300"/>
                <a:gd name="connsiteX916" fmla="*/ 49367 w 114300"/>
                <a:gd name="connsiteY916" fmla="*/ 55258 h 114300"/>
                <a:gd name="connsiteX917" fmla="*/ 49272 w 114300"/>
                <a:gd name="connsiteY917" fmla="*/ 56401 h 114300"/>
                <a:gd name="connsiteX918" fmla="*/ 48700 w 114300"/>
                <a:gd name="connsiteY918" fmla="*/ 55734 h 114300"/>
                <a:gd name="connsiteX919" fmla="*/ 48700 w 114300"/>
                <a:gd name="connsiteY919" fmla="*/ 55734 h 114300"/>
                <a:gd name="connsiteX920" fmla="*/ 50796 w 114300"/>
                <a:gd name="connsiteY920" fmla="*/ 53924 h 114300"/>
                <a:gd name="connsiteX921" fmla="*/ 50605 w 114300"/>
                <a:gd name="connsiteY921" fmla="*/ 55258 h 114300"/>
                <a:gd name="connsiteX922" fmla="*/ 49843 w 114300"/>
                <a:gd name="connsiteY922" fmla="*/ 55639 h 114300"/>
                <a:gd name="connsiteX923" fmla="*/ 50415 w 114300"/>
                <a:gd name="connsiteY923" fmla="*/ 56877 h 114300"/>
                <a:gd name="connsiteX924" fmla="*/ 49653 w 114300"/>
                <a:gd name="connsiteY924" fmla="*/ 57353 h 114300"/>
                <a:gd name="connsiteX925" fmla="*/ 48796 w 114300"/>
                <a:gd name="connsiteY925" fmla="*/ 56686 h 114300"/>
                <a:gd name="connsiteX926" fmla="*/ 48224 w 114300"/>
                <a:gd name="connsiteY926" fmla="*/ 57163 h 114300"/>
                <a:gd name="connsiteX927" fmla="*/ 47367 w 114300"/>
                <a:gd name="connsiteY927" fmla="*/ 56591 h 114300"/>
                <a:gd name="connsiteX928" fmla="*/ 47843 w 114300"/>
                <a:gd name="connsiteY928" fmla="*/ 54591 h 114300"/>
                <a:gd name="connsiteX929" fmla="*/ 50796 w 114300"/>
                <a:gd name="connsiteY929" fmla="*/ 53924 h 114300"/>
                <a:gd name="connsiteX930" fmla="*/ 50796 w 114300"/>
                <a:gd name="connsiteY930" fmla="*/ 53924 h 114300"/>
                <a:gd name="connsiteX931" fmla="*/ 7171 w 114300"/>
                <a:gd name="connsiteY931" fmla="*/ 36970 h 114300"/>
                <a:gd name="connsiteX932" fmla="*/ 7171 w 114300"/>
                <a:gd name="connsiteY932" fmla="*/ 36684 h 114300"/>
                <a:gd name="connsiteX933" fmla="*/ 7362 w 114300"/>
                <a:gd name="connsiteY933" fmla="*/ 36779 h 114300"/>
                <a:gd name="connsiteX934" fmla="*/ 7171 w 114300"/>
                <a:gd name="connsiteY934" fmla="*/ 36970 h 114300"/>
                <a:gd name="connsiteX935" fmla="*/ 7171 w 114300"/>
                <a:gd name="connsiteY935" fmla="*/ 36970 h 114300"/>
                <a:gd name="connsiteX936" fmla="*/ 28222 w 114300"/>
                <a:gd name="connsiteY936" fmla="*/ 25063 h 114300"/>
                <a:gd name="connsiteX937" fmla="*/ 27745 w 114300"/>
                <a:gd name="connsiteY937" fmla="*/ 25349 h 114300"/>
                <a:gd name="connsiteX938" fmla="*/ 27745 w 114300"/>
                <a:gd name="connsiteY938" fmla="*/ 25159 h 114300"/>
                <a:gd name="connsiteX939" fmla="*/ 28222 w 114300"/>
                <a:gd name="connsiteY939" fmla="*/ 25063 h 114300"/>
                <a:gd name="connsiteX940" fmla="*/ 28222 w 114300"/>
                <a:gd name="connsiteY940" fmla="*/ 25063 h 114300"/>
                <a:gd name="connsiteX941" fmla="*/ 34318 w 114300"/>
                <a:gd name="connsiteY941" fmla="*/ 23635 h 114300"/>
                <a:gd name="connsiteX942" fmla="*/ 34318 w 114300"/>
                <a:gd name="connsiteY942" fmla="*/ 23444 h 114300"/>
                <a:gd name="connsiteX943" fmla="*/ 34127 w 114300"/>
                <a:gd name="connsiteY943" fmla="*/ 23444 h 114300"/>
                <a:gd name="connsiteX944" fmla="*/ 34127 w 114300"/>
                <a:gd name="connsiteY944" fmla="*/ 23635 h 114300"/>
                <a:gd name="connsiteX945" fmla="*/ 34318 w 114300"/>
                <a:gd name="connsiteY945" fmla="*/ 23635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</a:cxnLst>
              <a:rect l="l" t="t" r="r" b="b"/>
              <a:pathLst>
                <a:path w="114300" h="114300" fill="norm" stroke="1" extrusionOk="0">
                  <a:moveTo>
                    <a:pt x="47176" y="60592"/>
                  </a:moveTo>
                  <a:cubicBezTo>
                    <a:pt x="47176" y="60401"/>
                    <a:pt x="47367" y="60401"/>
                    <a:pt x="47557" y="60401"/>
                  </a:cubicBezTo>
                  <a:cubicBezTo>
                    <a:pt x="47557" y="60592"/>
                    <a:pt x="47272" y="60687"/>
                    <a:pt x="47176" y="60592"/>
                  </a:cubicBezTo>
                  <a:lnTo>
                    <a:pt x="47176" y="60592"/>
                  </a:lnTo>
                  <a:close/>
                  <a:moveTo>
                    <a:pt x="41366" y="67545"/>
                  </a:moveTo>
                  <a:cubicBezTo>
                    <a:pt x="40985" y="67735"/>
                    <a:pt x="40985" y="66973"/>
                    <a:pt x="41080" y="66878"/>
                  </a:cubicBezTo>
                  <a:cubicBezTo>
                    <a:pt x="41175" y="66878"/>
                    <a:pt x="41271" y="66878"/>
                    <a:pt x="41366" y="66878"/>
                  </a:cubicBezTo>
                  <a:cubicBezTo>
                    <a:pt x="41366" y="66973"/>
                    <a:pt x="41652" y="67450"/>
                    <a:pt x="41366" y="67545"/>
                  </a:cubicBezTo>
                  <a:lnTo>
                    <a:pt x="41366" y="67545"/>
                  </a:lnTo>
                  <a:close/>
                  <a:moveTo>
                    <a:pt x="24412" y="88690"/>
                  </a:moveTo>
                  <a:cubicBezTo>
                    <a:pt x="24507" y="88881"/>
                    <a:pt x="24507" y="89167"/>
                    <a:pt x="24507" y="89357"/>
                  </a:cubicBezTo>
                  <a:cubicBezTo>
                    <a:pt x="23935" y="90214"/>
                    <a:pt x="24412" y="91738"/>
                    <a:pt x="23459" y="92215"/>
                  </a:cubicBezTo>
                  <a:cubicBezTo>
                    <a:pt x="22792" y="92500"/>
                    <a:pt x="22697" y="91929"/>
                    <a:pt x="22125" y="91643"/>
                  </a:cubicBezTo>
                  <a:cubicBezTo>
                    <a:pt x="21935" y="91548"/>
                    <a:pt x="21745" y="91738"/>
                    <a:pt x="21649" y="91643"/>
                  </a:cubicBezTo>
                  <a:cubicBezTo>
                    <a:pt x="21554" y="91643"/>
                    <a:pt x="21364" y="91453"/>
                    <a:pt x="21173" y="91357"/>
                  </a:cubicBezTo>
                  <a:cubicBezTo>
                    <a:pt x="20792" y="91072"/>
                    <a:pt x="20411" y="90500"/>
                    <a:pt x="19840" y="90214"/>
                  </a:cubicBezTo>
                  <a:cubicBezTo>
                    <a:pt x="19744" y="89929"/>
                    <a:pt x="19458" y="89738"/>
                    <a:pt x="19458" y="89452"/>
                  </a:cubicBezTo>
                  <a:cubicBezTo>
                    <a:pt x="18887" y="89452"/>
                    <a:pt x="18506" y="89357"/>
                    <a:pt x="18125" y="88881"/>
                  </a:cubicBezTo>
                  <a:cubicBezTo>
                    <a:pt x="18030" y="88690"/>
                    <a:pt x="18030" y="88500"/>
                    <a:pt x="17839" y="88309"/>
                  </a:cubicBezTo>
                  <a:cubicBezTo>
                    <a:pt x="17744" y="88119"/>
                    <a:pt x="17268" y="88024"/>
                    <a:pt x="17173" y="87928"/>
                  </a:cubicBezTo>
                  <a:cubicBezTo>
                    <a:pt x="16982" y="87547"/>
                    <a:pt x="16982" y="86976"/>
                    <a:pt x="16792" y="86690"/>
                  </a:cubicBezTo>
                  <a:cubicBezTo>
                    <a:pt x="16601" y="86404"/>
                    <a:pt x="16220" y="86309"/>
                    <a:pt x="16029" y="86023"/>
                  </a:cubicBezTo>
                  <a:cubicBezTo>
                    <a:pt x="15934" y="85928"/>
                    <a:pt x="15934" y="85642"/>
                    <a:pt x="15934" y="85452"/>
                  </a:cubicBezTo>
                  <a:cubicBezTo>
                    <a:pt x="15839" y="85261"/>
                    <a:pt x="15553" y="85166"/>
                    <a:pt x="15744" y="85071"/>
                  </a:cubicBezTo>
                  <a:cubicBezTo>
                    <a:pt x="15172" y="84785"/>
                    <a:pt x="15077" y="83928"/>
                    <a:pt x="14696" y="83547"/>
                  </a:cubicBezTo>
                  <a:cubicBezTo>
                    <a:pt x="14791" y="82880"/>
                    <a:pt x="15363" y="82404"/>
                    <a:pt x="15268" y="81737"/>
                  </a:cubicBezTo>
                  <a:cubicBezTo>
                    <a:pt x="15649" y="80975"/>
                    <a:pt x="16029" y="80118"/>
                    <a:pt x="16982" y="79737"/>
                  </a:cubicBezTo>
                  <a:cubicBezTo>
                    <a:pt x="17649" y="78880"/>
                    <a:pt x="17553" y="77546"/>
                    <a:pt x="18411" y="76879"/>
                  </a:cubicBezTo>
                  <a:cubicBezTo>
                    <a:pt x="18601" y="76784"/>
                    <a:pt x="18792" y="76689"/>
                    <a:pt x="19077" y="76689"/>
                  </a:cubicBezTo>
                  <a:cubicBezTo>
                    <a:pt x="19935" y="75260"/>
                    <a:pt x="21078" y="74117"/>
                    <a:pt x="22602" y="73165"/>
                  </a:cubicBezTo>
                  <a:cubicBezTo>
                    <a:pt x="22792" y="73069"/>
                    <a:pt x="22792" y="73260"/>
                    <a:pt x="22888" y="73260"/>
                  </a:cubicBezTo>
                  <a:cubicBezTo>
                    <a:pt x="23554" y="75260"/>
                    <a:pt x="23649" y="78118"/>
                    <a:pt x="24316" y="80023"/>
                  </a:cubicBezTo>
                  <a:cubicBezTo>
                    <a:pt x="24030" y="81070"/>
                    <a:pt x="24888" y="82880"/>
                    <a:pt x="24316" y="83642"/>
                  </a:cubicBezTo>
                  <a:cubicBezTo>
                    <a:pt x="24507" y="84785"/>
                    <a:pt x="24697" y="86023"/>
                    <a:pt x="24697" y="86976"/>
                  </a:cubicBezTo>
                  <a:cubicBezTo>
                    <a:pt x="24697" y="87166"/>
                    <a:pt x="24507" y="87262"/>
                    <a:pt x="24507" y="87547"/>
                  </a:cubicBezTo>
                  <a:cubicBezTo>
                    <a:pt x="24507" y="88024"/>
                    <a:pt x="24793" y="88405"/>
                    <a:pt x="24412" y="88690"/>
                  </a:cubicBezTo>
                  <a:lnTo>
                    <a:pt x="24412" y="88690"/>
                  </a:lnTo>
                  <a:close/>
                  <a:moveTo>
                    <a:pt x="17744" y="69164"/>
                  </a:moveTo>
                  <a:cubicBezTo>
                    <a:pt x="17839" y="69164"/>
                    <a:pt x="17839" y="69355"/>
                    <a:pt x="17934" y="69545"/>
                  </a:cubicBezTo>
                  <a:cubicBezTo>
                    <a:pt x="17839" y="69640"/>
                    <a:pt x="17744" y="69736"/>
                    <a:pt x="17458" y="69736"/>
                  </a:cubicBezTo>
                  <a:cubicBezTo>
                    <a:pt x="17553" y="69450"/>
                    <a:pt x="17744" y="69355"/>
                    <a:pt x="17744" y="69164"/>
                  </a:cubicBezTo>
                  <a:lnTo>
                    <a:pt x="17744" y="69164"/>
                  </a:lnTo>
                  <a:close/>
                  <a:moveTo>
                    <a:pt x="18316" y="66211"/>
                  </a:moveTo>
                  <a:cubicBezTo>
                    <a:pt x="18220" y="66211"/>
                    <a:pt x="18220" y="66307"/>
                    <a:pt x="18220" y="66307"/>
                  </a:cubicBezTo>
                  <a:cubicBezTo>
                    <a:pt x="18125" y="66307"/>
                    <a:pt x="18125" y="66116"/>
                    <a:pt x="18125" y="66021"/>
                  </a:cubicBezTo>
                  <a:cubicBezTo>
                    <a:pt x="18220" y="66021"/>
                    <a:pt x="18220" y="66116"/>
                    <a:pt x="18316" y="66211"/>
                  </a:cubicBezTo>
                  <a:lnTo>
                    <a:pt x="18316" y="66211"/>
                  </a:lnTo>
                  <a:close/>
                  <a:moveTo>
                    <a:pt x="18220" y="65640"/>
                  </a:moveTo>
                  <a:cubicBezTo>
                    <a:pt x="18316" y="65640"/>
                    <a:pt x="18411" y="65735"/>
                    <a:pt x="18411" y="65926"/>
                  </a:cubicBezTo>
                  <a:cubicBezTo>
                    <a:pt x="18316" y="65926"/>
                    <a:pt x="18220" y="65926"/>
                    <a:pt x="18125" y="65926"/>
                  </a:cubicBezTo>
                  <a:cubicBezTo>
                    <a:pt x="18220" y="65926"/>
                    <a:pt x="18316" y="65735"/>
                    <a:pt x="18220" y="65640"/>
                  </a:cubicBezTo>
                  <a:lnTo>
                    <a:pt x="18220" y="65640"/>
                  </a:lnTo>
                  <a:close/>
                  <a:moveTo>
                    <a:pt x="14887" y="70498"/>
                  </a:moveTo>
                  <a:cubicBezTo>
                    <a:pt x="14791" y="70307"/>
                    <a:pt x="14791" y="70117"/>
                    <a:pt x="14887" y="70021"/>
                  </a:cubicBezTo>
                  <a:cubicBezTo>
                    <a:pt x="15077" y="69926"/>
                    <a:pt x="15172" y="70021"/>
                    <a:pt x="15268" y="70021"/>
                  </a:cubicBezTo>
                  <a:cubicBezTo>
                    <a:pt x="15268" y="70307"/>
                    <a:pt x="15172" y="70498"/>
                    <a:pt x="14887" y="70498"/>
                  </a:cubicBezTo>
                  <a:lnTo>
                    <a:pt x="14887" y="70498"/>
                  </a:lnTo>
                  <a:close/>
                  <a:moveTo>
                    <a:pt x="22697" y="30397"/>
                  </a:moveTo>
                  <a:cubicBezTo>
                    <a:pt x="22506" y="29826"/>
                    <a:pt x="22602" y="29540"/>
                    <a:pt x="23269" y="29540"/>
                  </a:cubicBezTo>
                  <a:cubicBezTo>
                    <a:pt x="23364" y="29731"/>
                    <a:pt x="23459" y="29921"/>
                    <a:pt x="23459" y="30207"/>
                  </a:cubicBezTo>
                  <a:cubicBezTo>
                    <a:pt x="23173" y="30302"/>
                    <a:pt x="22983" y="30397"/>
                    <a:pt x="22697" y="30397"/>
                  </a:cubicBezTo>
                  <a:lnTo>
                    <a:pt x="22697" y="30397"/>
                  </a:lnTo>
                  <a:close/>
                  <a:moveTo>
                    <a:pt x="22221" y="29635"/>
                  </a:moveTo>
                  <a:cubicBezTo>
                    <a:pt x="22316" y="29635"/>
                    <a:pt x="22411" y="29635"/>
                    <a:pt x="22506" y="29635"/>
                  </a:cubicBezTo>
                  <a:cubicBezTo>
                    <a:pt x="22411" y="29731"/>
                    <a:pt x="22411" y="29921"/>
                    <a:pt x="22506" y="30112"/>
                  </a:cubicBezTo>
                  <a:cubicBezTo>
                    <a:pt x="22030" y="30112"/>
                    <a:pt x="22221" y="29921"/>
                    <a:pt x="22221" y="29635"/>
                  </a:cubicBezTo>
                  <a:lnTo>
                    <a:pt x="22221" y="29635"/>
                  </a:lnTo>
                  <a:close/>
                  <a:moveTo>
                    <a:pt x="20316" y="30588"/>
                  </a:moveTo>
                  <a:cubicBezTo>
                    <a:pt x="20411" y="30397"/>
                    <a:pt x="20697" y="30397"/>
                    <a:pt x="20792" y="30207"/>
                  </a:cubicBezTo>
                  <a:cubicBezTo>
                    <a:pt x="21173" y="30112"/>
                    <a:pt x="20982" y="30874"/>
                    <a:pt x="21078" y="31064"/>
                  </a:cubicBezTo>
                  <a:cubicBezTo>
                    <a:pt x="20792" y="31159"/>
                    <a:pt x="20506" y="30969"/>
                    <a:pt x="20316" y="30588"/>
                  </a:cubicBezTo>
                  <a:lnTo>
                    <a:pt x="20316" y="30588"/>
                  </a:lnTo>
                  <a:close/>
                  <a:moveTo>
                    <a:pt x="33365" y="25921"/>
                  </a:moveTo>
                  <a:cubicBezTo>
                    <a:pt x="33746" y="25730"/>
                    <a:pt x="33841" y="26587"/>
                    <a:pt x="33365" y="26492"/>
                  </a:cubicBezTo>
                  <a:cubicBezTo>
                    <a:pt x="33174" y="26302"/>
                    <a:pt x="33270" y="26206"/>
                    <a:pt x="33365" y="25921"/>
                  </a:cubicBezTo>
                  <a:lnTo>
                    <a:pt x="33365" y="25921"/>
                  </a:lnTo>
                  <a:close/>
                  <a:moveTo>
                    <a:pt x="34794" y="27349"/>
                  </a:moveTo>
                  <a:cubicBezTo>
                    <a:pt x="34984" y="27254"/>
                    <a:pt x="34984" y="27730"/>
                    <a:pt x="34794" y="27635"/>
                  </a:cubicBezTo>
                  <a:cubicBezTo>
                    <a:pt x="34794" y="27540"/>
                    <a:pt x="34794" y="27540"/>
                    <a:pt x="34794" y="27445"/>
                  </a:cubicBezTo>
                  <a:cubicBezTo>
                    <a:pt x="34794" y="27445"/>
                    <a:pt x="34794" y="27349"/>
                    <a:pt x="34794" y="27349"/>
                  </a:cubicBezTo>
                  <a:lnTo>
                    <a:pt x="34794" y="27349"/>
                  </a:lnTo>
                  <a:close/>
                  <a:moveTo>
                    <a:pt x="47272" y="57163"/>
                  </a:moveTo>
                  <a:cubicBezTo>
                    <a:pt x="46891" y="57639"/>
                    <a:pt x="46224" y="57925"/>
                    <a:pt x="46414" y="58877"/>
                  </a:cubicBezTo>
                  <a:cubicBezTo>
                    <a:pt x="45843" y="59353"/>
                    <a:pt x="45652" y="60115"/>
                    <a:pt x="44795" y="60496"/>
                  </a:cubicBezTo>
                  <a:cubicBezTo>
                    <a:pt x="44795" y="60592"/>
                    <a:pt x="44795" y="60782"/>
                    <a:pt x="44890" y="60973"/>
                  </a:cubicBezTo>
                  <a:cubicBezTo>
                    <a:pt x="45557" y="60973"/>
                    <a:pt x="46319" y="60877"/>
                    <a:pt x="46414" y="61639"/>
                  </a:cubicBezTo>
                  <a:cubicBezTo>
                    <a:pt x="46224" y="61830"/>
                    <a:pt x="45938" y="61639"/>
                    <a:pt x="45748" y="61925"/>
                  </a:cubicBezTo>
                  <a:cubicBezTo>
                    <a:pt x="45748" y="62306"/>
                    <a:pt x="46033" y="62401"/>
                    <a:pt x="45938" y="62782"/>
                  </a:cubicBezTo>
                  <a:cubicBezTo>
                    <a:pt x="45367" y="63068"/>
                    <a:pt x="44795" y="63068"/>
                    <a:pt x="44319" y="62878"/>
                  </a:cubicBezTo>
                  <a:cubicBezTo>
                    <a:pt x="44128" y="63259"/>
                    <a:pt x="43938" y="63640"/>
                    <a:pt x="43652" y="63925"/>
                  </a:cubicBezTo>
                  <a:cubicBezTo>
                    <a:pt x="43652" y="64306"/>
                    <a:pt x="44033" y="65164"/>
                    <a:pt x="43462" y="65259"/>
                  </a:cubicBezTo>
                  <a:cubicBezTo>
                    <a:pt x="43080" y="65354"/>
                    <a:pt x="42985" y="64783"/>
                    <a:pt x="42699" y="65068"/>
                  </a:cubicBezTo>
                  <a:cubicBezTo>
                    <a:pt x="42890" y="65830"/>
                    <a:pt x="41938" y="66878"/>
                    <a:pt x="41366" y="65926"/>
                  </a:cubicBezTo>
                  <a:cubicBezTo>
                    <a:pt x="41652" y="65354"/>
                    <a:pt x="41747" y="65164"/>
                    <a:pt x="41461" y="64306"/>
                  </a:cubicBezTo>
                  <a:cubicBezTo>
                    <a:pt x="41652" y="64306"/>
                    <a:pt x="41747" y="64306"/>
                    <a:pt x="41938" y="64211"/>
                  </a:cubicBezTo>
                  <a:cubicBezTo>
                    <a:pt x="41938" y="63640"/>
                    <a:pt x="41366" y="64306"/>
                    <a:pt x="41366" y="63925"/>
                  </a:cubicBezTo>
                  <a:cubicBezTo>
                    <a:pt x="41366" y="63259"/>
                    <a:pt x="42223" y="63259"/>
                    <a:pt x="42033" y="62497"/>
                  </a:cubicBezTo>
                  <a:cubicBezTo>
                    <a:pt x="41747" y="62401"/>
                    <a:pt x="41461" y="62782"/>
                    <a:pt x="41461" y="62116"/>
                  </a:cubicBezTo>
                  <a:cubicBezTo>
                    <a:pt x="40604" y="62497"/>
                    <a:pt x="40414" y="61354"/>
                    <a:pt x="40128" y="60782"/>
                  </a:cubicBezTo>
                  <a:cubicBezTo>
                    <a:pt x="39747" y="60877"/>
                    <a:pt x="39937" y="61258"/>
                    <a:pt x="39556" y="61354"/>
                  </a:cubicBezTo>
                  <a:cubicBezTo>
                    <a:pt x="39271" y="61163"/>
                    <a:pt x="38794" y="61354"/>
                    <a:pt x="38699" y="60782"/>
                  </a:cubicBezTo>
                  <a:cubicBezTo>
                    <a:pt x="38890" y="60306"/>
                    <a:pt x="39747" y="60496"/>
                    <a:pt x="40032" y="60592"/>
                  </a:cubicBezTo>
                  <a:cubicBezTo>
                    <a:pt x="39937" y="60211"/>
                    <a:pt x="39556" y="60401"/>
                    <a:pt x="39461" y="60020"/>
                  </a:cubicBezTo>
                  <a:cubicBezTo>
                    <a:pt x="39271" y="60020"/>
                    <a:pt x="39271" y="60115"/>
                    <a:pt x="39080" y="60115"/>
                  </a:cubicBezTo>
                  <a:cubicBezTo>
                    <a:pt x="38699" y="59734"/>
                    <a:pt x="38318" y="59449"/>
                    <a:pt x="37556" y="59734"/>
                  </a:cubicBezTo>
                  <a:cubicBezTo>
                    <a:pt x="36889" y="59258"/>
                    <a:pt x="35842" y="59449"/>
                    <a:pt x="35270" y="58782"/>
                  </a:cubicBezTo>
                  <a:cubicBezTo>
                    <a:pt x="35079" y="58496"/>
                    <a:pt x="35079" y="58115"/>
                    <a:pt x="34794" y="57925"/>
                  </a:cubicBezTo>
                  <a:cubicBezTo>
                    <a:pt x="34699" y="57639"/>
                    <a:pt x="34794" y="57544"/>
                    <a:pt x="34794" y="57353"/>
                  </a:cubicBezTo>
                  <a:cubicBezTo>
                    <a:pt x="34699" y="57067"/>
                    <a:pt x="34318" y="56877"/>
                    <a:pt x="34508" y="56591"/>
                  </a:cubicBezTo>
                  <a:cubicBezTo>
                    <a:pt x="33841" y="56020"/>
                    <a:pt x="32984" y="55829"/>
                    <a:pt x="32413" y="55258"/>
                  </a:cubicBezTo>
                  <a:cubicBezTo>
                    <a:pt x="32127" y="54877"/>
                    <a:pt x="31936" y="54496"/>
                    <a:pt x="31555" y="54115"/>
                  </a:cubicBezTo>
                  <a:cubicBezTo>
                    <a:pt x="30222" y="54019"/>
                    <a:pt x="29746" y="52876"/>
                    <a:pt x="28888" y="52114"/>
                  </a:cubicBezTo>
                  <a:cubicBezTo>
                    <a:pt x="28222" y="52210"/>
                    <a:pt x="27936" y="51924"/>
                    <a:pt x="27936" y="51162"/>
                  </a:cubicBezTo>
                  <a:cubicBezTo>
                    <a:pt x="27841" y="51067"/>
                    <a:pt x="27459" y="51257"/>
                    <a:pt x="27555" y="50971"/>
                  </a:cubicBezTo>
                  <a:cubicBezTo>
                    <a:pt x="27936" y="49257"/>
                    <a:pt x="28698" y="47733"/>
                    <a:pt x="29936" y="46590"/>
                  </a:cubicBezTo>
                  <a:cubicBezTo>
                    <a:pt x="30031" y="46018"/>
                    <a:pt x="30126" y="45352"/>
                    <a:pt x="30889" y="45352"/>
                  </a:cubicBezTo>
                  <a:cubicBezTo>
                    <a:pt x="31174" y="44685"/>
                    <a:pt x="31365" y="43637"/>
                    <a:pt x="32127" y="43637"/>
                  </a:cubicBezTo>
                  <a:cubicBezTo>
                    <a:pt x="32413" y="42970"/>
                    <a:pt x="32984" y="42494"/>
                    <a:pt x="33460" y="42018"/>
                  </a:cubicBezTo>
                  <a:cubicBezTo>
                    <a:pt x="34699" y="42018"/>
                    <a:pt x="34032" y="40684"/>
                    <a:pt x="34889" y="40399"/>
                  </a:cubicBezTo>
                  <a:cubicBezTo>
                    <a:pt x="35365" y="40303"/>
                    <a:pt x="35556" y="40399"/>
                    <a:pt x="35937" y="40303"/>
                  </a:cubicBezTo>
                  <a:cubicBezTo>
                    <a:pt x="35746" y="39732"/>
                    <a:pt x="36127" y="39541"/>
                    <a:pt x="35937" y="38970"/>
                  </a:cubicBezTo>
                  <a:cubicBezTo>
                    <a:pt x="36603" y="38875"/>
                    <a:pt x="36603" y="38208"/>
                    <a:pt x="37270" y="38113"/>
                  </a:cubicBezTo>
                  <a:cubicBezTo>
                    <a:pt x="37270" y="37255"/>
                    <a:pt x="37747" y="36874"/>
                    <a:pt x="38127" y="36303"/>
                  </a:cubicBezTo>
                  <a:cubicBezTo>
                    <a:pt x="38318" y="36303"/>
                    <a:pt x="37842" y="35636"/>
                    <a:pt x="38127" y="35541"/>
                  </a:cubicBezTo>
                  <a:cubicBezTo>
                    <a:pt x="38413" y="35446"/>
                    <a:pt x="38604" y="35541"/>
                    <a:pt x="38794" y="35541"/>
                  </a:cubicBezTo>
                  <a:cubicBezTo>
                    <a:pt x="38985" y="35255"/>
                    <a:pt x="39366" y="35065"/>
                    <a:pt x="39080" y="34588"/>
                  </a:cubicBezTo>
                  <a:cubicBezTo>
                    <a:pt x="39842" y="34207"/>
                    <a:pt x="39461" y="33064"/>
                    <a:pt x="40128" y="32588"/>
                  </a:cubicBezTo>
                  <a:cubicBezTo>
                    <a:pt x="39937" y="31636"/>
                    <a:pt x="40604" y="31159"/>
                    <a:pt x="40414" y="30302"/>
                  </a:cubicBezTo>
                  <a:cubicBezTo>
                    <a:pt x="40604" y="30207"/>
                    <a:pt x="40604" y="30112"/>
                    <a:pt x="40699" y="30016"/>
                  </a:cubicBezTo>
                  <a:cubicBezTo>
                    <a:pt x="40318" y="29159"/>
                    <a:pt x="40890" y="28873"/>
                    <a:pt x="40795" y="28016"/>
                  </a:cubicBezTo>
                  <a:cubicBezTo>
                    <a:pt x="40414" y="27921"/>
                    <a:pt x="40032" y="27730"/>
                    <a:pt x="39556" y="27826"/>
                  </a:cubicBezTo>
                  <a:cubicBezTo>
                    <a:pt x="38890" y="27159"/>
                    <a:pt x="39271" y="26016"/>
                    <a:pt x="39366" y="25254"/>
                  </a:cubicBezTo>
                  <a:cubicBezTo>
                    <a:pt x="39080" y="25349"/>
                    <a:pt x="39080" y="25063"/>
                    <a:pt x="38794" y="25159"/>
                  </a:cubicBezTo>
                  <a:cubicBezTo>
                    <a:pt x="38223" y="25349"/>
                    <a:pt x="38699" y="25921"/>
                    <a:pt x="38318" y="26111"/>
                  </a:cubicBezTo>
                  <a:cubicBezTo>
                    <a:pt x="38032" y="26016"/>
                    <a:pt x="38223" y="25635"/>
                    <a:pt x="38127" y="25159"/>
                  </a:cubicBezTo>
                  <a:cubicBezTo>
                    <a:pt x="37747" y="24968"/>
                    <a:pt x="37366" y="24778"/>
                    <a:pt x="36794" y="24682"/>
                  </a:cubicBezTo>
                  <a:cubicBezTo>
                    <a:pt x="36699" y="24397"/>
                    <a:pt x="36508" y="24206"/>
                    <a:pt x="36413" y="23920"/>
                  </a:cubicBezTo>
                  <a:cubicBezTo>
                    <a:pt x="36127" y="24016"/>
                    <a:pt x="35842" y="24016"/>
                    <a:pt x="35461" y="24016"/>
                  </a:cubicBezTo>
                  <a:cubicBezTo>
                    <a:pt x="35461" y="24301"/>
                    <a:pt x="35556" y="24587"/>
                    <a:pt x="35175" y="24682"/>
                  </a:cubicBezTo>
                  <a:cubicBezTo>
                    <a:pt x="34603" y="24682"/>
                    <a:pt x="34984" y="23920"/>
                    <a:pt x="34318" y="23920"/>
                  </a:cubicBezTo>
                  <a:cubicBezTo>
                    <a:pt x="33937" y="24587"/>
                    <a:pt x="33555" y="25159"/>
                    <a:pt x="32698" y="25444"/>
                  </a:cubicBezTo>
                  <a:cubicBezTo>
                    <a:pt x="32603" y="25159"/>
                    <a:pt x="33174" y="25349"/>
                    <a:pt x="32984" y="24968"/>
                  </a:cubicBezTo>
                  <a:cubicBezTo>
                    <a:pt x="32603" y="24397"/>
                    <a:pt x="31841" y="24206"/>
                    <a:pt x="30889" y="24397"/>
                  </a:cubicBezTo>
                  <a:cubicBezTo>
                    <a:pt x="30603" y="24587"/>
                    <a:pt x="31079" y="24778"/>
                    <a:pt x="30889" y="24873"/>
                  </a:cubicBezTo>
                  <a:cubicBezTo>
                    <a:pt x="30412" y="24968"/>
                    <a:pt x="30031" y="25444"/>
                    <a:pt x="29460" y="25635"/>
                  </a:cubicBezTo>
                  <a:cubicBezTo>
                    <a:pt x="28983" y="25825"/>
                    <a:pt x="28412" y="25730"/>
                    <a:pt x="27936" y="26111"/>
                  </a:cubicBezTo>
                  <a:cubicBezTo>
                    <a:pt x="27650" y="26492"/>
                    <a:pt x="27650" y="27064"/>
                    <a:pt x="26983" y="27159"/>
                  </a:cubicBezTo>
                  <a:cubicBezTo>
                    <a:pt x="27078" y="26683"/>
                    <a:pt x="26698" y="26587"/>
                    <a:pt x="26412" y="26397"/>
                  </a:cubicBezTo>
                  <a:cubicBezTo>
                    <a:pt x="26317" y="26873"/>
                    <a:pt x="26793" y="26968"/>
                    <a:pt x="26602" y="27254"/>
                  </a:cubicBezTo>
                  <a:cubicBezTo>
                    <a:pt x="26317" y="27349"/>
                    <a:pt x="26126" y="27254"/>
                    <a:pt x="25840" y="27254"/>
                  </a:cubicBezTo>
                  <a:cubicBezTo>
                    <a:pt x="25650" y="27445"/>
                    <a:pt x="26031" y="27730"/>
                    <a:pt x="25840" y="27730"/>
                  </a:cubicBezTo>
                  <a:cubicBezTo>
                    <a:pt x="25078" y="27826"/>
                    <a:pt x="24316" y="27921"/>
                    <a:pt x="24316" y="28588"/>
                  </a:cubicBezTo>
                  <a:cubicBezTo>
                    <a:pt x="24412" y="28778"/>
                    <a:pt x="24602" y="28778"/>
                    <a:pt x="24697" y="29064"/>
                  </a:cubicBezTo>
                  <a:cubicBezTo>
                    <a:pt x="24602" y="29350"/>
                    <a:pt x="24507" y="29540"/>
                    <a:pt x="24221" y="29731"/>
                  </a:cubicBezTo>
                  <a:cubicBezTo>
                    <a:pt x="23745" y="29445"/>
                    <a:pt x="23173" y="29826"/>
                    <a:pt x="22888" y="29254"/>
                  </a:cubicBezTo>
                  <a:cubicBezTo>
                    <a:pt x="22411" y="29350"/>
                    <a:pt x="21935" y="29445"/>
                    <a:pt x="21364" y="29445"/>
                  </a:cubicBezTo>
                  <a:cubicBezTo>
                    <a:pt x="21078" y="30016"/>
                    <a:pt x="20601" y="29921"/>
                    <a:pt x="20316" y="30493"/>
                  </a:cubicBezTo>
                  <a:cubicBezTo>
                    <a:pt x="20221" y="30493"/>
                    <a:pt x="20125" y="30397"/>
                    <a:pt x="19935" y="30493"/>
                  </a:cubicBezTo>
                  <a:cubicBezTo>
                    <a:pt x="20030" y="30874"/>
                    <a:pt x="19458" y="30874"/>
                    <a:pt x="19554" y="31350"/>
                  </a:cubicBezTo>
                  <a:cubicBezTo>
                    <a:pt x="19744" y="31350"/>
                    <a:pt x="19935" y="30969"/>
                    <a:pt x="20030" y="31159"/>
                  </a:cubicBezTo>
                  <a:cubicBezTo>
                    <a:pt x="19935" y="31636"/>
                    <a:pt x="19077" y="31445"/>
                    <a:pt x="18506" y="31636"/>
                  </a:cubicBezTo>
                  <a:cubicBezTo>
                    <a:pt x="17934" y="31826"/>
                    <a:pt x="17839" y="32302"/>
                    <a:pt x="17553" y="32588"/>
                  </a:cubicBezTo>
                  <a:cubicBezTo>
                    <a:pt x="16792" y="32683"/>
                    <a:pt x="16125" y="33445"/>
                    <a:pt x="15744" y="34112"/>
                  </a:cubicBezTo>
                  <a:cubicBezTo>
                    <a:pt x="15553" y="34112"/>
                    <a:pt x="15553" y="33922"/>
                    <a:pt x="15268" y="34017"/>
                  </a:cubicBezTo>
                  <a:cubicBezTo>
                    <a:pt x="14220" y="34684"/>
                    <a:pt x="12791" y="35065"/>
                    <a:pt x="11076" y="35255"/>
                  </a:cubicBezTo>
                  <a:cubicBezTo>
                    <a:pt x="11076" y="35446"/>
                    <a:pt x="11267" y="35446"/>
                    <a:pt x="11267" y="35636"/>
                  </a:cubicBezTo>
                  <a:cubicBezTo>
                    <a:pt x="11076" y="35636"/>
                    <a:pt x="10981" y="35731"/>
                    <a:pt x="10791" y="35731"/>
                  </a:cubicBezTo>
                  <a:cubicBezTo>
                    <a:pt x="10791" y="36017"/>
                    <a:pt x="11076" y="36112"/>
                    <a:pt x="10791" y="36208"/>
                  </a:cubicBezTo>
                  <a:cubicBezTo>
                    <a:pt x="9648" y="35922"/>
                    <a:pt x="9552" y="37160"/>
                    <a:pt x="8219" y="36970"/>
                  </a:cubicBezTo>
                  <a:cubicBezTo>
                    <a:pt x="8028" y="36684"/>
                    <a:pt x="7838" y="36493"/>
                    <a:pt x="7457" y="36684"/>
                  </a:cubicBezTo>
                  <a:cubicBezTo>
                    <a:pt x="7362" y="37446"/>
                    <a:pt x="8219" y="38398"/>
                    <a:pt x="8886" y="38113"/>
                  </a:cubicBezTo>
                  <a:cubicBezTo>
                    <a:pt x="8981" y="38303"/>
                    <a:pt x="8791" y="38303"/>
                    <a:pt x="8886" y="38494"/>
                  </a:cubicBezTo>
                  <a:cubicBezTo>
                    <a:pt x="9076" y="38684"/>
                    <a:pt x="9267" y="38303"/>
                    <a:pt x="9362" y="38494"/>
                  </a:cubicBezTo>
                  <a:cubicBezTo>
                    <a:pt x="9362" y="38589"/>
                    <a:pt x="9267" y="38684"/>
                    <a:pt x="9362" y="38875"/>
                  </a:cubicBezTo>
                  <a:cubicBezTo>
                    <a:pt x="9648" y="38875"/>
                    <a:pt x="9552" y="38684"/>
                    <a:pt x="9838" y="38684"/>
                  </a:cubicBezTo>
                  <a:cubicBezTo>
                    <a:pt x="9838" y="38875"/>
                    <a:pt x="9933" y="39065"/>
                    <a:pt x="9933" y="39256"/>
                  </a:cubicBezTo>
                  <a:cubicBezTo>
                    <a:pt x="10886" y="39256"/>
                    <a:pt x="11648" y="39732"/>
                    <a:pt x="11743" y="40589"/>
                  </a:cubicBezTo>
                  <a:cubicBezTo>
                    <a:pt x="12124" y="40780"/>
                    <a:pt x="12600" y="40875"/>
                    <a:pt x="12600" y="41542"/>
                  </a:cubicBezTo>
                  <a:cubicBezTo>
                    <a:pt x="13553" y="41256"/>
                    <a:pt x="13553" y="42494"/>
                    <a:pt x="14315" y="42018"/>
                  </a:cubicBezTo>
                  <a:cubicBezTo>
                    <a:pt x="14410" y="42208"/>
                    <a:pt x="14124" y="42208"/>
                    <a:pt x="14315" y="42494"/>
                  </a:cubicBezTo>
                  <a:cubicBezTo>
                    <a:pt x="14601" y="42589"/>
                    <a:pt x="14696" y="42113"/>
                    <a:pt x="14791" y="42399"/>
                  </a:cubicBezTo>
                  <a:cubicBezTo>
                    <a:pt x="14887" y="42780"/>
                    <a:pt x="14887" y="43161"/>
                    <a:pt x="14887" y="43542"/>
                  </a:cubicBezTo>
                  <a:cubicBezTo>
                    <a:pt x="15553" y="43256"/>
                    <a:pt x="15172" y="43923"/>
                    <a:pt x="15553" y="43923"/>
                  </a:cubicBezTo>
                  <a:cubicBezTo>
                    <a:pt x="15839" y="43542"/>
                    <a:pt x="16125" y="44113"/>
                    <a:pt x="16315" y="44209"/>
                  </a:cubicBezTo>
                  <a:cubicBezTo>
                    <a:pt x="16506" y="44113"/>
                    <a:pt x="16601" y="44018"/>
                    <a:pt x="16982" y="44018"/>
                  </a:cubicBezTo>
                  <a:cubicBezTo>
                    <a:pt x="17173" y="44113"/>
                    <a:pt x="17363" y="44209"/>
                    <a:pt x="17553" y="44399"/>
                  </a:cubicBezTo>
                  <a:cubicBezTo>
                    <a:pt x="17458" y="44780"/>
                    <a:pt x="17744" y="44875"/>
                    <a:pt x="17934" y="45066"/>
                  </a:cubicBezTo>
                  <a:cubicBezTo>
                    <a:pt x="18601" y="44780"/>
                    <a:pt x="18601" y="45447"/>
                    <a:pt x="19268" y="45256"/>
                  </a:cubicBezTo>
                  <a:cubicBezTo>
                    <a:pt x="19268" y="45352"/>
                    <a:pt x="19173" y="45447"/>
                    <a:pt x="19268" y="45637"/>
                  </a:cubicBezTo>
                  <a:cubicBezTo>
                    <a:pt x="19840" y="45447"/>
                    <a:pt x="20125" y="46209"/>
                    <a:pt x="20887" y="45733"/>
                  </a:cubicBezTo>
                  <a:cubicBezTo>
                    <a:pt x="21078" y="45923"/>
                    <a:pt x="21173" y="46114"/>
                    <a:pt x="21268" y="46399"/>
                  </a:cubicBezTo>
                  <a:cubicBezTo>
                    <a:pt x="21554" y="46590"/>
                    <a:pt x="21745" y="46114"/>
                    <a:pt x="21840" y="46495"/>
                  </a:cubicBezTo>
                  <a:cubicBezTo>
                    <a:pt x="21649" y="46876"/>
                    <a:pt x="21840" y="47542"/>
                    <a:pt x="22030" y="47828"/>
                  </a:cubicBezTo>
                  <a:cubicBezTo>
                    <a:pt x="21268" y="48781"/>
                    <a:pt x="22411" y="51067"/>
                    <a:pt x="21840" y="52019"/>
                  </a:cubicBezTo>
                  <a:cubicBezTo>
                    <a:pt x="22411" y="52400"/>
                    <a:pt x="22888" y="52019"/>
                    <a:pt x="23173" y="52686"/>
                  </a:cubicBezTo>
                  <a:cubicBezTo>
                    <a:pt x="23459" y="53257"/>
                    <a:pt x="23078" y="54496"/>
                    <a:pt x="23554" y="55162"/>
                  </a:cubicBezTo>
                  <a:cubicBezTo>
                    <a:pt x="23364" y="55162"/>
                    <a:pt x="23269" y="55162"/>
                    <a:pt x="23078" y="55258"/>
                  </a:cubicBezTo>
                  <a:cubicBezTo>
                    <a:pt x="23364" y="55734"/>
                    <a:pt x="23078" y="56020"/>
                    <a:pt x="22697" y="56210"/>
                  </a:cubicBezTo>
                  <a:cubicBezTo>
                    <a:pt x="22602" y="56020"/>
                    <a:pt x="22602" y="55829"/>
                    <a:pt x="22411" y="55829"/>
                  </a:cubicBezTo>
                  <a:cubicBezTo>
                    <a:pt x="22221" y="56115"/>
                    <a:pt x="22602" y="56496"/>
                    <a:pt x="22602" y="57067"/>
                  </a:cubicBezTo>
                  <a:cubicBezTo>
                    <a:pt x="22316" y="57163"/>
                    <a:pt x="22316" y="56877"/>
                    <a:pt x="22125" y="57163"/>
                  </a:cubicBezTo>
                  <a:cubicBezTo>
                    <a:pt x="22125" y="57353"/>
                    <a:pt x="22221" y="57353"/>
                    <a:pt x="22316" y="57544"/>
                  </a:cubicBezTo>
                  <a:cubicBezTo>
                    <a:pt x="22125" y="57544"/>
                    <a:pt x="22030" y="57544"/>
                    <a:pt x="21840" y="57639"/>
                  </a:cubicBezTo>
                  <a:cubicBezTo>
                    <a:pt x="21840" y="58210"/>
                    <a:pt x="22221" y="58210"/>
                    <a:pt x="22411" y="58401"/>
                  </a:cubicBezTo>
                  <a:cubicBezTo>
                    <a:pt x="22411" y="59163"/>
                    <a:pt x="22602" y="59068"/>
                    <a:pt x="22792" y="59639"/>
                  </a:cubicBezTo>
                  <a:cubicBezTo>
                    <a:pt x="22697" y="59639"/>
                    <a:pt x="22697" y="59830"/>
                    <a:pt x="22602" y="59830"/>
                  </a:cubicBezTo>
                  <a:cubicBezTo>
                    <a:pt x="22411" y="59830"/>
                    <a:pt x="22221" y="59925"/>
                    <a:pt x="22030" y="59925"/>
                  </a:cubicBezTo>
                  <a:cubicBezTo>
                    <a:pt x="21840" y="59734"/>
                    <a:pt x="21745" y="59544"/>
                    <a:pt x="21840" y="59163"/>
                  </a:cubicBezTo>
                  <a:cubicBezTo>
                    <a:pt x="21459" y="59163"/>
                    <a:pt x="21745" y="59639"/>
                    <a:pt x="21745" y="60020"/>
                  </a:cubicBezTo>
                  <a:cubicBezTo>
                    <a:pt x="21840" y="60687"/>
                    <a:pt x="21935" y="61449"/>
                    <a:pt x="22125" y="61735"/>
                  </a:cubicBezTo>
                  <a:cubicBezTo>
                    <a:pt x="21935" y="62116"/>
                    <a:pt x="21649" y="62401"/>
                    <a:pt x="21840" y="63068"/>
                  </a:cubicBezTo>
                  <a:cubicBezTo>
                    <a:pt x="22125" y="63163"/>
                    <a:pt x="22411" y="63259"/>
                    <a:pt x="22411" y="63735"/>
                  </a:cubicBezTo>
                  <a:cubicBezTo>
                    <a:pt x="21745" y="63830"/>
                    <a:pt x="20982" y="64021"/>
                    <a:pt x="20411" y="63925"/>
                  </a:cubicBezTo>
                  <a:cubicBezTo>
                    <a:pt x="20411" y="64402"/>
                    <a:pt x="20411" y="64402"/>
                    <a:pt x="20030" y="64497"/>
                  </a:cubicBezTo>
                  <a:cubicBezTo>
                    <a:pt x="20030" y="64687"/>
                    <a:pt x="20125" y="64687"/>
                    <a:pt x="20125" y="64878"/>
                  </a:cubicBezTo>
                  <a:cubicBezTo>
                    <a:pt x="20030" y="64878"/>
                    <a:pt x="19840" y="64878"/>
                    <a:pt x="19649" y="64973"/>
                  </a:cubicBezTo>
                  <a:cubicBezTo>
                    <a:pt x="19649" y="65259"/>
                    <a:pt x="19935" y="65354"/>
                    <a:pt x="19649" y="65449"/>
                  </a:cubicBezTo>
                  <a:cubicBezTo>
                    <a:pt x="19458" y="65354"/>
                    <a:pt x="18982" y="65449"/>
                    <a:pt x="18601" y="65545"/>
                  </a:cubicBezTo>
                  <a:cubicBezTo>
                    <a:pt x="18411" y="65830"/>
                    <a:pt x="18316" y="66211"/>
                    <a:pt x="17839" y="66021"/>
                  </a:cubicBezTo>
                  <a:cubicBezTo>
                    <a:pt x="17839" y="66973"/>
                    <a:pt x="16887" y="66402"/>
                    <a:pt x="16506" y="66592"/>
                  </a:cubicBezTo>
                  <a:cubicBezTo>
                    <a:pt x="15744" y="66973"/>
                    <a:pt x="16315" y="67735"/>
                    <a:pt x="16220" y="68307"/>
                  </a:cubicBezTo>
                  <a:cubicBezTo>
                    <a:pt x="16029" y="68212"/>
                    <a:pt x="15744" y="68307"/>
                    <a:pt x="15649" y="68212"/>
                  </a:cubicBezTo>
                  <a:cubicBezTo>
                    <a:pt x="15934" y="68212"/>
                    <a:pt x="16029" y="68116"/>
                    <a:pt x="15934" y="67926"/>
                  </a:cubicBezTo>
                  <a:cubicBezTo>
                    <a:pt x="15744" y="67926"/>
                    <a:pt x="15553" y="68021"/>
                    <a:pt x="15363" y="68021"/>
                  </a:cubicBezTo>
                  <a:cubicBezTo>
                    <a:pt x="15744" y="68497"/>
                    <a:pt x="15077" y="68402"/>
                    <a:pt x="14696" y="68497"/>
                  </a:cubicBezTo>
                  <a:cubicBezTo>
                    <a:pt x="14696" y="68688"/>
                    <a:pt x="14696" y="68783"/>
                    <a:pt x="14791" y="68974"/>
                  </a:cubicBezTo>
                  <a:cubicBezTo>
                    <a:pt x="14601" y="68974"/>
                    <a:pt x="14505" y="68878"/>
                    <a:pt x="14315" y="69069"/>
                  </a:cubicBezTo>
                  <a:cubicBezTo>
                    <a:pt x="14505" y="69355"/>
                    <a:pt x="14505" y="69831"/>
                    <a:pt x="14601" y="70212"/>
                  </a:cubicBezTo>
                  <a:cubicBezTo>
                    <a:pt x="14505" y="70117"/>
                    <a:pt x="14315" y="70117"/>
                    <a:pt x="14124" y="70212"/>
                  </a:cubicBezTo>
                  <a:cubicBezTo>
                    <a:pt x="14029" y="70498"/>
                    <a:pt x="14410" y="70402"/>
                    <a:pt x="14410" y="70498"/>
                  </a:cubicBezTo>
                  <a:cubicBezTo>
                    <a:pt x="14029" y="70593"/>
                    <a:pt x="14029" y="70402"/>
                    <a:pt x="13744" y="70593"/>
                  </a:cubicBezTo>
                  <a:cubicBezTo>
                    <a:pt x="13934" y="70974"/>
                    <a:pt x="13934" y="70974"/>
                    <a:pt x="13458" y="70974"/>
                  </a:cubicBezTo>
                  <a:cubicBezTo>
                    <a:pt x="13458" y="71260"/>
                    <a:pt x="13648" y="71260"/>
                    <a:pt x="13553" y="71450"/>
                  </a:cubicBezTo>
                  <a:cubicBezTo>
                    <a:pt x="12981" y="71260"/>
                    <a:pt x="12886" y="72117"/>
                    <a:pt x="12600" y="72403"/>
                  </a:cubicBezTo>
                  <a:cubicBezTo>
                    <a:pt x="12315" y="72403"/>
                    <a:pt x="12410" y="72022"/>
                    <a:pt x="12124" y="72117"/>
                  </a:cubicBezTo>
                  <a:cubicBezTo>
                    <a:pt x="11839" y="72498"/>
                    <a:pt x="11457" y="72974"/>
                    <a:pt x="11553" y="73355"/>
                  </a:cubicBezTo>
                  <a:cubicBezTo>
                    <a:pt x="11457" y="73355"/>
                    <a:pt x="11267" y="73450"/>
                    <a:pt x="11172" y="73450"/>
                  </a:cubicBezTo>
                  <a:cubicBezTo>
                    <a:pt x="11362" y="73927"/>
                    <a:pt x="10981" y="73831"/>
                    <a:pt x="10791" y="74022"/>
                  </a:cubicBezTo>
                  <a:cubicBezTo>
                    <a:pt x="10886" y="74212"/>
                    <a:pt x="11267" y="75070"/>
                    <a:pt x="10886" y="75165"/>
                  </a:cubicBezTo>
                  <a:cubicBezTo>
                    <a:pt x="10791" y="74879"/>
                    <a:pt x="11076" y="74308"/>
                    <a:pt x="10696" y="74308"/>
                  </a:cubicBezTo>
                  <a:cubicBezTo>
                    <a:pt x="10410" y="74689"/>
                    <a:pt x="11267" y="76117"/>
                    <a:pt x="10029" y="76022"/>
                  </a:cubicBezTo>
                  <a:cubicBezTo>
                    <a:pt x="9933" y="76308"/>
                    <a:pt x="10029" y="76689"/>
                    <a:pt x="9743" y="76879"/>
                  </a:cubicBezTo>
                  <a:cubicBezTo>
                    <a:pt x="9267" y="76784"/>
                    <a:pt x="8981" y="77165"/>
                    <a:pt x="9172" y="77737"/>
                  </a:cubicBezTo>
                  <a:cubicBezTo>
                    <a:pt x="8886" y="77737"/>
                    <a:pt x="8886" y="77641"/>
                    <a:pt x="8695" y="77832"/>
                  </a:cubicBezTo>
                  <a:cubicBezTo>
                    <a:pt x="8886" y="78118"/>
                    <a:pt x="8886" y="78499"/>
                    <a:pt x="8981" y="78880"/>
                  </a:cubicBezTo>
                  <a:cubicBezTo>
                    <a:pt x="8791" y="78880"/>
                    <a:pt x="8695" y="78880"/>
                    <a:pt x="8505" y="78975"/>
                  </a:cubicBezTo>
                  <a:cubicBezTo>
                    <a:pt x="8886" y="79546"/>
                    <a:pt x="8505" y="79927"/>
                    <a:pt x="8314" y="80404"/>
                  </a:cubicBezTo>
                  <a:cubicBezTo>
                    <a:pt x="8600" y="80785"/>
                    <a:pt x="8409" y="81166"/>
                    <a:pt x="8314" y="81451"/>
                  </a:cubicBezTo>
                  <a:cubicBezTo>
                    <a:pt x="8791" y="81737"/>
                    <a:pt x="8600" y="82309"/>
                    <a:pt x="8695" y="82880"/>
                  </a:cubicBezTo>
                  <a:cubicBezTo>
                    <a:pt x="8886" y="83071"/>
                    <a:pt x="8981" y="82690"/>
                    <a:pt x="9172" y="82880"/>
                  </a:cubicBezTo>
                  <a:cubicBezTo>
                    <a:pt x="9267" y="83356"/>
                    <a:pt x="9172" y="83547"/>
                    <a:pt x="9267" y="83928"/>
                  </a:cubicBezTo>
                  <a:cubicBezTo>
                    <a:pt x="9552" y="84214"/>
                    <a:pt x="9933" y="84309"/>
                    <a:pt x="10219" y="84595"/>
                  </a:cubicBezTo>
                  <a:cubicBezTo>
                    <a:pt x="10410" y="85833"/>
                    <a:pt x="11934" y="85261"/>
                    <a:pt x="12410" y="86214"/>
                  </a:cubicBezTo>
                  <a:cubicBezTo>
                    <a:pt x="12791" y="86119"/>
                    <a:pt x="13172" y="86119"/>
                    <a:pt x="13172" y="86500"/>
                  </a:cubicBezTo>
                  <a:cubicBezTo>
                    <a:pt x="13934" y="86214"/>
                    <a:pt x="14124" y="86785"/>
                    <a:pt x="14220" y="87166"/>
                  </a:cubicBezTo>
                  <a:cubicBezTo>
                    <a:pt x="14410" y="87262"/>
                    <a:pt x="14505" y="86881"/>
                    <a:pt x="14601" y="87071"/>
                  </a:cubicBezTo>
                  <a:cubicBezTo>
                    <a:pt x="14410" y="87643"/>
                    <a:pt x="15268" y="87357"/>
                    <a:pt x="15172" y="88119"/>
                  </a:cubicBezTo>
                  <a:cubicBezTo>
                    <a:pt x="15268" y="88119"/>
                    <a:pt x="15553" y="88024"/>
                    <a:pt x="15553" y="88119"/>
                  </a:cubicBezTo>
                  <a:cubicBezTo>
                    <a:pt x="15553" y="88786"/>
                    <a:pt x="16220" y="88405"/>
                    <a:pt x="16125" y="89167"/>
                  </a:cubicBezTo>
                  <a:cubicBezTo>
                    <a:pt x="16601" y="89357"/>
                    <a:pt x="16887" y="89833"/>
                    <a:pt x="17363" y="90024"/>
                  </a:cubicBezTo>
                  <a:cubicBezTo>
                    <a:pt x="17363" y="90595"/>
                    <a:pt x="18220" y="91072"/>
                    <a:pt x="18030" y="91929"/>
                  </a:cubicBezTo>
                  <a:cubicBezTo>
                    <a:pt x="18220" y="92119"/>
                    <a:pt x="18506" y="91738"/>
                    <a:pt x="18506" y="91929"/>
                  </a:cubicBezTo>
                  <a:cubicBezTo>
                    <a:pt x="18887" y="93072"/>
                    <a:pt x="20125" y="92786"/>
                    <a:pt x="20411" y="94120"/>
                  </a:cubicBezTo>
                  <a:cubicBezTo>
                    <a:pt x="21173" y="94691"/>
                    <a:pt x="22792" y="95072"/>
                    <a:pt x="22792" y="96501"/>
                  </a:cubicBezTo>
                  <a:cubicBezTo>
                    <a:pt x="22602" y="96596"/>
                    <a:pt x="22506" y="96787"/>
                    <a:pt x="22411" y="96882"/>
                  </a:cubicBezTo>
                  <a:cubicBezTo>
                    <a:pt x="22411" y="97453"/>
                    <a:pt x="22697" y="97834"/>
                    <a:pt x="22602" y="98311"/>
                  </a:cubicBezTo>
                  <a:cubicBezTo>
                    <a:pt x="22316" y="98406"/>
                    <a:pt x="21935" y="98406"/>
                    <a:pt x="21840" y="98501"/>
                  </a:cubicBezTo>
                  <a:cubicBezTo>
                    <a:pt x="21935" y="98882"/>
                    <a:pt x="22411" y="98692"/>
                    <a:pt x="22411" y="99073"/>
                  </a:cubicBezTo>
                  <a:cubicBezTo>
                    <a:pt x="22316" y="99835"/>
                    <a:pt x="21459" y="100025"/>
                    <a:pt x="21078" y="100501"/>
                  </a:cubicBezTo>
                  <a:cubicBezTo>
                    <a:pt x="20982" y="100787"/>
                    <a:pt x="21173" y="100787"/>
                    <a:pt x="21173" y="101168"/>
                  </a:cubicBezTo>
                  <a:cubicBezTo>
                    <a:pt x="20601" y="101549"/>
                    <a:pt x="20601" y="102216"/>
                    <a:pt x="19744" y="102311"/>
                  </a:cubicBezTo>
                  <a:cubicBezTo>
                    <a:pt x="20030" y="102883"/>
                    <a:pt x="19554" y="102978"/>
                    <a:pt x="19554" y="103264"/>
                  </a:cubicBezTo>
                  <a:cubicBezTo>
                    <a:pt x="19554" y="103454"/>
                    <a:pt x="19554" y="103930"/>
                    <a:pt x="19173" y="104026"/>
                  </a:cubicBezTo>
                  <a:cubicBezTo>
                    <a:pt x="19363" y="106216"/>
                    <a:pt x="19173" y="109074"/>
                    <a:pt x="21078" y="109741"/>
                  </a:cubicBezTo>
                  <a:cubicBezTo>
                    <a:pt x="20887" y="110026"/>
                    <a:pt x="20982" y="110407"/>
                    <a:pt x="21078" y="110884"/>
                  </a:cubicBezTo>
                  <a:cubicBezTo>
                    <a:pt x="21935" y="111455"/>
                    <a:pt x="22221" y="112693"/>
                    <a:pt x="23173" y="112979"/>
                  </a:cubicBezTo>
                  <a:cubicBezTo>
                    <a:pt x="23459" y="113932"/>
                    <a:pt x="24221" y="114027"/>
                    <a:pt x="24888" y="114122"/>
                  </a:cubicBezTo>
                  <a:cubicBezTo>
                    <a:pt x="24888" y="114408"/>
                    <a:pt x="24983" y="114694"/>
                    <a:pt x="25078" y="114789"/>
                  </a:cubicBezTo>
                  <a:cubicBezTo>
                    <a:pt x="25745" y="114408"/>
                    <a:pt x="25840" y="114979"/>
                    <a:pt x="25936" y="115360"/>
                  </a:cubicBezTo>
                  <a:cubicBezTo>
                    <a:pt x="26317" y="115265"/>
                    <a:pt x="26602" y="115265"/>
                    <a:pt x="26698" y="115646"/>
                  </a:cubicBezTo>
                  <a:cubicBezTo>
                    <a:pt x="27269" y="115456"/>
                    <a:pt x="27459" y="115741"/>
                    <a:pt x="27650" y="115932"/>
                  </a:cubicBezTo>
                  <a:cubicBezTo>
                    <a:pt x="28317" y="115456"/>
                    <a:pt x="28983" y="115741"/>
                    <a:pt x="29365" y="116027"/>
                  </a:cubicBezTo>
                  <a:cubicBezTo>
                    <a:pt x="29746" y="115741"/>
                    <a:pt x="30317" y="115170"/>
                    <a:pt x="30984" y="115360"/>
                  </a:cubicBezTo>
                  <a:cubicBezTo>
                    <a:pt x="31650" y="114789"/>
                    <a:pt x="32603" y="114217"/>
                    <a:pt x="32031" y="112979"/>
                  </a:cubicBezTo>
                  <a:cubicBezTo>
                    <a:pt x="32413" y="112408"/>
                    <a:pt x="32794" y="111741"/>
                    <a:pt x="33270" y="111265"/>
                  </a:cubicBezTo>
                  <a:cubicBezTo>
                    <a:pt x="33365" y="110217"/>
                    <a:pt x="33841" y="109360"/>
                    <a:pt x="34508" y="108693"/>
                  </a:cubicBezTo>
                  <a:cubicBezTo>
                    <a:pt x="34508" y="108407"/>
                    <a:pt x="34318" y="108121"/>
                    <a:pt x="34508" y="107931"/>
                  </a:cubicBezTo>
                  <a:cubicBezTo>
                    <a:pt x="34413" y="107740"/>
                    <a:pt x="34127" y="107740"/>
                    <a:pt x="34032" y="107550"/>
                  </a:cubicBezTo>
                  <a:cubicBezTo>
                    <a:pt x="33937" y="107264"/>
                    <a:pt x="34127" y="107074"/>
                    <a:pt x="34127" y="106788"/>
                  </a:cubicBezTo>
                  <a:cubicBezTo>
                    <a:pt x="34413" y="106597"/>
                    <a:pt x="34699" y="106502"/>
                    <a:pt x="34984" y="106312"/>
                  </a:cubicBezTo>
                  <a:cubicBezTo>
                    <a:pt x="34794" y="105645"/>
                    <a:pt x="34889" y="105169"/>
                    <a:pt x="34889" y="104597"/>
                  </a:cubicBezTo>
                  <a:cubicBezTo>
                    <a:pt x="35461" y="104407"/>
                    <a:pt x="35079" y="103645"/>
                    <a:pt x="35556" y="103359"/>
                  </a:cubicBezTo>
                  <a:cubicBezTo>
                    <a:pt x="35746" y="103645"/>
                    <a:pt x="35651" y="104216"/>
                    <a:pt x="36032" y="104216"/>
                  </a:cubicBezTo>
                  <a:cubicBezTo>
                    <a:pt x="36127" y="103835"/>
                    <a:pt x="36127" y="103454"/>
                    <a:pt x="36318" y="103168"/>
                  </a:cubicBezTo>
                  <a:cubicBezTo>
                    <a:pt x="36318" y="102978"/>
                    <a:pt x="35937" y="103168"/>
                    <a:pt x="35937" y="102883"/>
                  </a:cubicBezTo>
                  <a:cubicBezTo>
                    <a:pt x="35937" y="102692"/>
                    <a:pt x="35842" y="102406"/>
                    <a:pt x="35842" y="102216"/>
                  </a:cubicBezTo>
                  <a:cubicBezTo>
                    <a:pt x="36603" y="101359"/>
                    <a:pt x="36413" y="99739"/>
                    <a:pt x="37747" y="99168"/>
                  </a:cubicBezTo>
                  <a:cubicBezTo>
                    <a:pt x="37747" y="98406"/>
                    <a:pt x="37461" y="98120"/>
                    <a:pt x="37175" y="97739"/>
                  </a:cubicBezTo>
                  <a:cubicBezTo>
                    <a:pt x="37651" y="97168"/>
                    <a:pt x="37175" y="95929"/>
                    <a:pt x="37747" y="95548"/>
                  </a:cubicBezTo>
                  <a:cubicBezTo>
                    <a:pt x="37937" y="95644"/>
                    <a:pt x="38032" y="95739"/>
                    <a:pt x="38318" y="95548"/>
                  </a:cubicBezTo>
                  <a:cubicBezTo>
                    <a:pt x="38413" y="95167"/>
                    <a:pt x="38223" y="95072"/>
                    <a:pt x="38223" y="94691"/>
                  </a:cubicBezTo>
                  <a:cubicBezTo>
                    <a:pt x="38794" y="93358"/>
                    <a:pt x="39271" y="91738"/>
                    <a:pt x="39461" y="90214"/>
                  </a:cubicBezTo>
                  <a:cubicBezTo>
                    <a:pt x="39556" y="89738"/>
                    <a:pt x="40032" y="89452"/>
                    <a:pt x="40128" y="88976"/>
                  </a:cubicBezTo>
                  <a:cubicBezTo>
                    <a:pt x="40128" y="88786"/>
                    <a:pt x="40032" y="88500"/>
                    <a:pt x="40032" y="88309"/>
                  </a:cubicBezTo>
                  <a:cubicBezTo>
                    <a:pt x="40032" y="87643"/>
                    <a:pt x="40509" y="86214"/>
                    <a:pt x="40890" y="85928"/>
                  </a:cubicBezTo>
                  <a:cubicBezTo>
                    <a:pt x="40604" y="84690"/>
                    <a:pt x="41652" y="84499"/>
                    <a:pt x="41080" y="83166"/>
                  </a:cubicBezTo>
                  <a:cubicBezTo>
                    <a:pt x="41175" y="82975"/>
                    <a:pt x="41366" y="82785"/>
                    <a:pt x="41461" y="82594"/>
                  </a:cubicBezTo>
                  <a:cubicBezTo>
                    <a:pt x="41366" y="82213"/>
                    <a:pt x="41366" y="82023"/>
                    <a:pt x="41461" y="81737"/>
                  </a:cubicBezTo>
                  <a:cubicBezTo>
                    <a:pt x="42699" y="80689"/>
                    <a:pt x="42985" y="78880"/>
                    <a:pt x="42985" y="76975"/>
                  </a:cubicBezTo>
                  <a:cubicBezTo>
                    <a:pt x="42985" y="76689"/>
                    <a:pt x="43366" y="76689"/>
                    <a:pt x="43271" y="76308"/>
                  </a:cubicBezTo>
                  <a:cubicBezTo>
                    <a:pt x="43271" y="76213"/>
                    <a:pt x="42890" y="76022"/>
                    <a:pt x="43080" y="75927"/>
                  </a:cubicBezTo>
                  <a:cubicBezTo>
                    <a:pt x="43652" y="75832"/>
                    <a:pt x="43843" y="75451"/>
                    <a:pt x="44224" y="75070"/>
                  </a:cubicBezTo>
                  <a:cubicBezTo>
                    <a:pt x="43271" y="74212"/>
                    <a:pt x="44509" y="73641"/>
                    <a:pt x="44224" y="72498"/>
                  </a:cubicBezTo>
                  <a:cubicBezTo>
                    <a:pt x="44414" y="72403"/>
                    <a:pt x="44604" y="72403"/>
                    <a:pt x="44509" y="72117"/>
                  </a:cubicBezTo>
                  <a:cubicBezTo>
                    <a:pt x="44509" y="71736"/>
                    <a:pt x="44033" y="72117"/>
                    <a:pt x="44033" y="71736"/>
                  </a:cubicBezTo>
                  <a:cubicBezTo>
                    <a:pt x="44319" y="71355"/>
                    <a:pt x="44414" y="71926"/>
                    <a:pt x="44795" y="71831"/>
                  </a:cubicBezTo>
                  <a:cubicBezTo>
                    <a:pt x="44700" y="71260"/>
                    <a:pt x="44414" y="70498"/>
                    <a:pt x="44795" y="70307"/>
                  </a:cubicBezTo>
                  <a:cubicBezTo>
                    <a:pt x="46128" y="70021"/>
                    <a:pt x="45367" y="68593"/>
                    <a:pt x="44604" y="68212"/>
                  </a:cubicBezTo>
                  <a:cubicBezTo>
                    <a:pt x="44795" y="67735"/>
                    <a:pt x="45081" y="67640"/>
                    <a:pt x="45652" y="67735"/>
                  </a:cubicBezTo>
                  <a:cubicBezTo>
                    <a:pt x="45367" y="66592"/>
                    <a:pt x="46033" y="66307"/>
                    <a:pt x="45652" y="65068"/>
                  </a:cubicBezTo>
                  <a:cubicBezTo>
                    <a:pt x="46414" y="65068"/>
                    <a:pt x="46128" y="64402"/>
                    <a:pt x="47081" y="64402"/>
                  </a:cubicBezTo>
                  <a:cubicBezTo>
                    <a:pt x="47272" y="64021"/>
                    <a:pt x="47367" y="63640"/>
                    <a:pt x="47748" y="63449"/>
                  </a:cubicBezTo>
                  <a:cubicBezTo>
                    <a:pt x="47748" y="62878"/>
                    <a:pt x="47462" y="62401"/>
                    <a:pt x="47652" y="61925"/>
                  </a:cubicBezTo>
                  <a:cubicBezTo>
                    <a:pt x="48510" y="61639"/>
                    <a:pt x="48986" y="61068"/>
                    <a:pt x="48700" y="59925"/>
                  </a:cubicBezTo>
                  <a:cubicBezTo>
                    <a:pt x="48796" y="59830"/>
                    <a:pt x="48891" y="59734"/>
                    <a:pt x="49081" y="59639"/>
                  </a:cubicBezTo>
                  <a:cubicBezTo>
                    <a:pt x="49081" y="57925"/>
                    <a:pt x="47748" y="58115"/>
                    <a:pt x="47272" y="57163"/>
                  </a:cubicBezTo>
                  <a:lnTo>
                    <a:pt x="47272" y="57163"/>
                  </a:lnTo>
                  <a:close/>
                  <a:moveTo>
                    <a:pt x="106517" y="104978"/>
                  </a:moveTo>
                  <a:cubicBezTo>
                    <a:pt x="106517" y="104883"/>
                    <a:pt x="106517" y="104883"/>
                    <a:pt x="106517" y="104788"/>
                  </a:cubicBezTo>
                  <a:cubicBezTo>
                    <a:pt x="106707" y="104788"/>
                    <a:pt x="106803" y="104788"/>
                    <a:pt x="106993" y="104692"/>
                  </a:cubicBezTo>
                  <a:cubicBezTo>
                    <a:pt x="107089" y="105073"/>
                    <a:pt x="106707" y="104978"/>
                    <a:pt x="106517" y="104978"/>
                  </a:cubicBezTo>
                  <a:lnTo>
                    <a:pt x="106517" y="104978"/>
                  </a:lnTo>
                  <a:close/>
                  <a:moveTo>
                    <a:pt x="106041" y="96406"/>
                  </a:moveTo>
                  <a:cubicBezTo>
                    <a:pt x="106136" y="96406"/>
                    <a:pt x="106231" y="96501"/>
                    <a:pt x="106326" y="96501"/>
                  </a:cubicBezTo>
                  <a:cubicBezTo>
                    <a:pt x="106326" y="96596"/>
                    <a:pt x="106136" y="96596"/>
                    <a:pt x="106136" y="96691"/>
                  </a:cubicBezTo>
                  <a:cubicBezTo>
                    <a:pt x="106041" y="96691"/>
                    <a:pt x="106041" y="96596"/>
                    <a:pt x="106041" y="96406"/>
                  </a:cubicBezTo>
                  <a:lnTo>
                    <a:pt x="106041" y="96406"/>
                  </a:lnTo>
                  <a:close/>
                  <a:moveTo>
                    <a:pt x="105945" y="97453"/>
                  </a:moveTo>
                  <a:cubicBezTo>
                    <a:pt x="105660" y="97549"/>
                    <a:pt x="105755" y="97072"/>
                    <a:pt x="105755" y="96977"/>
                  </a:cubicBezTo>
                  <a:cubicBezTo>
                    <a:pt x="106041" y="96787"/>
                    <a:pt x="106041" y="97453"/>
                    <a:pt x="105945" y="97453"/>
                  </a:cubicBezTo>
                  <a:lnTo>
                    <a:pt x="105945" y="97453"/>
                  </a:lnTo>
                  <a:close/>
                  <a:moveTo>
                    <a:pt x="101088" y="107359"/>
                  </a:moveTo>
                  <a:cubicBezTo>
                    <a:pt x="101183" y="107264"/>
                    <a:pt x="101278" y="107169"/>
                    <a:pt x="101183" y="106978"/>
                  </a:cubicBezTo>
                  <a:cubicBezTo>
                    <a:pt x="101278" y="106978"/>
                    <a:pt x="101278" y="107169"/>
                    <a:pt x="101374" y="107359"/>
                  </a:cubicBezTo>
                  <a:cubicBezTo>
                    <a:pt x="101088" y="107550"/>
                    <a:pt x="100040" y="107455"/>
                    <a:pt x="101088" y="107359"/>
                  </a:cubicBezTo>
                  <a:lnTo>
                    <a:pt x="101088" y="107359"/>
                  </a:lnTo>
                  <a:close/>
                  <a:moveTo>
                    <a:pt x="92801" y="26397"/>
                  </a:moveTo>
                  <a:cubicBezTo>
                    <a:pt x="92896" y="26587"/>
                    <a:pt x="92992" y="26778"/>
                    <a:pt x="92992" y="27159"/>
                  </a:cubicBezTo>
                  <a:cubicBezTo>
                    <a:pt x="92706" y="27540"/>
                    <a:pt x="92134" y="27730"/>
                    <a:pt x="92325" y="28492"/>
                  </a:cubicBezTo>
                  <a:cubicBezTo>
                    <a:pt x="92229" y="28492"/>
                    <a:pt x="92229" y="28302"/>
                    <a:pt x="92039" y="28397"/>
                  </a:cubicBezTo>
                  <a:cubicBezTo>
                    <a:pt x="91944" y="28683"/>
                    <a:pt x="92039" y="29159"/>
                    <a:pt x="91753" y="29350"/>
                  </a:cubicBezTo>
                  <a:cubicBezTo>
                    <a:pt x="91944" y="29635"/>
                    <a:pt x="92134" y="29159"/>
                    <a:pt x="92420" y="29254"/>
                  </a:cubicBezTo>
                  <a:cubicBezTo>
                    <a:pt x="92420" y="29064"/>
                    <a:pt x="92325" y="28969"/>
                    <a:pt x="92325" y="28778"/>
                  </a:cubicBezTo>
                  <a:cubicBezTo>
                    <a:pt x="92515" y="28397"/>
                    <a:pt x="92420" y="29445"/>
                    <a:pt x="92611" y="29350"/>
                  </a:cubicBezTo>
                  <a:cubicBezTo>
                    <a:pt x="92515" y="29826"/>
                    <a:pt x="92229" y="30112"/>
                    <a:pt x="91944" y="30397"/>
                  </a:cubicBezTo>
                  <a:cubicBezTo>
                    <a:pt x="92039" y="31540"/>
                    <a:pt x="91468" y="32398"/>
                    <a:pt x="91658" y="33350"/>
                  </a:cubicBezTo>
                  <a:cubicBezTo>
                    <a:pt x="91372" y="33636"/>
                    <a:pt x="91182" y="33922"/>
                    <a:pt x="91182" y="34398"/>
                  </a:cubicBezTo>
                  <a:cubicBezTo>
                    <a:pt x="90991" y="34493"/>
                    <a:pt x="90705" y="34493"/>
                    <a:pt x="90515" y="34493"/>
                  </a:cubicBezTo>
                  <a:cubicBezTo>
                    <a:pt x="89848" y="33636"/>
                    <a:pt x="88991" y="32874"/>
                    <a:pt x="88610" y="31445"/>
                  </a:cubicBezTo>
                  <a:cubicBezTo>
                    <a:pt x="87181" y="30683"/>
                    <a:pt x="86134" y="29159"/>
                    <a:pt x="84800" y="28111"/>
                  </a:cubicBezTo>
                  <a:cubicBezTo>
                    <a:pt x="84419" y="27826"/>
                    <a:pt x="83943" y="27540"/>
                    <a:pt x="83467" y="27254"/>
                  </a:cubicBezTo>
                  <a:cubicBezTo>
                    <a:pt x="83086" y="26968"/>
                    <a:pt x="82609" y="26492"/>
                    <a:pt x="82228" y="26302"/>
                  </a:cubicBezTo>
                  <a:cubicBezTo>
                    <a:pt x="82038" y="26206"/>
                    <a:pt x="81752" y="26206"/>
                    <a:pt x="81657" y="26111"/>
                  </a:cubicBezTo>
                  <a:cubicBezTo>
                    <a:pt x="81276" y="25825"/>
                    <a:pt x="80990" y="25349"/>
                    <a:pt x="80609" y="25159"/>
                  </a:cubicBezTo>
                  <a:cubicBezTo>
                    <a:pt x="80323" y="24968"/>
                    <a:pt x="79752" y="24968"/>
                    <a:pt x="79371" y="24682"/>
                  </a:cubicBezTo>
                  <a:cubicBezTo>
                    <a:pt x="78990" y="24397"/>
                    <a:pt x="78704" y="23920"/>
                    <a:pt x="77942" y="24016"/>
                  </a:cubicBezTo>
                  <a:cubicBezTo>
                    <a:pt x="77561" y="23444"/>
                    <a:pt x="78228" y="23254"/>
                    <a:pt x="78514" y="22873"/>
                  </a:cubicBezTo>
                  <a:cubicBezTo>
                    <a:pt x="78895" y="22301"/>
                    <a:pt x="78895" y="22111"/>
                    <a:pt x="79561" y="21634"/>
                  </a:cubicBezTo>
                  <a:cubicBezTo>
                    <a:pt x="79656" y="21539"/>
                    <a:pt x="79752" y="21539"/>
                    <a:pt x="79847" y="21539"/>
                  </a:cubicBezTo>
                  <a:cubicBezTo>
                    <a:pt x="80038" y="21349"/>
                    <a:pt x="80133" y="21444"/>
                    <a:pt x="80514" y="21253"/>
                  </a:cubicBezTo>
                  <a:cubicBezTo>
                    <a:pt x="80799" y="21063"/>
                    <a:pt x="80895" y="20968"/>
                    <a:pt x="81085" y="20872"/>
                  </a:cubicBezTo>
                  <a:cubicBezTo>
                    <a:pt x="81657" y="20682"/>
                    <a:pt x="82133" y="20206"/>
                    <a:pt x="82514" y="19920"/>
                  </a:cubicBezTo>
                  <a:cubicBezTo>
                    <a:pt x="82704" y="19920"/>
                    <a:pt x="82990" y="20015"/>
                    <a:pt x="83276" y="19920"/>
                  </a:cubicBezTo>
                  <a:cubicBezTo>
                    <a:pt x="83562" y="19825"/>
                    <a:pt x="83467" y="19444"/>
                    <a:pt x="83752" y="19348"/>
                  </a:cubicBezTo>
                  <a:cubicBezTo>
                    <a:pt x="84228" y="19253"/>
                    <a:pt x="84610" y="19253"/>
                    <a:pt x="85086" y="19158"/>
                  </a:cubicBezTo>
                  <a:cubicBezTo>
                    <a:pt x="85467" y="18682"/>
                    <a:pt x="86324" y="18586"/>
                    <a:pt x="86324" y="17824"/>
                  </a:cubicBezTo>
                  <a:cubicBezTo>
                    <a:pt x="86896" y="17634"/>
                    <a:pt x="87276" y="17158"/>
                    <a:pt x="87657" y="16872"/>
                  </a:cubicBezTo>
                  <a:cubicBezTo>
                    <a:pt x="87562" y="16300"/>
                    <a:pt x="87467" y="15824"/>
                    <a:pt x="87753" y="15538"/>
                  </a:cubicBezTo>
                  <a:cubicBezTo>
                    <a:pt x="88324" y="15634"/>
                    <a:pt x="88324" y="15919"/>
                    <a:pt x="88420" y="16586"/>
                  </a:cubicBezTo>
                  <a:cubicBezTo>
                    <a:pt x="88515" y="16777"/>
                    <a:pt x="88896" y="16491"/>
                    <a:pt x="89181" y="16586"/>
                  </a:cubicBezTo>
                  <a:cubicBezTo>
                    <a:pt x="89277" y="16300"/>
                    <a:pt x="88991" y="16110"/>
                    <a:pt x="89563" y="16205"/>
                  </a:cubicBezTo>
                  <a:cubicBezTo>
                    <a:pt x="89753" y="16015"/>
                    <a:pt x="89467" y="16015"/>
                    <a:pt x="89467" y="15729"/>
                  </a:cubicBezTo>
                  <a:cubicBezTo>
                    <a:pt x="89753" y="15634"/>
                    <a:pt x="89944" y="15729"/>
                    <a:pt x="90134" y="15729"/>
                  </a:cubicBezTo>
                  <a:cubicBezTo>
                    <a:pt x="90420" y="15253"/>
                    <a:pt x="90610" y="14776"/>
                    <a:pt x="90610" y="14014"/>
                  </a:cubicBezTo>
                  <a:cubicBezTo>
                    <a:pt x="91087" y="13824"/>
                    <a:pt x="91372" y="14491"/>
                    <a:pt x="91182" y="14872"/>
                  </a:cubicBezTo>
                  <a:cubicBezTo>
                    <a:pt x="91563" y="15443"/>
                    <a:pt x="91944" y="15443"/>
                    <a:pt x="92325" y="15348"/>
                  </a:cubicBezTo>
                  <a:cubicBezTo>
                    <a:pt x="92706" y="15253"/>
                    <a:pt x="93373" y="14110"/>
                    <a:pt x="93944" y="14014"/>
                  </a:cubicBezTo>
                  <a:cubicBezTo>
                    <a:pt x="94801" y="13919"/>
                    <a:pt x="94611" y="14872"/>
                    <a:pt x="95373" y="15157"/>
                  </a:cubicBezTo>
                  <a:cubicBezTo>
                    <a:pt x="95277" y="15729"/>
                    <a:pt x="95468" y="16872"/>
                    <a:pt x="95754" y="17443"/>
                  </a:cubicBezTo>
                  <a:cubicBezTo>
                    <a:pt x="95563" y="17634"/>
                    <a:pt x="95563" y="17443"/>
                    <a:pt x="95277" y="17539"/>
                  </a:cubicBezTo>
                  <a:cubicBezTo>
                    <a:pt x="95563" y="18205"/>
                    <a:pt x="94801" y="18205"/>
                    <a:pt x="95087" y="18872"/>
                  </a:cubicBezTo>
                  <a:cubicBezTo>
                    <a:pt x="94897" y="18967"/>
                    <a:pt x="94801" y="19158"/>
                    <a:pt x="94706" y="19348"/>
                  </a:cubicBezTo>
                  <a:cubicBezTo>
                    <a:pt x="95087" y="19825"/>
                    <a:pt x="94801" y="20396"/>
                    <a:pt x="94611" y="20777"/>
                  </a:cubicBezTo>
                  <a:cubicBezTo>
                    <a:pt x="94611" y="21158"/>
                    <a:pt x="95087" y="20872"/>
                    <a:pt x="95087" y="21253"/>
                  </a:cubicBezTo>
                  <a:cubicBezTo>
                    <a:pt x="94801" y="21539"/>
                    <a:pt x="94135" y="21920"/>
                    <a:pt x="94516" y="22396"/>
                  </a:cubicBezTo>
                  <a:cubicBezTo>
                    <a:pt x="94325" y="22396"/>
                    <a:pt x="94230" y="22492"/>
                    <a:pt x="94039" y="22492"/>
                  </a:cubicBezTo>
                  <a:cubicBezTo>
                    <a:pt x="93944" y="23349"/>
                    <a:pt x="94325" y="24492"/>
                    <a:pt x="93658" y="24968"/>
                  </a:cubicBezTo>
                  <a:cubicBezTo>
                    <a:pt x="93753" y="25635"/>
                    <a:pt x="92992" y="25825"/>
                    <a:pt x="92801" y="26397"/>
                  </a:cubicBezTo>
                  <a:lnTo>
                    <a:pt x="92801" y="26397"/>
                  </a:lnTo>
                  <a:close/>
                  <a:moveTo>
                    <a:pt x="80609" y="90881"/>
                  </a:moveTo>
                  <a:cubicBezTo>
                    <a:pt x="79942" y="91167"/>
                    <a:pt x="79942" y="91929"/>
                    <a:pt x="80038" y="92500"/>
                  </a:cubicBezTo>
                  <a:cubicBezTo>
                    <a:pt x="79656" y="92596"/>
                    <a:pt x="80038" y="92310"/>
                    <a:pt x="79942" y="92119"/>
                  </a:cubicBezTo>
                  <a:cubicBezTo>
                    <a:pt x="79847" y="92119"/>
                    <a:pt x="79847" y="92024"/>
                    <a:pt x="79752" y="92024"/>
                  </a:cubicBezTo>
                  <a:cubicBezTo>
                    <a:pt x="79656" y="92310"/>
                    <a:pt x="79085" y="92500"/>
                    <a:pt x="79466" y="92977"/>
                  </a:cubicBezTo>
                  <a:cubicBezTo>
                    <a:pt x="78895" y="93548"/>
                    <a:pt x="78514" y="94310"/>
                    <a:pt x="77847" y="94786"/>
                  </a:cubicBezTo>
                  <a:cubicBezTo>
                    <a:pt x="78037" y="95072"/>
                    <a:pt x="77942" y="95167"/>
                    <a:pt x="77847" y="95358"/>
                  </a:cubicBezTo>
                  <a:cubicBezTo>
                    <a:pt x="77561" y="95548"/>
                    <a:pt x="77561" y="95358"/>
                    <a:pt x="77180" y="95548"/>
                  </a:cubicBezTo>
                  <a:cubicBezTo>
                    <a:pt x="76894" y="95644"/>
                    <a:pt x="77085" y="96025"/>
                    <a:pt x="76990" y="96215"/>
                  </a:cubicBezTo>
                  <a:cubicBezTo>
                    <a:pt x="76513" y="96406"/>
                    <a:pt x="76037" y="96501"/>
                    <a:pt x="76037" y="97072"/>
                  </a:cubicBezTo>
                  <a:cubicBezTo>
                    <a:pt x="75466" y="97168"/>
                    <a:pt x="75275" y="97644"/>
                    <a:pt x="74989" y="97930"/>
                  </a:cubicBezTo>
                  <a:cubicBezTo>
                    <a:pt x="73465" y="97930"/>
                    <a:pt x="72227" y="97453"/>
                    <a:pt x="71465" y="96406"/>
                  </a:cubicBezTo>
                  <a:cubicBezTo>
                    <a:pt x="70513" y="96406"/>
                    <a:pt x="70036" y="95644"/>
                    <a:pt x="69370" y="95263"/>
                  </a:cubicBezTo>
                  <a:cubicBezTo>
                    <a:pt x="68989" y="93453"/>
                    <a:pt x="68703" y="91643"/>
                    <a:pt x="69941" y="90976"/>
                  </a:cubicBezTo>
                  <a:cubicBezTo>
                    <a:pt x="69655" y="90214"/>
                    <a:pt x="70322" y="90024"/>
                    <a:pt x="70417" y="89548"/>
                  </a:cubicBezTo>
                  <a:cubicBezTo>
                    <a:pt x="71084" y="89643"/>
                    <a:pt x="71179" y="88976"/>
                    <a:pt x="71941" y="88881"/>
                  </a:cubicBezTo>
                  <a:cubicBezTo>
                    <a:pt x="72418" y="87928"/>
                    <a:pt x="73846" y="87643"/>
                    <a:pt x="74418" y="86881"/>
                  </a:cubicBezTo>
                  <a:cubicBezTo>
                    <a:pt x="74799" y="86976"/>
                    <a:pt x="75275" y="86785"/>
                    <a:pt x="75751" y="86785"/>
                  </a:cubicBezTo>
                  <a:cubicBezTo>
                    <a:pt x="76132" y="86309"/>
                    <a:pt x="76799" y="86119"/>
                    <a:pt x="77085" y="85642"/>
                  </a:cubicBezTo>
                  <a:cubicBezTo>
                    <a:pt x="77942" y="86023"/>
                    <a:pt x="78228" y="85071"/>
                    <a:pt x="78799" y="84880"/>
                  </a:cubicBezTo>
                  <a:cubicBezTo>
                    <a:pt x="79656" y="84690"/>
                    <a:pt x="80419" y="85071"/>
                    <a:pt x="80609" y="85738"/>
                  </a:cubicBezTo>
                  <a:cubicBezTo>
                    <a:pt x="80704" y="86023"/>
                    <a:pt x="80609" y="86309"/>
                    <a:pt x="80704" y="86690"/>
                  </a:cubicBezTo>
                  <a:cubicBezTo>
                    <a:pt x="80799" y="87071"/>
                    <a:pt x="80990" y="87357"/>
                    <a:pt x="80990" y="87738"/>
                  </a:cubicBezTo>
                  <a:cubicBezTo>
                    <a:pt x="80990" y="88690"/>
                    <a:pt x="80514" y="89452"/>
                    <a:pt x="80228" y="90024"/>
                  </a:cubicBezTo>
                  <a:cubicBezTo>
                    <a:pt x="80228" y="90500"/>
                    <a:pt x="80514" y="90500"/>
                    <a:pt x="80609" y="90881"/>
                  </a:cubicBezTo>
                  <a:lnTo>
                    <a:pt x="80609" y="90881"/>
                  </a:lnTo>
                  <a:close/>
                  <a:moveTo>
                    <a:pt x="79561" y="92881"/>
                  </a:moveTo>
                  <a:cubicBezTo>
                    <a:pt x="79847" y="92977"/>
                    <a:pt x="79752" y="92500"/>
                    <a:pt x="79656" y="92596"/>
                  </a:cubicBezTo>
                  <a:cubicBezTo>
                    <a:pt x="79656" y="92691"/>
                    <a:pt x="79656" y="92691"/>
                    <a:pt x="79561" y="92691"/>
                  </a:cubicBezTo>
                  <a:cubicBezTo>
                    <a:pt x="79561" y="92786"/>
                    <a:pt x="79561" y="92881"/>
                    <a:pt x="79561" y="92881"/>
                  </a:cubicBezTo>
                  <a:lnTo>
                    <a:pt x="79561" y="92881"/>
                  </a:lnTo>
                  <a:close/>
                  <a:moveTo>
                    <a:pt x="76894" y="97358"/>
                  </a:moveTo>
                  <a:cubicBezTo>
                    <a:pt x="76799" y="97453"/>
                    <a:pt x="76799" y="97739"/>
                    <a:pt x="77085" y="97739"/>
                  </a:cubicBezTo>
                  <a:cubicBezTo>
                    <a:pt x="76990" y="97549"/>
                    <a:pt x="76990" y="97358"/>
                    <a:pt x="76894" y="97358"/>
                  </a:cubicBezTo>
                  <a:lnTo>
                    <a:pt x="76894" y="97358"/>
                  </a:lnTo>
                  <a:close/>
                  <a:moveTo>
                    <a:pt x="70798" y="98692"/>
                  </a:moveTo>
                  <a:cubicBezTo>
                    <a:pt x="70513" y="98215"/>
                    <a:pt x="70894" y="98215"/>
                    <a:pt x="70894" y="97834"/>
                  </a:cubicBezTo>
                  <a:cubicBezTo>
                    <a:pt x="70608" y="98120"/>
                    <a:pt x="69941" y="97930"/>
                    <a:pt x="69846" y="98120"/>
                  </a:cubicBezTo>
                  <a:cubicBezTo>
                    <a:pt x="69846" y="98215"/>
                    <a:pt x="69846" y="98311"/>
                    <a:pt x="69941" y="98406"/>
                  </a:cubicBezTo>
                  <a:cubicBezTo>
                    <a:pt x="70703" y="98025"/>
                    <a:pt x="70227" y="98692"/>
                    <a:pt x="70703" y="98882"/>
                  </a:cubicBezTo>
                  <a:cubicBezTo>
                    <a:pt x="70608" y="98692"/>
                    <a:pt x="70703" y="98692"/>
                    <a:pt x="70798" y="98692"/>
                  </a:cubicBezTo>
                  <a:lnTo>
                    <a:pt x="70798" y="98692"/>
                  </a:lnTo>
                  <a:close/>
                  <a:moveTo>
                    <a:pt x="70227" y="98977"/>
                  </a:moveTo>
                  <a:cubicBezTo>
                    <a:pt x="70513" y="98977"/>
                    <a:pt x="70608" y="99454"/>
                    <a:pt x="70513" y="99644"/>
                  </a:cubicBezTo>
                  <a:cubicBezTo>
                    <a:pt x="70036" y="99644"/>
                    <a:pt x="70227" y="99263"/>
                    <a:pt x="70227" y="98977"/>
                  </a:cubicBezTo>
                  <a:lnTo>
                    <a:pt x="70227" y="98977"/>
                  </a:lnTo>
                  <a:close/>
                  <a:moveTo>
                    <a:pt x="69179" y="98596"/>
                  </a:moveTo>
                  <a:cubicBezTo>
                    <a:pt x="69465" y="98501"/>
                    <a:pt x="69655" y="98596"/>
                    <a:pt x="69846" y="98596"/>
                  </a:cubicBezTo>
                  <a:cubicBezTo>
                    <a:pt x="69846" y="98787"/>
                    <a:pt x="69084" y="98977"/>
                    <a:pt x="69179" y="98596"/>
                  </a:cubicBezTo>
                  <a:lnTo>
                    <a:pt x="69179" y="98596"/>
                  </a:lnTo>
                  <a:close/>
                  <a:moveTo>
                    <a:pt x="72227" y="79261"/>
                  </a:moveTo>
                  <a:cubicBezTo>
                    <a:pt x="72418" y="79356"/>
                    <a:pt x="72608" y="79642"/>
                    <a:pt x="72418" y="79927"/>
                  </a:cubicBezTo>
                  <a:cubicBezTo>
                    <a:pt x="72227" y="80023"/>
                    <a:pt x="72132" y="79927"/>
                    <a:pt x="72037" y="79927"/>
                  </a:cubicBezTo>
                  <a:cubicBezTo>
                    <a:pt x="71941" y="79546"/>
                    <a:pt x="72322" y="79546"/>
                    <a:pt x="72227" y="79261"/>
                  </a:cubicBezTo>
                  <a:lnTo>
                    <a:pt x="72227" y="79261"/>
                  </a:lnTo>
                  <a:close/>
                  <a:moveTo>
                    <a:pt x="73656" y="55258"/>
                  </a:moveTo>
                  <a:cubicBezTo>
                    <a:pt x="73179" y="55353"/>
                    <a:pt x="72703" y="55353"/>
                    <a:pt x="72608" y="55639"/>
                  </a:cubicBezTo>
                  <a:cubicBezTo>
                    <a:pt x="72418" y="55639"/>
                    <a:pt x="72894" y="56115"/>
                    <a:pt x="72418" y="56020"/>
                  </a:cubicBezTo>
                  <a:cubicBezTo>
                    <a:pt x="71941" y="56020"/>
                    <a:pt x="72513" y="55924"/>
                    <a:pt x="72418" y="55734"/>
                  </a:cubicBezTo>
                  <a:cubicBezTo>
                    <a:pt x="72322" y="55639"/>
                    <a:pt x="72132" y="55639"/>
                    <a:pt x="71941" y="55639"/>
                  </a:cubicBezTo>
                  <a:cubicBezTo>
                    <a:pt x="71751" y="55639"/>
                    <a:pt x="71751" y="56020"/>
                    <a:pt x="72037" y="56020"/>
                  </a:cubicBezTo>
                  <a:cubicBezTo>
                    <a:pt x="71655" y="56115"/>
                    <a:pt x="71465" y="56210"/>
                    <a:pt x="71560" y="56686"/>
                  </a:cubicBezTo>
                  <a:cubicBezTo>
                    <a:pt x="71370" y="56591"/>
                    <a:pt x="70989" y="56686"/>
                    <a:pt x="70608" y="56686"/>
                  </a:cubicBezTo>
                  <a:cubicBezTo>
                    <a:pt x="70608" y="56401"/>
                    <a:pt x="70608" y="56210"/>
                    <a:pt x="70417" y="56020"/>
                  </a:cubicBezTo>
                  <a:cubicBezTo>
                    <a:pt x="70131" y="56210"/>
                    <a:pt x="69846" y="56401"/>
                    <a:pt x="69465" y="56210"/>
                  </a:cubicBezTo>
                  <a:cubicBezTo>
                    <a:pt x="69750" y="55639"/>
                    <a:pt x="69465" y="55258"/>
                    <a:pt x="69084" y="54972"/>
                  </a:cubicBezTo>
                  <a:cubicBezTo>
                    <a:pt x="69370" y="53638"/>
                    <a:pt x="68226" y="52972"/>
                    <a:pt x="68226" y="51352"/>
                  </a:cubicBezTo>
                  <a:cubicBezTo>
                    <a:pt x="68036" y="50971"/>
                    <a:pt x="67655" y="50971"/>
                    <a:pt x="67655" y="50305"/>
                  </a:cubicBezTo>
                  <a:cubicBezTo>
                    <a:pt x="66988" y="49924"/>
                    <a:pt x="66988" y="48781"/>
                    <a:pt x="66893" y="48019"/>
                  </a:cubicBezTo>
                  <a:cubicBezTo>
                    <a:pt x="66893" y="47638"/>
                    <a:pt x="66607" y="47828"/>
                    <a:pt x="66417" y="47638"/>
                  </a:cubicBezTo>
                  <a:cubicBezTo>
                    <a:pt x="66893" y="47161"/>
                    <a:pt x="66417" y="46399"/>
                    <a:pt x="66417" y="45542"/>
                  </a:cubicBezTo>
                  <a:cubicBezTo>
                    <a:pt x="67084" y="45066"/>
                    <a:pt x="67941" y="44590"/>
                    <a:pt x="69179" y="44494"/>
                  </a:cubicBezTo>
                  <a:cubicBezTo>
                    <a:pt x="69750" y="44780"/>
                    <a:pt x="70322" y="45066"/>
                    <a:pt x="71179" y="45066"/>
                  </a:cubicBezTo>
                  <a:cubicBezTo>
                    <a:pt x="72132" y="45828"/>
                    <a:pt x="73846" y="45161"/>
                    <a:pt x="74513" y="46495"/>
                  </a:cubicBezTo>
                  <a:cubicBezTo>
                    <a:pt x="74799" y="47066"/>
                    <a:pt x="74894" y="48304"/>
                    <a:pt x="75085" y="49352"/>
                  </a:cubicBezTo>
                  <a:cubicBezTo>
                    <a:pt x="75275" y="50971"/>
                    <a:pt x="75656" y="52305"/>
                    <a:pt x="74799" y="52972"/>
                  </a:cubicBezTo>
                  <a:cubicBezTo>
                    <a:pt x="75180" y="53543"/>
                    <a:pt x="74132" y="54686"/>
                    <a:pt x="73656" y="55258"/>
                  </a:cubicBezTo>
                  <a:lnTo>
                    <a:pt x="73656" y="55258"/>
                  </a:lnTo>
                  <a:close/>
                  <a:moveTo>
                    <a:pt x="70131" y="57163"/>
                  </a:moveTo>
                  <a:cubicBezTo>
                    <a:pt x="70036" y="57163"/>
                    <a:pt x="70036" y="56972"/>
                    <a:pt x="69941" y="56782"/>
                  </a:cubicBezTo>
                  <a:cubicBezTo>
                    <a:pt x="70036" y="56782"/>
                    <a:pt x="70131" y="56782"/>
                    <a:pt x="70227" y="56782"/>
                  </a:cubicBezTo>
                  <a:cubicBezTo>
                    <a:pt x="70417" y="57067"/>
                    <a:pt x="70131" y="56972"/>
                    <a:pt x="70131" y="57163"/>
                  </a:cubicBezTo>
                  <a:lnTo>
                    <a:pt x="70131" y="57163"/>
                  </a:lnTo>
                  <a:close/>
                  <a:moveTo>
                    <a:pt x="85562" y="18110"/>
                  </a:moveTo>
                  <a:cubicBezTo>
                    <a:pt x="85562" y="16967"/>
                    <a:pt x="83848" y="17539"/>
                    <a:pt x="84228" y="18396"/>
                  </a:cubicBezTo>
                  <a:cubicBezTo>
                    <a:pt x="84610" y="18491"/>
                    <a:pt x="85372" y="18396"/>
                    <a:pt x="85562" y="18110"/>
                  </a:cubicBezTo>
                  <a:lnTo>
                    <a:pt x="85562" y="18110"/>
                  </a:lnTo>
                  <a:close/>
                  <a:moveTo>
                    <a:pt x="92611" y="12490"/>
                  </a:moveTo>
                  <a:cubicBezTo>
                    <a:pt x="92420" y="12490"/>
                    <a:pt x="92515" y="12300"/>
                    <a:pt x="92515" y="12109"/>
                  </a:cubicBezTo>
                  <a:cubicBezTo>
                    <a:pt x="92706" y="12109"/>
                    <a:pt x="92801" y="12395"/>
                    <a:pt x="92611" y="12490"/>
                  </a:cubicBezTo>
                  <a:lnTo>
                    <a:pt x="92611" y="12490"/>
                  </a:lnTo>
                  <a:close/>
                  <a:moveTo>
                    <a:pt x="93753" y="9633"/>
                  </a:moveTo>
                  <a:cubicBezTo>
                    <a:pt x="93468" y="9728"/>
                    <a:pt x="93277" y="9633"/>
                    <a:pt x="93277" y="9347"/>
                  </a:cubicBezTo>
                  <a:cubicBezTo>
                    <a:pt x="93373" y="9157"/>
                    <a:pt x="93658" y="9442"/>
                    <a:pt x="93753" y="9633"/>
                  </a:cubicBezTo>
                  <a:lnTo>
                    <a:pt x="93753" y="9633"/>
                  </a:lnTo>
                  <a:close/>
                  <a:moveTo>
                    <a:pt x="65845" y="96120"/>
                  </a:moveTo>
                  <a:cubicBezTo>
                    <a:pt x="65845" y="96025"/>
                    <a:pt x="65845" y="95929"/>
                    <a:pt x="65845" y="95929"/>
                  </a:cubicBezTo>
                  <a:cubicBezTo>
                    <a:pt x="66036" y="95834"/>
                    <a:pt x="66036" y="96025"/>
                    <a:pt x="66036" y="96215"/>
                  </a:cubicBezTo>
                  <a:cubicBezTo>
                    <a:pt x="65941" y="96215"/>
                    <a:pt x="65941" y="96120"/>
                    <a:pt x="65845" y="96120"/>
                  </a:cubicBezTo>
                  <a:lnTo>
                    <a:pt x="65845" y="96120"/>
                  </a:lnTo>
                  <a:close/>
                  <a:moveTo>
                    <a:pt x="64321" y="94310"/>
                  </a:moveTo>
                  <a:cubicBezTo>
                    <a:pt x="64417" y="94120"/>
                    <a:pt x="64512" y="94215"/>
                    <a:pt x="64607" y="94215"/>
                  </a:cubicBezTo>
                  <a:cubicBezTo>
                    <a:pt x="64512" y="94405"/>
                    <a:pt x="64417" y="94310"/>
                    <a:pt x="64321" y="94310"/>
                  </a:cubicBezTo>
                  <a:lnTo>
                    <a:pt x="64321" y="94310"/>
                  </a:lnTo>
                  <a:close/>
                  <a:moveTo>
                    <a:pt x="53177" y="47733"/>
                  </a:moveTo>
                  <a:cubicBezTo>
                    <a:pt x="52891" y="47923"/>
                    <a:pt x="52891" y="47257"/>
                    <a:pt x="52987" y="47161"/>
                  </a:cubicBezTo>
                  <a:cubicBezTo>
                    <a:pt x="53177" y="47161"/>
                    <a:pt x="53368" y="47638"/>
                    <a:pt x="53177" y="47733"/>
                  </a:cubicBezTo>
                  <a:lnTo>
                    <a:pt x="53177" y="47733"/>
                  </a:lnTo>
                  <a:close/>
                  <a:moveTo>
                    <a:pt x="51844" y="47352"/>
                  </a:moveTo>
                  <a:cubicBezTo>
                    <a:pt x="51748" y="47257"/>
                    <a:pt x="51748" y="47257"/>
                    <a:pt x="51653" y="47257"/>
                  </a:cubicBezTo>
                  <a:cubicBezTo>
                    <a:pt x="51558" y="46876"/>
                    <a:pt x="52034" y="46876"/>
                    <a:pt x="52034" y="46590"/>
                  </a:cubicBezTo>
                  <a:cubicBezTo>
                    <a:pt x="51844" y="46114"/>
                    <a:pt x="51844" y="45923"/>
                    <a:pt x="51939" y="45447"/>
                  </a:cubicBezTo>
                  <a:cubicBezTo>
                    <a:pt x="52034" y="45447"/>
                    <a:pt x="52129" y="45447"/>
                    <a:pt x="52224" y="45447"/>
                  </a:cubicBezTo>
                  <a:cubicBezTo>
                    <a:pt x="52605" y="46209"/>
                    <a:pt x="52320" y="47066"/>
                    <a:pt x="51844" y="47352"/>
                  </a:cubicBezTo>
                  <a:lnTo>
                    <a:pt x="51844" y="47352"/>
                  </a:lnTo>
                  <a:close/>
                  <a:moveTo>
                    <a:pt x="51939" y="44018"/>
                  </a:moveTo>
                  <a:cubicBezTo>
                    <a:pt x="52129" y="44018"/>
                    <a:pt x="52129" y="44113"/>
                    <a:pt x="52320" y="44018"/>
                  </a:cubicBezTo>
                  <a:cubicBezTo>
                    <a:pt x="52415" y="44399"/>
                    <a:pt x="52415" y="44399"/>
                    <a:pt x="52415" y="44780"/>
                  </a:cubicBezTo>
                  <a:cubicBezTo>
                    <a:pt x="51939" y="44875"/>
                    <a:pt x="51748" y="44304"/>
                    <a:pt x="51939" y="44018"/>
                  </a:cubicBezTo>
                  <a:lnTo>
                    <a:pt x="51939" y="44018"/>
                  </a:lnTo>
                  <a:close/>
                  <a:moveTo>
                    <a:pt x="109755" y="104311"/>
                  </a:moveTo>
                  <a:cubicBezTo>
                    <a:pt x="109279" y="104502"/>
                    <a:pt x="108232" y="104502"/>
                    <a:pt x="107470" y="104692"/>
                  </a:cubicBezTo>
                  <a:cubicBezTo>
                    <a:pt x="107184" y="104883"/>
                    <a:pt x="107470" y="104883"/>
                    <a:pt x="107470" y="105169"/>
                  </a:cubicBezTo>
                  <a:cubicBezTo>
                    <a:pt x="106898" y="105359"/>
                    <a:pt x="106136" y="105264"/>
                    <a:pt x="105945" y="105454"/>
                  </a:cubicBezTo>
                  <a:cubicBezTo>
                    <a:pt x="106041" y="105835"/>
                    <a:pt x="106136" y="105359"/>
                    <a:pt x="106422" y="105454"/>
                  </a:cubicBezTo>
                  <a:cubicBezTo>
                    <a:pt x="106422" y="106216"/>
                    <a:pt x="105184" y="106502"/>
                    <a:pt x="104803" y="105931"/>
                  </a:cubicBezTo>
                  <a:cubicBezTo>
                    <a:pt x="104707" y="105550"/>
                    <a:pt x="105088" y="105835"/>
                    <a:pt x="105279" y="105740"/>
                  </a:cubicBezTo>
                  <a:cubicBezTo>
                    <a:pt x="104612" y="105073"/>
                    <a:pt x="103564" y="106216"/>
                    <a:pt x="102993" y="106216"/>
                  </a:cubicBezTo>
                  <a:cubicBezTo>
                    <a:pt x="102802" y="106693"/>
                    <a:pt x="102802" y="107169"/>
                    <a:pt x="102421" y="107550"/>
                  </a:cubicBezTo>
                  <a:cubicBezTo>
                    <a:pt x="101754" y="107645"/>
                    <a:pt x="100993" y="107740"/>
                    <a:pt x="100516" y="107931"/>
                  </a:cubicBezTo>
                  <a:cubicBezTo>
                    <a:pt x="100326" y="107740"/>
                    <a:pt x="100326" y="107359"/>
                    <a:pt x="100421" y="107074"/>
                  </a:cubicBezTo>
                  <a:cubicBezTo>
                    <a:pt x="100230" y="106883"/>
                    <a:pt x="99659" y="107359"/>
                    <a:pt x="99373" y="107169"/>
                  </a:cubicBezTo>
                  <a:cubicBezTo>
                    <a:pt x="99373" y="107550"/>
                    <a:pt x="98897" y="107645"/>
                    <a:pt x="98897" y="108217"/>
                  </a:cubicBezTo>
                  <a:cubicBezTo>
                    <a:pt x="98611" y="108121"/>
                    <a:pt x="98040" y="108312"/>
                    <a:pt x="97754" y="108121"/>
                  </a:cubicBezTo>
                  <a:cubicBezTo>
                    <a:pt x="97278" y="108217"/>
                    <a:pt x="97564" y="108598"/>
                    <a:pt x="97468" y="108788"/>
                  </a:cubicBezTo>
                  <a:cubicBezTo>
                    <a:pt x="96992" y="108693"/>
                    <a:pt x="96706" y="108979"/>
                    <a:pt x="96325" y="108693"/>
                  </a:cubicBezTo>
                  <a:cubicBezTo>
                    <a:pt x="95849" y="109074"/>
                    <a:pt x="95277" y="109169"/>
                    <a:pt x="94801" y="108883"/>
                  </a:cubicBezTo>
                  <a:cubicBezTo>
                    <a:pt x="94420" y="109074"/>
                    <a:pt x="94230" y="109264"/>
                    <a:pt x="94135" y="109645"/>
                  </a:cubicBezTo>
                  <a:cubicBezTo>
                    <a:pt x="93849" y="109264"/>
                    <a:pt x="94135" y="108598"/>
                    <a:pt x="93563" y="108502"/>
                  </a:cubicBezTo>
                  <a:cubicBezTo>
                    <a:pt x="93182" y="108788"/>
                    <a:pt x="92801" y="109360"/>
                    <a:pt x="92896" y="109836"/>
                  </a:cubicBezTo>
                  <a:cubicBezTo>
                    <a:pt x="92325" y="109645"/>
                    <a:pt x="92611" y="110026"/>
                    <a:pt x="92611" y="110312"/>
                  </a:cubicBezTo>
                  <a:cubicBezTo>
                    <a:pt x="92039" y="110407"/>
                    <a:pt x="91468" y="110503"/>
                    <a:pt x="90896" y="110598"/>
                  </a:cubicBezTo>
                  <a:cubicBezTo>
                    <a:pt x="90420" y="110693"/>
                    <a:pt x="90515" y="110122"/>
                    <a:pt x="89944" y="110312"/>
                  </a:cubicBezTo>
                  <a:cubicBezTo>
                    <a:pt x="89753" y="110407"/>
                    <a:pt x="90039" y="110884"/>
                    <a:pt x="89944" y="111169"/>
                  </a:cubicBezTo>
                  <a:cubicBezTo>
                    <a:pt x="89753" y="111265"/>
                    <a:pt x="89658" y="111169"/>
                    <a:pt x="89563" y="111169"/>
                  </a:cubicBezTo>
                  <a:cubicBezTo>
                    <a:pt x="89563" y="111455"/>
                    <a:pt x="89658" y="111646"/>
                    <a:pt x="89563" y="111741"/>
                  </a:cubicBezTo>
                  <a:cubicBezTo>
                    <a:pt x="88800" y="111550"/>
                    <a:pt x="87943" y="112027"/>
                    <a:pt x="87372" y="112408"/>
                  </a:cubicBezTo>
                  <a:cubicBezTo>
                    <a:pt x="87086" y="112503"/>
                    <a:pt x="87086" y="112027"/>
                    <a:pt x="86896" y="112122"/>
                  </a:cubicBezTo>
                  <a:cubicBezTo>
                    <a:pt x="86419" y="112217"/>
                    <a:pt x="85943" y="112312"/>
                    <a:pt x="85372" y="112312"/>
                  </a:cubicBezTo>
                  <a:cubicBezTo>
                    <a:pt x="85181" y="112312"/>
                    <a:pt x="85657" y="112789"/>
                    <a:pt x="85276" y="112789"/>
                  </a:cubicBezTo>
                  <a:cubicBezTo>
                    <a:pt x="84991" y="112884"/>
                    <a:pt x="84895" y="112503"/>
                    <a:pt x="84991" y="112312"/>
                  </a:cubicBezTo>
                  <a:cubicBezTo>
                    <a:pt x="84514" y="112217"/>
                    <a:pt x="83943" y="112789"/>
                    <a:pt x="83752" y="112408"/>
                  </a:cubicBezTo>
                  <a:cubicBezTo>
                    <a:pt x="83562" y="111931"/>
                    <a:pt x="84228" y="112503"/>
                    <a:pt x="84038" y="112027"/>
                  </a:cubicBezTo>
                  <a:cubicBezTo>
                    <a:pt x="83467" y="112027"/>
                    <a:pt x="81943" y="112598"/>
                    <a:pt x="81562" y="111931"/>
                  </a:cubicBezTo>
                  <a:cubicBezTo>
                    <a:pt x="81371" y="112027"/>
                    <a:pt x="81180" y="112122"/>
                    <a:pt x="80895" y="112122"/>
                  </a:cubicBezTo>
                  <a:cubicBezTo>
                    <a:pt x="80704" y="112027"/>
                    <a:pt x="80895" y="111931"/>
                    <a:pt x="80799" y="111646"/>
                  </a:cubicBezTo>
                  <a:cubicBezTo>
                    <a:pt x="79942" y="111836"/>
                    <a:pt x="78704" y="111169"/>
                    <a:pt x="77942" y="111360"/>
                  </a:cubicBezTo>
                  <a:cubicBezTo>
                    <a:pt x="77942" y="111169"/>
                    <a:pt x="78037" y="111169"/>
                    <a:pt x="77942" y="110979"/>
                  </a:cubicBezTo>
                  <a:cubicBezTo>
                    <a:pt x="77656" y="110979"/>
                    <a:pt x="77371" y="111074"/>
                    <a:pt x="77085" y="111074"/>
                  </a:cubicBezTo>
                  <a:cubicBezTo>
                    <a:pt x="77180" y="110217"/>
                    <a:pt x="75942" y="110503"/>
                    <a:pt x="76037" y="109360"/>
                  </a:cubicBezTo>
                  <a:cubicBezTo>
                    <a:pt x="75656" y="109264"/>
                    <a:pt x="74513" y="109360"/>
                    <a:pt x="74608" y="109836"/>
                  </a:cubicBezTo>
                  <a:cubicBezTo>
                    <a:pt x="74227" y="109931"/>
                    <a:pt x="74513" y="109455"/>
                    <a:pt x="74513" y="109264"/>
                  </a:cubicBezTo>
                  <a:cubicBezTo>
                    <a:pt x="73465" y="108407"/>
                    <a:pt x="73084" y="106026"/>
                    <a:pt x="72513" y="104883"/>
                  </a:cubicBezTo>
                  <a:cubicBezTo>
                    <a:pt x="72894" y="104121"/>
                    <a:pt x="73179" y="103168"/>
                    <a:pt x="73084" y="102025"/>
                  </a:cubicBezTo>
                  <a:cubicBezTo>
                    <a:pt x="72989" y="101740"/>
                    <a:pt x="72703" y="101930"/>
                    <a:pt x="72513" y="101930"/>
                  </a:cubicBezTo>
                  <a:cubicBezTo>
                    <a:pt x="72418" y="101168"/>
                    <a:pt x="71560" y="100882"/>
                    <a:pt x="71084" y="100501"/>
                  </a:cubicBezTo>
                  <a:cubicBezTo>
                    <a:pt x="70608" y="100120"/>
                    <a:pt x="70227" y="99644"/>
                    <a:pt x="69655" y="99454"/>
                  </a:cubicBezTo>
                  <a:cubicBezTo>
                    <a:pt x="69750" y="99358"/>
                    <a:pt x="69750" y="99168"/>
                    <a:pt x="69655" y="98977"/>
                  </a:cubicBezTo>
                  <a:cubicBezTo>
                    <a:pt x="69465" y="98692"/>
                    <a:pt x="69179" y="98692"/>
                    <a:pt x="68893" y="98882"/>
                  </a:cubicBezTo>
                  <a:cubicBezTo>
                    <a:pt x="68226" y="98120"/>
                    <a:pt x="67084" y="97930"/>
                    <a:pt x="66512" y="96882"/>
                  </a:cubicBezTo>
                  <a:cubicBezTo>
                    <a:pt x="66417" y="96596"/>
                    <a:pt x="66226" y="97072"/>
                    <a:pt x="66036" y="96882"/>
                  </a:cubicBezTo>
                  <a:cubicBezTo>
                    <a:pt x="66131" y="96406"/>
                    <a:pt x="65941" y="96215"/>
                    <a:pt x="65560" y="96215"/>
                  </a:cubicBezTo>
                  <a:cubicBezTo>
                    <a:pt x="65274" y="95358"/>
                    <a:pt x="65655" y="94310"/>
                    <a:pt x="64798" y="94310"/>
                  </a:cubicBezTo>
                  <a:cubicBezTo>
                    <a:pt x="64512" y="94310"/>
                    <a:pt x="64702" y="94501"/>
                    <a:pt x="64702" y="94691"/>
                  </a:cubicBezTo>
                  <a:cubicBezTo>
                    <a:pt x="64417" y="94691"/>
                    <a:pt x="64417" y="94310"/>
                    <a:pt x="64036" y="94310"/>
                  </a:cubicBezTo>
                  <a:cubicBezTo>
                    <a:pt x="64036" y="92977"/>
                    <a:pt x="63654" y="91357"/>
                    <a:pt x="62988" y="90500"/>
                  </a:cubicBezTo>
                  <a:cubicBezTo>
                    <a:pt x="63654" y="89071"/>
                    <a:pt x="63654" y="87166"/>
                    <a:pt x="64702" y="86023"/>
                  </a:cubicBezTo>
                  <a:cubicBezTo>
                    <a:pt x="64798" y="85928"/>
                    <a:pt x="64988" y="85833"/>
                    <a:pt x="65178" y="85928"/>
                  </a:cubicBezTo>
                  <a:cubicBezTo>
                    <a:pt x="64893" y="85357"/>
                    <a:pt x="65655" y="85547"/>
                    <a:pt x="65464" y="85071"/>
                  </a:cubicBezTo>
                  <a:cubicBezTo>
                    <a:pt x="65560" y="85071"/>
                    <a:pt x="65750" y="85071"/>
                    <a:pt x="65845" y="85071"/>
                  </a:cubicBezTo>
                  <a:cubicBezTo>
                    <a:pt x="65560" y="84595"/>
                    <a:pt x="66417" y="84309"/>
                    <a:pt x="66036" y="83833"/>
                  </a:cubicBezTo>
                  <a:cubicBezTo>
                    <a:pt x="66702" y="84023"/>
                    <a:pt x="66702" y="83356"/>
                    <a:pt x="67084" y="83071"/>
                  </a:cubicBezTo>
                  <a:cubicBezTo>
                    <a:pt x="67750" y="83071"/>
                    <a:pt x="68036" y="82499"/>
                    <a:pt x="68607" y="82690"/>
                  </a:cubicBezTo>
                  <a:cubicBezTo>
                    <a:pt x="68798" y="82499"/>
                    <a:pt x="68607" y="82404"/>
                    <a:pt x="68512" y="82213"/>
                  </a:cubicBezTo>
                  <a:cubicBezTo>
                    <a:pt x="68703" y="82023"/>
                    <a:pt x="69179" y="82213"/>
                    <a:pt x="68798" y="81737"/>
                  </a:cubicBezTo>
                  <a:cubicBezTo>
                    <a:pt x="68989" y="81547"/>
                    <a:pt x="69084" y="81737"/>
                    <a:pt x="69274" y="81642"/>
                  </a:cubicBezTo>
                  <a:cubicBezTo>
                    <a:pt x="69274" y="81451"/>
                    <a:pt x="69274" y="81356"/>
                    <a:pt x="69179" y="81166"/>
                  </a:cubicBezTo>
                  <a:cubicBezTo>
                    <a:pt x="69655" y="81451"/>
                    <a:pt x="69465" y="80880"/>
                    <a:pt x="69560" y="80689"/>
                  </a:cubicBezTo>
                  <a:cubicBezTo>
                    <a:pt x="70131" y="80404"/>
                    <a:pt x="70798" y="80118"/>
                    <a:pt x="70798" y="79451"/>
                  </a:cubicBezTo>
                  <a:cubicBezTo>
                    <a:pt x="71084" y="79356"/>
                    <a:pt x="71370" y="79356"/>
                    <a:pt x="71655" y="79356"/>
                  </a:cubicBezTo>
                  <a:cubicBezTo>
                    <a:pt x="71846" y="79261"/>
                    <a:pt x="71465" y="79165"/>
                    <a:pt x="71560" y="78880"/>
                  </a:cubicBezTo>
                  <a:cubicBezTo>
                    <a:pt x="72227" y="79070"/>
                    <a:pt x="72037" y="78499"/>
                    <a:pt x="72513" y="78308"/>
                  </a:cubicBezTo>
                  <a:cubicBezTo>
                    <a:pt x="72799" y="78118"/>
                    <a:pt x="72703" y="78594"/>
                    <a:pt x="72799" y="78689"/>
                  </a:cubicBezTo>
                  <a:cubicBezTo>
                    <a:pt x="72989" y="78689"/>
                    <a:pt x="73179" y="78594"/>
                    <a:pt x="73465" y="78594"/>
                  </a:cubicBezTo>
                  <a:cubicBezTo>
                    <a:pt x="73656" y="78594"/>
                    <a:pt x="73465" y="78213"/>
                    <a:pt x="73465" y="78118"/>
                  </a:cubicBezTo>
                  <a:cubicBezTo>
                    <a:pt x="73942" y="77927"/>
                    <a:pt x="74037" y="78213"/>
                    <a:pt x="74227" y="78499"/>
                  </a:cubicBezTo>
                  <a:cubicBezTo>
                    <a:pt x="74418" y="78118"/>
                    <a:pt x="74608" y="77737"/>
                    <a:pt x="74894" y="77356"/>
                  </a:cubicBezTo>
                  <a:cubicBezTo>
                    <a:pt x="75275" y="77260"/>
                    <a:pt x="75751" y="77260"/>
                    <a:pt x="76132" y="77165"/>
                  </a:cubicBezTo>
                  <a:cubicBezTo>
                    <a:pt x="76323" y="76975"/>
                    <a:pt x="76037" y="76498"/>
                    <a:pt x="76323" y="76403"/>
                  </a:cubicBezTo>
                  <a:cubicBezTo>
                    <a:pt x="76704" y="76308"/>
                    <a:pt x="77085" y="76308"/>
                    <a:pt x="77561" y="76213"/>
                  </a:cubicBezTo>
                  <a:cubicBezTo>
                    <a:pt x="77656" y="75641"/>
                    <a:pt x="78514" y="75546"/>
                    <a:pt x="78609" y="74879"/>
                  </a:cubicBezTo>
                  <a:cubicBezTo>
                    <a:pt x="78609" y="74498"/>
                    <a:pt x="78323" y="74593"/>
                    <a:pt x="78323" y="74212"/>
                  </a:cubicBezTo>
                  <a:cubicBezTo>
                    <a:pt x="78704" y="73355"/>
                    <a:pt x="78228" y="72403"/>
                    <a:pt x="77656" y="71926"/>
                  </a:cubicBezTo>
                  <a:cubicBezTo>
                    <a:pt x="77085" y="71926"/>
                    <a:pt x="76418" y="71926"/>
                    <a:pt x="75847" y="72117"/>
                  </a:cubicBezTo>
                  <a:cubicBezTo>
                    <a:pt x="75751" y="72117"/>
                    <a:pt x="75656" y="72403"/>
                    <a:pt x="75370" y="72498"/>
                  </a:cubicBezTo>
                  <a:cubicBezTo>
                    <a:pt x="74989" y="72688"/>
                    <a:pt x="74703" y="72593"/>
                    <a:pt x="74513" y="73069"/>
                  </a:cubicBezTo>
                  <a:cubicBezTo>
                    <a:pt x="74227" y="73069"/>
                    <a:pt x="73751" y="73260"/>
                    <a:pt x="73561" y="73069"/>
                  </a:cubicBezTo>
                  <a:cubicBezTo>
                    <a:pt x="73275" y="73165"/>
                    <a:pt x="73561" y="73260"/>
                    <a:pt x="73561" y="73546"/>
                  </a:cubicBezTo>
                  <a:cubicBezTo>
                    <a:pt x="71084" y="74022"/>
                    <a:pt x="68798" y="74212"/>
                    <a:pt x="67560" y="72974"/>
                  </a:cubicBezTo>
                  <a:cubicBezTo>
                    <a:pt x="67369" y="72974"/>
                    <a:pt x="67274" y="72974"/>
                    <a:pt x="67084" y="73069"/>
                  </a:cubicBezTo>
                  <a:cubicBezTo>
                    <a:pt x="66893" y="72498"/>
                    <a:pt x="66226" y="72403"/>
                    <a:pt x="65845" y="72117"/>
                  </a:cubicBezTo>
                  <a:cubicBezTo>
                    <a:pt x="65464" y="72117"/>
                    <a:pt x="65655" y="72403"/>
                    <a:pt x="65274" y="72403"/>
                  </a:cubicBezTo>
                  <a:cubicBezTo>
                    <a:pt x="64988" y="71926"/>
                    <a:pt x="64702" y="71450"/>
                    <a:pt x="64417" y="71069"/>
                  </a:cubicBezTo>
                  <a:cubicBezTo>
                    <a:pt x="63654" y="71260"/>
                    <a:pt x="63464" y="70688"/>
                    <a:pt x="63178" y="70117"/>
                  </a:cubicBezTo>
                  <a:cubicBezTo>
                    <a:pt x="62988" y="69926"/>
                    <a:pt x="62512" y="70021"/>
                    <a:pt x="62321" y="69926"/>
                  </a:cubicBezTo>
                  <a:cubicBezTo>
                    <a:pt x="62512" y="69259"/>
                    <a:pt x="61749" y="69259"/>
                    <a:pt x="61559" y="68783"/>
                  </a:cubicBezTo>
                  <a:cubicBezTo>
                    <a:pt x="61654" y="68593"/>
                    <a:pt x="61559" y="68212"/>
                    <a:pt x="61654" y="68021"/>
                  </a:cubicBezTo>
                  <a:cubicBezTo>
                    <a:pt x="60225" y="66878"/>
                    <a:pt x="59368" y="65068"/>
                    <a:pt x="58416" y="63449"/>
                  </a:cubicBezTo>
                  <a:cubicBezTo>
                    <a:pt x="58416" y="63163"/>
                    <a:pt x="58321" y="62973"/>
                    <a:pt x="58321" y="62687"/>
                  </a:cubicBezTo>
                  <a:cubicBezTo>
                    <a:pt x="57558" y="62116"/>
                    <a:pt x="57273" y="61163"/>
                    <a:pt x="56892" y="60211"/>
                  </a:cubicBezTo>
                  <a:cubicBezTo>
                    <a:pt x="56701" y="59639"/>
                    <a:pt x="56320" y="59163"/>
                    <a:pt x="56130" y="58496"/>
                  </a:cubicBezTo>
                  <a:cubicBezTo>
                    <a:pt x="55844" y="57639"/>
                    <a:pt x="55653" y="56686"/>
                    <a:pt x="55368" y="55829"/>
                  </a:cubicBezTo>
                  <a:cubicBezTo>
                    <a:pt x="55082" y="55067"/>
                    <a:pt x="54511" y="54305"/>
                    <a:pt x="54320" y="53353"/>
                  </a:cubicBezTo>
                  <a:cubicBezTo>
                    <a:pt x="54129" y="52305"/>
                    <a:pt x="54415" y="51067"/>
                    <a:pt x="54129" y="49924"/>
                  </a:cubicBezTo>
                  <a:cubicBezTo>
                    <a:pt x="53939" y="49733"/>
                    <a:pt x="53749" y="49638"/>
                    <a:pt x="53558" y="49447"/>
                  </a:cubicBezTo>
                  <a:cubicBezTo>
                    <a:pt x="53558" y="49066"/>
                    <a:pt x="53558" y="48495"/>
                    <a:pt x="53177" y="48495"/>
                  </a:cubicBezTo>
                  <a:cubicBezTo>
                    <a:pt x="53082" y="48495"/>
                    <a:pt x="53082" y="48495"/>
                    <a:pt x="52987" y="48495"/>
                  </a:cubicBezTo>
                  <a:cubicBezTo>
                    <a:pt x="52510" y="48685"/>
                    <a:pt x="52796" y="49447"/>
                    <a:pt x="52320" y="49733"/>
                  </a:cubicBezTo>
                  <a:cubicBezTo>
                    <a:pt x="52034" y="49733"/>
                    <a:pt x="51939" y="49543"/>
                    <a:pt x="51748" y="49447"/>
                  </a:cubicBezTo>
                  <a:cubicBezTo>
                    <a:pt x="51653" y="48971"/>
                    <a:pt x="52224" y="48876"/>
                    <a:pt x="52224" y="48400"/>
                  </a:cubicBezTo>
                  <a:cubicBezTo>
                    <a:pt x="51653" y="48495"/>
                    <a:pt x="51272" y="49447"/>
                    <a:pt x="50796" y="49828"/>
                  </a:cubicBezTo>
                  <a:cubicBezTo>
                    <a:pt x="51177" y="50209"/>
                    <a:pt x="51939" y="50019"/>
                    <a:pt x="52129" y="50590"/>
                  </a:cubicBezTo>
                  <a:cubicBezTo>
                    <a:pt x="51939" y="51352"/>
                    <a:pt x="51272" y="51638"/>
                    <a:pt x="51177" y="52495"/>
                  </a:cubicBezTo>
                  <a:cubicBezTo>
                    <a:pt x="51177" y="52876"/>
                    <a:pt x="51463" y="52781"/>
                    <a:pt x="51653" y="52876"/>
                  </a:cubicBezTo>
                  <a:cubicBezTo>
                    <a:pt x="51558" y="53162"/>
                    <a:pt x="51367" y="53257"/>
                    <a:pt x="51272" y="53543"/>
                  </a:cubicBezTo>
                  <a:cubicBezTo>
                    <a:pt x="50986" y="53353"/>
                    <a:pt x="50796" y="53067"/>
                    <a:pt x="50320" y="53353"/>
                  </a:cubicBezTo>
                  <a:cubicBezTo>
                    <a:pt x="50034" y="52972"/>
                    <a:pt x="49557" y="52876"/>
                    <a:pt x="49272" y="52591"/>
                  </a:cubicBezTo>
                  <a:cubicBezTo>
                    <a:pt x="49557" y="52114"/>
                    <a:pt x="50034" y="51829"/>
                    <a:pt x="50224" y="51257"/>
                  </a:cubicBezTo>
                  <a:cubicBezTo>
                    <a:pt x="50224" y="50971"/>
                    <a:pt x="49843" y="51067"/>
                    <a:pt x="49748" y="50876"/>
                  </a:cubicBezTo>
                  <a:cubicBezTo>
                    <a:pt x="49462" y="50876"/>
                    <a:pt x="49462" y="51162"/>
                    <a:pt x="49272" y="51257"/>
                  </a:cubicBezTo>
                  <a:cubicBezTo>
                    <a:pt x="49367" y="51733"/>
                    <a:pt x="49367" y="52019"/>
                    <a:pt x="49367" y="52400"/>
                  </a:cubicBezTo>
                  <a:cubicBezTo>
                    <a:pt x="49081" y="52400"/>
                    <a:pt x="48891" y="52686"/>
                    <a:pt x="48605" y="52495"/>
                  </a:cubicBezTo>
                  <a:cubicBezTo>
                    <a:pt x="48605" y="52400"/>
                    <a:pt x="48510" y="52305"/>
                    <a:pt x="48510" y="52305"/>
                  </a:cubicBezTo>
                  <a:cubicBezTo>
                    <a:pt x="48510" y="51638"/>
                    <a:pt x="49176" y="51543"/>
                    <a:pt x="48796" y="50590"/>
                  </a:cubicBezTo>
                  <a:cubicBezTo>
                    <a:pt x="49557" y="50400"/>
                    <a:pt x="49557" y="49638"/>
                    <a:pt x="50034" y="49257"/>
                  </a:cubicBezTo>
                  <a:cubicBezTo>
                    <a:pt x="49939" y="48971"/>
                    <a:pt x="49462" y="49066"/>
                    <a:pt x="49081" y="49162"/>
                  </a:cubicBezTo>
                  <a:cubicBezTo>
                    <a:pt x="48700" y="48590"/>
                    <a:pt x="49272" y="48400"/>
                    <a:pt x="49939" y="48400"/>
                  </a:cubicBezTo>
                  <a:cubicBezTo>
                    <a:pt x="50320" y="48114"/>
                    <a:pt x="50224" y="47447"/>
                    <a:pt x="50986" y="47447"/>
                  </a:cubicBezTo>
                  <a:cubicBezTo>
                    <a:pt x="50986" y="47733"/>
                    <a:pt x="51081" y="48114"/>
                    <a:pt x="51272" y="48114"/>
                  </a:cubicBezTo>
                  <a:cubicBezTo>
                    <a:pt x="51844" y="47828"/>
                    <a:pt x="51177" y="47161"/>
                    <a:pt x="50891" y="47161"/>
                  </a:cubicBezTo>
                  <a:cubicBezTo>
                    <a:pt x="50891" y="46780"/>
                    <a:pt x="50891" y="46780"/>
                    <a:pt x="50796" y="46399"/>
                  </a:cubicBezTo>
                  <a:cubicBezTo>
                    <a:pt x="51463" y="45923"/>
                    <a:pt x="50986" y="44494"/>
                    <a:pt x="51177" y="43637"/>
                  </a:cubicBezTo>
                  <a:cubicBezTo>
                    <a:pt x="50986" y="43351"/>
                    <a:pt x="50415" y="43066"/>
                    <a:pt x="50700" y="42589"/>
                  </a:cubicBezTo>
                  <a:cubicBezTo>
                    <a:pt x="50986" y="42685"/>
                    <a:pt x="51177" y="42875"/>
                    <a:pt x="51463" y="42970"/>
                  </a:cubicBezTo>
                  <a:cubicBezTo>
                    <a:pt x="51939" y="42780"/>
                    <a:pt x="52129" y="42399"/>
                    <a:pt x="52129" y="41923"/>
                  </a:cubicBezTo>
                  <a:cubicBezTo>
                    <a:pt x="52034" y="41732"/>
                    <a:pt x="51844" y="41637"/>
                    <a:pt x="51558" y="41542"/>
                  </a:cubicBezTo>
                  <a:cubicBezTo>
                    <a:pt x="51558" y="41256"/>
                    <a:pt x="51463" y="40970"/>
                    <a:pt x="51463" y="40684"/>
                  </a:cubicBezTo>
                  <a:cubicBezTo>
                    <a:pt x="51653" y="40684"/>
                    <a:pt x="51558" y="40399"/>
                    <a:pt x="51844" y="40399"/>
                  </a:cubicBezTo>
                  <a:cubicBezTo>
                    <a:pt x="51558" y="39922"/>
                    <a:pt x="52224" y="39446"/>
                    <a:pt x="52129" y="39065"/>
                  </a:cubicBezTo>
                  <a:cubicBezTo>
                    <a:pt x="52320" y="38779"/>
                    <a:pt x="52415" y="38398"/>
                    <a:pt x="52415" y="37922"/>
                  </a:cubicBezTo>
                  <a:cubicBezTo>
                    <a:pt x="52987" y="37827"/>
                    <a:pt x="53463" y="37827"/>
                    <a:pt x="53749" y="38208"/>
                  </a:cubicBezTo>
                  <a:cubicBezTo>
                    <a:pt x="53844" y="38113"/>
                    <a:pt x="53939" y="38017"/>
                    <a:pt x="53939" y="37922"/>
                  </a:cubicBezTo>
                  <a:cubicBezTo>
                    <a:pt x="53463" y="37732"/>
                    <a:pt x="53177" y="37446"/>
                    <a:pt x="52510" y="37446"/>
                  </a:cubicBezTo>
                  <a:cubicBezTo>
                    <a:pt x="52415" y="36874"/>
                    <a:pt x="52320" y="36398"/>
                    <a:pt x="52701" y="36208"/>
                  </a:cubicBezTo>
                  <a:cubicBezTo>
                    <a:pt x="52605" y="35922"/>
                    <a:pt x="52605" y="35636"/>
                    <a:pt x="52605" y="35350"/>
                  </a:cubicBezTo>
                  <a:cubicBezTo>
                    <a:pt x="52987" y="34969"/>
                    <a:pt x="52891" y="34303"/>
                    <a:pt x="53177" y="33922"/>
                  </a:cubicBezTo>
                  <a:cubicBezTo>
                    <a:pt x="54034" y="33922"/>
                    <a:pt x="54129" y="33350"/>
                    <a:pt x="54701" y="33160"/>
                  </a:cubicBezTo>
                  <a:cubicBezTo>
                    <a:pt x="55177" y="33160"/>
                    <a:pt x="55177" y="33636"/>
                    <a:pt x="55463" y="33826"/>
                  </a:cubicBezTo>
                  <a:cubicBezTo>
                    <a:pt x="55749" y="33826"/>
                    <a:pt x="55939" y="33731"/>
                    <a:pt x="56225" y="33731"/>
                  </a:cubicBezTo>
                  <a:cubicBezTo>
                    <a:pt x="56320" y="33922"/>
                    <a:pt x="56416" y="34017"/>
                    <a:pt x="56606" y="34112"/>
                  </a:cubicBezTo>
                  <a:cubicBezTo>
                    <a:pt x="57463" y="33922"/>
                    <a:pt x="57558" y="34684"/>
                    <a:pt x="58321" y="34588"/>
                  </a:cubicBezTo>
                  <a:cubicBezTo>
                    <a:pt x="58797" y="35065"/>
                    <a:pt x="59464" y="35350"/>
                    <a:pt x="59940" y="35827"/>
                  </a:cubicBezTo>
                  <a:cubicBezTo>
                    <a:pt x="59845" y="35922"/>
                    <a:pt x="59940" y="36208"/>
                    <a:pt x="59940" y="36493"/>
                  </a:cubicBezTo>
                  <a:cubicBezTo>
                    <a:pt x="60416" y="36970"/>
                    <a:pt x="61273" y="36970"/>
                    <a:pt x="61464" y="38017"/>
                  </a:cubicBezTo>
                  <a:cubicBezTo>
                    <a:pt x="61845" y="38017"/>
                    <a:pt x="62226" y="38017"/>
                    <a:pt x="62416" y="38303"/>
                  </a:cubicBezTo>
                  <a:cubicBezTo>
                    <a:pt x="62797" y="38208"/>
                    <a:pt x="63178" y="38208"/>
                    <a:pt x="63559" y="38113"/>
                  </a:cubicBezTo>
                  <a:cubicBezTo>
                    <a:pt x="63750" y="38017"/>
                    <a:pt x="63750" y="37827"/>
                    <a:pt x="63845" y="37732"/>
                  </a:cubicBezTo>
                  <a:cubicBezTo>
                    <a:pt x="64321" y="37732"/>
                    <a:pt x="64607" y="37446"/>
                    <a:pt x="64988" y="37541"/>
                  </a:cubicBezTo>
                  <a:cubicBezTo>
                    <a:pt x="65274" y="37255"/>
                    <a:pt x="65464" y="36874"/>
                    <a:pt x="66131" y="36874"/>
                  </a:cubicBezTo>
                  <a:cubicBezTo>
                    <a:pt x="66512" y="36303"/>
                    <a:pt x="67846" y="36493"/>
                    <a:pt x="68036" y="35827"/>
                  </a:cubicBezTo>
                  <a:cubicBezTo>
                    <a:pt x="68893" y="35636"/>
                    <a:pt x="69846" y="35541"/>
                    <a:pt x="70322" y="35065"/>
                  </a:cubicBezTo>
                  <a:cubicBezTo>
                    <a:pt x="71465" y="35160"/>
                    <a:pt x="72132" y="34684"/>
                    <a:pt x="72513" y="34017"/>
                  </a:cubicBezTo>
                  <a:cubicBezTo>
                    <a:pt x="72608" y="31255"/>
                    <a:pt x="71465" y="28111"/>
                    <a:pt x="71560" y="25730"/>
                  </a:cubicBezTo>
                  <a:cubicBezTo>
                    <a:pt x="71274" y="25159"/>
                    <a:pt x="70513" y="25254"/>
                    <a:pt x="70131" y="24873"/>
                  </a:cubicBezTo>
                  <a:cubicBezTo>
                    <a:pt x="68893" y="25063"/>
                    <a:pt x="68322" y="24968"/>
                    <a:pt x="67465" y="24492"/>
                  </a:cubicBezTo>
                  <a:cubicBezTo>
                    <a:pt x="66988" y="24587"/>
                    <a:pt x="66322" y="24778"/>
                    <a:pt x="65941" y="24682"/>
                  </a:cubicBezTo>
                  <a:cubicBezTo>
                    <a:pt x="65750" y="24587"/>
                    <a:pt x="65750" y="24301"/>
                    <a:pt x="65560" y="24206"/>
                  </a:cubicBezTo>
                  <a:cubicBezTo>
                    <a:pt x="65464" y="24111"/>
                    <a:pt x="65178" y="24111"/>
                    <a:pt x="65083" y="24016"/>
                  </a:cubicBezTo>
                  <a:cubicBezTo>
                    <a:pt x="64988" y="23920"/>
                    <a:pt x="64988" y="23635"/>
                    <a:pt x="64893" y="23539"/>
                  </a:cubicBezTo>
                  <a:cubicBezTo>
                    <a:pt x="64607" y="23349"/>
                    <a:pt x="63845" y="22968"/>
                    <a:pt x="63464" y="22777"/>
                  </a:cubicBezTo>
                  <a:cubicBezTo>
                    <a:pt x="63083" y="22587"/>
                    <a:pt x="62607" y="22682"/>
                    <a:pt x="62226" y="22492"/>
                  </a:cubicBezTo>
                  <a:cubicBezTo>
                    <a:pt x="61940" y="22396"/>
                    <a:pt x="61654" y="22111"/>
                    <a:pt x="61369" y="22015"/>
                  </a:cubicBezTo>
                  <a:cubicBezTo>
                    <a:pt x="60892" y="21825"/>
                    <a:pt x="60416" y="22015"/>
                    <a:pt x="60035" y="21825"/>
                  </a:cubicBezTo>
                  <a:cubicBezTo>
                    <a:pt x="60035" y="21825"/>
                    <a:pt x="59940" y="21539"/>
                    <a:pt x="59940" y="21539"/>
                  </a:cubicBezTo>
                  <a:cubicBezTo>
                    <a:pt x="59845" y="21444"/>
                    <a:pt x="59559" y="21539"/>
                    <a:pt x="59464" y="21539"/>
                  </a:cubicBezTo>
                  <a:cubicBezTo>
                    <a:pt x="59368" y="21444"/>
                    <a:pt x="59273" y="21158"/>
                    <a:pt x="59082" y="21158"/>
                  </a:cubicBezTo>
                  <a:cubicBezTo>
                    <a:pt x="58416" y="21158"/>
                    <a:pt x="57844" y="21158"/>
                    <a:pt x="57558" y="20682"/>
                  </a:cubicBezTo>
                  <a:cubicBezTo>
                    <a:pt x="56892" y="20968"/>
                    <a:pt x="56892" y="20206"/>
                    <a:pt x="56225" y="20491"/>
                  </a:cubicBezTo>
                  <a:cubicBezTo>
                    <a:pt x="56130" y="20015"/>
                    <a:pt x="55844" y="19634"/>
                    <a:pt x="55368" y="19729"/>
                  </a:cubicBezTo>
                  <a:cubicBezTo>
                    <a:pt x="55368" y="19444"/>
                    <a:pt x="55273" y="19158"/>
                    <a:pt x="55273" y="18872"/>
                  </a:cubicBezTo>
                  <a:cubicBezTo>
                    <a:pt x="55463" y="18777"/>
                    <a:pt x="55653" y="18586"/>
                    <a:pt x="56034" y="18586"/>
                  </a:cubicBezTo>
                  <a:cubicBezTo>
                    <a:pt x="57177" y="17062"/>
                    <a:pt x="60606" y="17253"/>
                    <a:pt x="61654" y="15729"/>
                  </a:cubicBezTo>
                  <a:cubicBezTo>
                    <a:pt x="62035" y="15634"/>
                    <a:pt x="62321" y="15634"/>
                    <a:pt x="62702" y="15538"/>
                  </a:cubicBezTo>
                  <a:cubicBezTo>
                    <a:pt x="62988" y="14872"/>
                    <a:pt x="64226" y="14586"/>
                    <a:pt x="64893" y="14681"/>
                  </a:cubicBezTo>
                  <a:cubicBezTo>
                    <a:pt x="64988" y="14205"/>
                    <a:pt x="65178" y="13919"/>
                    <a:pt x="65369" y="13538"/>
                  </a:cubicBezTo>
                  <a:cubicBezTo>
                    <a:pt x="66322" y="13348"/>
                    <a:pt x="67274" y="13252"/>
                    <a:pt x="68131" y="13062"/>
                  </a:cubicBezTo>
                  <a:cubicBezTo>
                    <a:pt x="68417" y="12776"/>
                    <a:pt x="68512" y="12395"/>
                    <a:pt x="68703" y="12109"/>
                  </a:cubicBezTo>
                  <a:cubicBezTo>
                    <a:pt x="69370" y="12681"/>
                    <a:pt x="70417" y="12205"/>
                    <a:pt x="70513" y="11443"/>
                  </a:cubicBezTo>
                  <a:cubicBezTo>
                    <a:pt x="71465" y="11157"/>
                    <a:pt x="73084" y="11347"/>
                    <a:pt x="73275" y="10585"/>
                  </a:cubicBezTo>
                  <a:cubicBezTo>
                    <a:pt x="73751" y="10585"/>
                    <a:pt x="73942" y="10490"/>
                    <a:pt x="74608" y="10490"/>
                  </a:cubicBezTo>
                  <a:cubicBezTo>
                    <a:pt x="74989" y="9823"/>
                    <a:pt x="76037" y="10014"/>
                    <a:pt x="76227" y="9347"/>
                  </a:cubicBezTo>
                  <a:cubicBezTo>
                    <a:pt x="76704" y="9347"/>
                    <a:pt x="77275" y="9061"/>
                    <a:pt x="77561" y="9252"/>
                  </a:cubicBezTo>
                  <a:cubicBezTo>
                    <a:pt x="77751" y="9442"/>
                    <a:pt x="77751" y="9823"/>
                    <a:pt x="77847" y="10204"/>
                  </a:cubicBezTo>
                  <a:cubicBezTo>
                    <a:pt x="78323" y="10681"/>
                    <a:pt x="79085" y="10014"/>
                    <a:pt x="79180" y="9728"/>
                  </a:cubicBezTo>
                  <a:cubicBezTo>
                    <a:pt x="79561" y="9823"/>
                    <a:pt x="80704" y="9633"/>
                    <a:pt x="80990" y="9347"/>
                  </a:cubicBezTo>
                  <a:cubicBezTo>
                    <a:pt x="81466" y="8966"/>
                    <a:pt x="81180" y="8585"/>
                    <a:pt x="81180" y="8109"/>
                  </a:cubicBezTo>
                  <a:cubicBezTo>
                    <a:pt x="81371" y="8109"/>
                    <a:pt x="81466" y="8109"/>
                    <a:pt x="81657" y="8014"/>
                  </a:cubicBezTo>
                  <a:cubicBezTo>
                    <a:pt x="81657" y="8680"/>
                    <a:pt x="81752" y="8966"/>
                    <a:pt x="82038" y="9347"/>
                  </a:cubicBezTo>
                  <a:cubicBezTo>
                    <a:pt x="82514" y="9347"/>
                    <a:pt x="82419" y="8966"/>
                    <a:pt x="82895" y="9061"/>
                  </a:cubicBezTo>
                  <a:cubicBezTo>
                    <a:pt x="83181" y="8966"/>
                    <a:pt x="82800" y="8871"/>
                    <a:pt x="82800" y="8680"/>
                  </a:cubicBezTo>
                  <a:cubicBezTo>
                    <a:pt x="82990" y="8490"/>
                    <a:pt x="82990" y="8680"/>
                    <a:pt x="83276" y="8585"/>
                  </a:cubicBezTo>
                  <a:cubicBezTo>
                    <a:pt x="83276" y="8299"/>
                    <a:pt x="83086" y="8395"/>
                    <a:pt x="83181" y="8109"/>
                  </a:cubicBezTo>
                  <a:cubicBezTo>
                    <a:pt x="84419" y="7918"/>
                    <a:pt x="85752" y="8204"/>
                    <a:pt x="86896" y="7823"/>
                  </a:cubicBezTo>
                  <a:cubicBezTo>
                    <a:pt x="87276" y="7728"/>
                    <a:pt x="87467" y="7252"/>
                    <a:pt x="87943" y="7347"/>
                  </a:cubicBezTo>
                  <a:cubicBezTo>
                    <a:pt x="88324" y="7252"/>
                    <a:pt x="88420" y="7633"/>
                    <a:pt x="88705" y="7728"/>
                  </a:cubicBezTo>
                  <a:cubicBezTo>
                    <a:pt x="89753" y="7537"/>
                    <a:pt x="90420" y="7156"/>
                    <a:pt x="90991" y="7347"/>
                  </a:cubicBezTo>
                  <a:cubicBezTo>
                    <a:pt x="90991" y="7537"/>
                    <a:pt x="90896" y="7537"/>
                    <a:pt x="90991" y="7728"/>
                  </a:cubicBezTo>
                  <a:cubicBezTo>
                    <a:pt x="91182" y="7728"/>
                    <a:pt x="91468" y="7633"/>
                    <a:pt x="91753" y="7633"/>
                  </a:cubicBezTo>
                  <a:cubicBezTo>
                    <a:pt x="91944" y="7537"/>
                    <a:pt x="91468" y="7156"/>
                    <a:pt x="91944" y="7156"/>
                  </a:cubicBezTo>
                  <a:cubicBezTo>
                    <a:pt x="92229" y="7061"/>
                    <a:pt x="92134" y="7537"/>
                    <a:pt x="92134" y="7633"/>
                  </a:cubicBezTo>
                  <a:cubicBezTo>
                    <a:pt x="94420" y="6966"/>
                    <a:pt x="95563" y="7442"/>
                    <a:pt x="96706" y="8299"/>
                  </a:cubicBezTo>
                  <a:cubicBezTo>
                    <a:pt x="97278" y="8299"/>
                    <a:pt x="97182" y="7823"/>
                    <a:pt x="97754" y="7823"/>
                  </a:cubicBezTo>
                  <a:cubicBezTo>
                    <a:pt x="97945" y="7918"/>
                    <a:pt x="98040" y="8204"/>
                    <a:pt x="98135" y="8395"/>
                  </a:cubicBezTo>
                  <a:cubicBezTo>
                    <a:pt x="98802" y="8966"/>
                    <a:pt x="99945" y="8776"/>
                    <a:pt x="100421" y="9442"/>
                  </a:cubicBezTo>
                  <a:cubicBezTo>
                    <a:pt x="101469" y="9442"/>
                    <a:pt x="102040" y="10204"/>
                    <a:pt x="102802" y="10776"/>
                  </a:cubicBezTo>
                  <a:cubicBezTo>
                    <a:pt x="103564" y="10681"/>
                    <a:pt x="103850" y="11157"/>
                    <a:pt x="104231" y="11538"/>
                  </a:cubicBezTo>
                  <a:cubicBezTo>
                    <a:pt x="104422" y="11633"/>
                    <a:pt x="104803" y="11919"/>
                    <a:pt x="105088" y="11633"/>
                  </a:cubicBezTo>
                  <a:cubicBezTo>
                    <a:pt x="105469" y="12205"/>
                    <a:pt x="105945" y="12776"/>
                    <a:pt x="106612" y="12871"/>
                  </a:cubicBezTo>
                  <a:cubicBezTo>
                    <a:pt x="107565" y="13824"/>
                    <a:pt x="108327" y="14872"/>
                    <a:pt x="109374" y="15729"/>
                  </a:cubicBezTo>
                  <a:cubicBezTo>
                    <a:pt x="109279" y="16205"/>
                    <a:pt x="109755" y="16777"/>
                    <a:pt x="110137" y="17062"/>
                  </a:cubicBezTo>
                  <a:cubicBezTo>
                    <a:pt x="110232" y="17348"/>
                    <a:pt x="110232" y="17634"/>
                    <a:pt x="110327" y="18015"/>
                  </a:cubicBezTo>
                  <a:cubicBezTo>
                    <a:pt x="110518" y="18301"/>
                    <a:pt x="110803" y="18682"/>
                    <a:pt x="110994" y="18967"/>
                  </a:cubicBezTo>
                  <a:cubicBezTo>
                    <a:pt x="111184" y="19729"/>
                    <a:pt x="111184" y="20777"/>
                    <a:pt x="111375" y="21634"/>
                  </a:cubicBezTo>
                  <a:cubicBezTo>
                    <a:pt x="111470" y="22111"/>
                    <a:pt x="111756" y="22396"/>
                    <a:pt x="111756" y="22873"/>
                  </a:cubicBezTo>
                  <a:cubicBezTo>
                    <a:pt x="111756" y="22968"/>
                    <a:pt x="111565" y="23158"/>
                    <a:pt x="111661" y="23254"/>
                  </a:cubicBezTo>
                  <a:cubicBezTo>
                    <a:pt x="111756" y="24111"/>
                    <a:pt x="112232" y="25063"/>
                    <a:pt x="111470" y="25540"/>
                  </a:cubicBezTo>
                  <a:cubicBezTo>
                    <a:pt x="111756" y="26397"/>
                    <a:pt x="111375" y="26778"/>
                    <a:pt x="111661" y="27635"/>
                  </a:cubicBezTo>
                  <a:cubicBezTo>
                    <a:pt x="110994" y="27635"/>
                    <a:pt x="110994" y="28111"/>
                    <a:pt x="110708" y="28397"/>
                  </a:cubicBezTo>
                  <a:cubicBezTo>
                    <a:pt x="110994" y="29350"/>
                    <a:pt x="110422" y="29731"/>
                    <a:pt x="109851" y="30112"/>
                  </a:cubicBezTo>
                  <a:cubicBezTo>
                    <a:pt x="109946" y="30493"/>
                    <a:pt x="109946" y="30778"/>
                    <a:pt x="109946" y="31064"/>
                  </a:cubicBezTo>
                  <a:cubicBezTo>
                    <a:pt x="109755" y="31064"/>
                    <a:pt x="109755" y="31255"/>
                    <a:pt x="109470" y="31255"/>
                  </a:cubicBezTo>
                  <a:cubicBezTo>
                    <a:pt x="109184" y="31921"/>
                    <a:pt x="108708" y="32398"/>
                    <a:pt x="108612" y="33160"/>
                  </a:cubicBezTo>
                  <a:cubicBezTo>
                    <a:pt x="108422" y="33445"/>
                    <a:pt x="108232" y="32779"/>
                    <a:pt x="108041" y="33160"/>
                  </a:cubicBezTo>
                  <a:cubicBezTo>
                    <a:pt x="107946" y="33731"/>
                    <a:pt x="107851" y="34684"/>
                    <a:pt x="107089" y="35065"/>
                  </a:cubicBezTo>
                  <a:cubicBezTo>
                    <a:pt x="107089" y="35636"/>
                    <a:pt x="106803" y="36017"/>
                    <a:pt x="106707" y="36589"/>
                  </a:cubicBezTo>
                  <a:cubicBezTo>
                    <a:pt x="106422" y="36589"/>
                    <a:pt x="106422" y="36208"/>
                    <a:pt x="106136" y="36208"/>
                  </a:cubicBezTo>
                  <a:cubicBezTo>
                    <a:pt x="105850" y="36398"/>
                    <a:pt x="105945" y="36589"/>
                    <a:pt x="106041" y="36874"/>
                  </a:cubicBezTo>
                  <a:cubicBezTo>
                    <a:pt x="105660" y="37160"/>
                    <a:pt x="105469" y="37636"/>
                    <a:pt x="105660" y="38113"/>
                  </a:cubicBezTo>
                  <a:cubicBezTo>
                    <a:pt x="105469" y="38303"/>
                    <a:pt x="105279" y="38494"/>
                    <a:pt x="105374" y="38875"/>
                  </a:cubicBezTo>
                  <a:cubicBezTo>
                    <a:pt x="105184" y="39065"/>
                    <a:pt x="104898" y="39065"/>
                    <a:pt x="104803" y="39256"/>
                  </a:cubicBezTo>
                  <a:cubicBezTo>
                    <a:pt x="104422" y="39922"/>
                    <a:pt x="103850" y="40494"/>
                    <a:pt x="103564" y="41256"/>
                  </a:cubicBezTo>
                  <a:cubicBezTo>
                    <a:pt x="102707" y="41542"/>
                    <a:pt x="103183" y="42780"/>
                    <a:pt x="102421" y="43066"/>
                  </a:cubicBezTo>
                  <a:cubicBezTo>
                    <a:pt x="102326" y="43256"/>
                    <a:pt x="102421" y="43637"/>
                    <a:pt x="102326" y="43828"/>
                  </a:cubicBezTo>
                  <a:cubicBezTo>
                    <a:pt x="102231" y="43923"/>
                    <a:pt x="102040" y="44018"/>
                    <a:pt x="101754" y="44018"/>
                  </a:cubicBezTo>
                  <a:cubicBezTo>
                    <a:pt x="101374" y="44209"/>
                    <a:pt x="101659" y="44590"/>
                    <a:pt x="101469" y="45066"/>
                  </a:cubicBezTo>
                  <a:cubicBezTo>
                    <a:pt x="101278" y="45447"/>
                    <a:pt x="100707" y="45637"/>
                    <a:pt x="100707" y="45923"/>
                  </a:cubicBezTo>
                  <a:cubicBezTo>
                    <a:pt x="100707" y="46114"/>
                    <a:pt x="100897" y="46304"/>
                    <a:pt x="100802" y="46590"/>
                  </a:cubicBezTo>
                  <a:cubicBezTo>
                    <a:pt x="100516" y="46876"/>
                    <a:pt x="100135" y="46971"/>
                    <a:pt x="99754" y="47257"/>
                  </a:cubicBezTo>
                  <a:cubicBezTo>
                    <a:pt x="99659" y="47638"/>
                    <a:pt x="100040" y="47542"/>
                    <a:pt x="100040" y="47923"/>
                  </a:cubicBezTo>
                  <a:cubicBezTo>
                    <a:pt x="99278" y="48114"/>
                    <a:pt x="99088" y="48781"/>
                    <a:pt x="99469" y="49543"/>
                  </a:cubicBezTo>
                  <a:cubicBezTo>
                    <a:pt x="99088" y="49543"/>
                    <a:pt x="98992" y="49828"/>
                    <a:pt x="98802" y="49924"/>
                  </a:cubicBezTo>
                  <a:cubicBezTo>
                    <a:pt x="99183" y="50495"/>
                    <a:pt x="98992" y="50971"/>
                    <a:pt x="99373" y="51733"/>
                  </a:cubicBezTo>
                  <a:cubicBezTo>
                    <a:pt x="99469" y="51924"/>
                    <a:pt x="99754" y="51733"/>
                    <a:pt x="99945" y="51733"/>
                  </a:cubicBezTo>
                  <a:cubicBezTo>
                    <a:pt x="100135" y="52210"/>
                    <a:pt x="99849" y="52400"/>
                    <a:pt x="99564" y="52495"/>
                  </a:cubicBezTo>
                  <a:cubicBezTo>
                    <a:pt x="99945" y="52876"/>
                    <a:pt x="100135" y="53924"/>
                    <a:pt x="99659" y="54115"/>
                  </a:cubicBezTo>
                  <a:cubicBezTo>
                    <a:pt x="99659" y="54400"/>
                    <a:pt x="99754" y="54686"/>
                    <a:pt x="99849" y="55067"/>
                  </a:cubicBezTo>
                  <a:cubicBezTo>
                    <a:pt x="99564" y="55258"/>
                    <a:pt x="98992" y="55258"/>
                    <a:pt x="98897" y="55543"/>
                  </a:cubicBezTo>
                  <a:cubicBezTo>
                    <a:pt x="99183" y="55924"/>
                    <a:pt x="98802" y="56305"/>
                    <a:pt x="98802" y="56686"/>
                  </a:cubicBezTo>
                  <a:cubicBezTo>
                    <a:pt x="98040" y="57353"/>
                    <a:pt x="97278" y="57448"/>
                    <a:pt x="96135" y="57734"/>
                  </a:cubicBezTo>
                  <a:cubicBezTo>
                    <a:pt x="95754" y="57829"/>
                    <a:pt x="96135" y="58401"/>
                    <a:pt x="95944" y="58496"/>
                  </a:cubicBezTo>
                  <a:cubicBezTo>
                    <a:pt x="95468" y="58591"/>
                    <a:pt x="95087" y="58687"/>
                    <a:pt x="94611" y="58687"/>
                  </a:cubicBezTo>
                  <a:cubicBezTo>
                    <a:pt x="94325" y="58972"/>
                    <a:pt x="94706" y="59163"/>
                    <a:pt x="94516" y="59449"/>
                  </a:cubicBezTo>
                  <a:cubicBezTo>
                    <a:pt x="94039" y="59544"/>
                    <a:pt x="93658" y="59544"/>
                    <a:pt x="93182" y="59639"/>
                  </a:cubicBezTo>
                  <a:cubicBezTo>
                    <a:pt x="92896" y="59830"/>
                    <a:pt x="93277" y="60401"/>
                    <a:pt x="92992" y="60496"/>
                  </a:cubicBezTo>
                  <a:cubicBezTo>
                    <a:pt x="92706" y="60592"/>
                    <a:pt x="92515" y="60592"/>
                    <a:pt x="92229" y="60592"/>
                  </a:cubicBezTo>
                  <a:cubicBezTo>
                    <a:pt x="91944" y="60973"/>
                    <a:pt x="91277" y="61068"/>
                    <a:pt x="91087" y="61544"/>
                  </a:cubicBezTo>
                  <a:cubicBezTo>
                    <a:pt x="90801" y="61544"/>
                    <a:pt x="90515" y="61639"/>
                    <a:pt x="90515" y="61735"/>
                  </a:cubicBezTo>
                  <a:cubicBezTo>
                    <a:pt x="90134" y="62306"/>
                    <a:pt x="89563" y="63354"/>
                    <a:pt x="90229" y="64116"/>
                  </a:cubicBezTo>
                  <a:cubicBezTo>
                    <a:pt x="89753" y="64973"/>
                    <a:pt x="89944" y="66307"/>
                    <a:pt x="90134" y="67640"/>
                  </a:cubicBezTo>
                  <a:cubicBezTo>
                    <a:pt x="90324" y="67926"/>
                    <a:pt x="90610" y="67926"/>
                    <a:pt x="90896" y="68116"/>
                  </a:cubicBezTo>
                  <a:cubicBezTo>
                    <a:pt x="90801" y="68402"/>
                    <a:pt x="90610" y="68688"/>
                    <a:pt x="90515" y="68974"/>
                  </a:cubicBezTo>
                  <a:cubicBezTo>
                    <a:pt x="90801" y="69259"/>
                    <a:pt x="91277" y="69164"/>
                    <a:pt x="91563" y="69355"/>
                  </a:cubicBezTo>
                  <a:cubicBezTo>
                    <a:pt x="91849" y="69259"/>
                    <a:pt x="91753" y="68878"/>
                    <a:pt x="91658" y="68497"/>
                  </a:cubicBezTo>
                  <a:cubicBezTo>
                    <a:pt x="92325" y="68497"/>
                    <a:pt x="92992" y="69355"/>
                    <a:pt x="93658" y="69640"/>
                  </a:cubicBezTo>
                  <a:cubicBezTo>
                    <a:pt x="93944" y="69450"/>
                    <a:pt x="94325" y="69450"/>
                    <a:pt x="94801" y="69355"/>
                  </a:cubicBezTo>
                  <a:cubicBezTo>
                    <a:pt x="94801" y="69545"/>
                    <a:pt x="94801" y="69736"/>
                    <a:pt x="94897" y="69831"/>
                  </a:cubicBezTo>
                  <a:cubicBezTo>
                    <a:pt x="95182" y="69831"/>
                    <a:pt x="95277" y="69640"/>
                    <a:pt x="95659" y="69640"/>
                  </a:cubicBezTo>
                  <a:cubicBezTo>
                    <a:pt x="95754" y="69831"/>
                    <a:pt x="95659" y="70307"/>
                    <a:pt x="96040" y="69926"/>
                  </a:cubicBezTo>
                  <a:cubicBezTo>
                    <a:pt x="96230" y="70117"/>
                    <a:pt x="96135" y="70212"/>
                    <a:pt x="96135" y="70402"/>
                  </a:cubicBezTo>
                  <a:cubicBezTo>
                    <a:pt x="96516" y="70307"/>
                    <a:pt x="96992" y="70307"/>
                    <a:pt x="97278" y="70117"/>
                  </a:cubicBezTo>
                  <a:cubicBezTo>
                    <a:pt x="97468" y="70212"/>
                    <a:pt x="97564" y="70402"/>
                    <a:pt x="97849" y="70498"/>
                  </a:cubicBezTo>
                  <a:cubicBezTo>
                    <a:pt x="98040" y="70402"/>
                    <a:pt x="98325" y="70402"/>
                    <a:pt x="98516" y="70402"/>
                  </a:cubicBezTo>
                  <a:cubicBezTo>
                    <a:pt x="99373" y="70688"/>
                    <a:pt x="100135" y="71260"/>
                    <a:pt x="100993" y="71355"/>
                  </a:cubicBezTo>
                  <a:cubicBezTo>
                    <a:pt x="101183" y="72022"/>
                    <a:pt x="101659" y="72784"/>
                    <a:pt x="102612" y="72879"/>
                  </a:cubicBezTo>
                  <a:cubicBezTo>
                    <a:pt x="102612" y="74212"/>
                    <a:pt x="104136" y="73165"/>
                    <a:pt x="103945" y="74308"/>
                  </a:cubicBezTo>
                  <a:cubicBezTo>
                    <a:pt x="104136" y="74498"/>
                    <a:pt x="104517" y="74403"/>
                    <a:pt x="104803" y="74403"/>
                  </a:cubicBezTo>
                  <a:cubicBezTo>
                    <a:pt x="104803" y="74879"/>
                    <a:pt x="104231" y="74879"/>
                    <a:pt x="104612" y="75355"/>
                  </a:cubicBezTo>
                  <a:cubicBezTo>
                    <a:pt x="104422" y="75355"/>
                    <a:pt x="104326" y="75451"/>
                    <a:pt x="104136" y="75451"/>
                  </a:cubicBezTo>
                  <a:cubicBezTo>
                    <a:pt x="104136" y="76022"/>
                    <a:pt x="104326" y="76308"/>
                    <a:pt x="104707" y="76403"/>
                  </a:cubicBezTo>
                  <a:cubicBezTo>
                    <a:pt x="104803" y="76879"/>
                    <a:pt x="104136" y="76879"/>
                    <a:pt x="104612" y="77356"/>
                  </a:cubicBezTo>
                  <a:cubicBezTo>
                    <a:pt x="104422" y="77451"/>
                    <a:pt x="104326" y="77356"/>
                    <a:pt x="104231" y="77356"/>
                  </a:cubicBezTo>
                  <a:cubicBezTo>
                    <a:pt x="104326" y="77927"/>
                    <a:pt x="103755" y="78022"/>
                    <a:pt x="103945" y="78784"/>
                  </a:cubicBezTo>
                  <a:cubicBezTo>
                    <a:pt x="103660" y="78975"/>
                    <a:pt x="103088" y="78880"/>
                    <a:pt x="102993" y="79261"/>
                  </a:cubicBezTo>
                  <a:cubicBezTo>
                    <a:pt x="103183" y="79546"/>
                    <a:pt x="103088" y="79642"/>
                    <a:pt x="103088" y="80023"/>
                  </a:cubicBezTo>
                  <a:cubicBezTo>
                    <a:pt x="102898" y="80308"/>
                    <a:pt x="102802" y="79927"/>
                    <a:pt x="102612" y="79927"/>
                  </a:cubicBezTo>
                  <a:cubicBezTo>
                    <a:pt x="102136" y="80308"/>
                    <a:pt x="102040" y="80785"/>
                    <a:pt x="101754" y="81261"/>
                  </a:cubicBezTo>
                  <a:cubicBezTo>
                    <a:pt x="101564" y="81261"/>
                    <a:pt x="101278" y="81356"/>
                    <a:pt x="101088" y="81356"/>
                  </a:cubicBezTo>
                  <a:cubicBezTo>
                    <a:pt x="100897" y="81642"/>
                    <a:pt x="101183" y="82118"/>
                    <a:pt x="100707" y="82404"/>
                  </a:cubicBezTo>
                  <a:cubicBezTo>
                    <a:pt x="100897" y="82785"/>
                    <a:pt x="101278" y="82975"/>
                    <a:pt x="101564" y="83166"/>
                  </a:cubicBezTo>
                  <a:cubicBezTo>
                    <a:pt x="101469" y="83452"/>
                    <a:pt x="101469" y="83833"/>
                    <a:pt x="100993" y="83928"/>
                  </a:cubicBezTo>
                  <a:cubicBezTo>
                    <a:pt x="100993" y="83642"/>
                    <a:pt x="101088" y="83356"/>
                    <a:pt x="100897" y="83071"/>
                  </a:cubicBezTo>
                  <a:cubicBezTo>
                    <a:pt x="100612" y="82785"/>
                    <a:pt x="100040" y="82499"/>
                    <a:pt x="99564" y="82785"/>
                  </a:cubicBezTo>
                  <a:cubicBezTo>
                    <a:pt x="99564" y="82975"/>
                    <a:pt x="99659" y="83261"/>
                    <a:pt x="99659" y="83452"/>
                  </a:cubicBezTo>
                  <a:cubicBezTo>
                    <a:pt x="99278" y="83547"/>
                    <a:pt x="98992" y="83737"/>
                    <a:pt x="99183" y="84214"/>
                  </a:cubicBezTo>
                  <a:cubicBezTo>
                    <a:pt x="99088" y="84214"/>
                    <a:pt x="98897" y="84214"/>
                    <a:pt x="98802" y="84214"/>
                  </a:cubicBezTo>
                  <a:cubicBezTo>
                    <a:pt x="98611" y="84785"/>
                    <a:pt x="98135" y="85071"/>
                    <a:pt x="97754" y="85547"/>
                  </a:cubicBezTo>
                  <a:cubicBezTo>
                    <a:pt x="97754" y="85833"/>
                    <a:pt x="98040" y="85928"/>
                    <a:pt x="97754" y="86023"/>
                  </a:cubicBezTo>
                  <a:cubicBezTo>
                    <a:pt x="97373" y="86119"/>
                    <a:pt x="97849" y="85642"/>
                    <a:pt x="97468" y="85642"/>
                  </a:cubicBezTo>
                  <a:cubicBezTo>
                    <a:pt x="97182" y="85738"/>
                    <a:pt x="97564" y="86404"/>
                    <a:pt x="97564" y="86881"/>
                  </a:cubicBezTo>
                  <a:cubicBezTo>
                    <a:pt x="96992" y="86881"/>
                    <a:pt x="96230" y="87262"/>
                    <a:pt x="96516" y="87928"/>
                  </a:cubicBezTo>
                  <a:cubicBezTo>
                    <a:pt x="95944" y="87833"/>
                    <a:pt x="95659" y="88024"/>
                    <a:pt x="95277" y="88309"/>
                  </a:cubicBezTo>
                  <a:cubicBezTo>
                    <a:pt x="95277" y="88500"/>
                    <a:pt x="95373" y="88690"/>
                    <a:pt x="95373" y="88881"/>
                  </a:cubicBezTo>
                  <a:cubicBezTo>
                    <a:pt x="95087" y="89071"/>
                    <a:pt x="94992" y="89357"/>
                    <a:pt x="94516" y="89452"/>
                  </a:cubicBezTo>
                  <a:cubicBezTo>
                    <a:pt x="94230" y="89548"/>
                    <a:pt x="94611" y="89643"/>
                    <a:pt x="94611" y="89833"/>
                  </a:cubicBezTo>
                  <a:cubicBezTo>
                    <a:pt x="94230" y="89833"/>
                    <a:pt x="93944" y="90119"/>
                    <a:pt x="93753" y="90405"/>
                  </a:cubicBezTo>
                  <a:cubicBezTo>
                    <a:pt x="93944" y="91834"/>
                    <a:pt x="92229" y="91738"/>
                    <a:pt x="92515" y="93262"/>
                  </a:cubicBezTo>
                  <a:cubicBezTo>
                    <a:pt x="92325" y="93453"/>
                    <a:pt x="92134" y="93643"/>
                    <a:pt x="92039" y="93834"/>
                  </a:cubicBezTo>
                  <a:cubicBezTo>
                    <a:pt x="92039" y="94120"/>
                    <a:pt x="92229" y="94215"/>
                    <a:pt x="92229" y="94596"/>
                  </a:cubicBezTo>
                  <a:cubicBezTo>
                    <a:pt x="92039" y="94596"/>
                    <a:pt x="92134" y="94691"/>
                    <a:pt x="91944" y="94691"/>
                  </a:cubicBezTo>
                  <a:cubicBezTo>
                    <a:pt x="91658" y="94786"/>
                    <a:pt x="91658" y="94596"/>
                    <a:pt x="91563" y="94310"/>
                  </a:cubicBezTo>
                  <a:cubicBezTo>
                    <a:pt x="91372" y="94310"/>
                    <a:pt x="91087" y="94405"/>
                    <a:pt x="90896" y="94405"/>
                  </a:cubicBezTo>
                  <a:cubicBezTo>
                    <a:pt x="90705" y="94786"/>
                    <a:pt x="90610" y="95263"/>
                    <a:pt x="90420" y="95644"/>
                  </a:cubicBezTo>
                  <a:cubicBezTo>
                    <a:pt x="90896" y="96406"/>
                    <a:pt x="92229" y="95929"/>
                    <a:pt x="93087" y="95644"/>
                  </a:cubicBezTo>
                  <a:cubicBezTo>
                    <a:pt x="93182" y="96120"/>
                    <a:pt x="93658" y="96120"/>
                    <a:pt x="93944" y="96596"/>
                  </a:cubicBezTo>
                  <a:cubicBezTo>
                    <a:pt x="94706" y="96596"/>
                    <a:pt x="94897" y="96310"/>
                    <a:pt x="95182" y="95929"/>
                  </a:cubicBezTo>
                  <a:cubicBezTo>
                    <a:pt x="96230" y="95834"/>
                    <a:pt x="96611" y="95929"/>
                    <a:pt x="97182" y="96310"/>
                  </a:cubicBezTo>
                  <a:cubicBezTo>
                    <a:pt x="98421" y="96215"/>
                    <a:pt x="99183" y="95739"/>
                    <a:pt x="100326" y="95644"/>
                  </a:cubicBezTo>
                  <a:cubicBezTo>
                    <a:pt x="100612" y="96787"/>
                    <a:pt x="102040" y="96120"/>
                    <a:pt x="102231" y="95453"/>
                  </a:cubicBezTo>
                  <a:cubicBezTo>
                    <a:pt x="102707" y="95263"/>
                    <a:pt x="103278" y="95739"/>
                    <a:pt x="103660" y="95358"/>
                  </a:cubicBezTo>
                  <a:cubicBezTo>
                    <a:pt x="104707" y="95834"/>
                    <a:pt x="105374" y="96882"/>
                    <a:pt x="106803" y="96501"/>
                  </a:cubicBezTo>
                  <a:cubicBezTo>
                    <a:pt x="106898" y="97168"/>
                    <a:pt x="106041" y="97263"/>
                    <a:pt x="106136" y="98025"/>
                  </a:cubicBezTo>
                  <a:cubicBezTo>
                    <a:pt x="106517" y="98025"/>
                    <a:pt x="106898" y="98215"/>
                    <a:pt x="107184" y="98406"/>
                  </a:cubicBezTo>
                  <a:cubicBezTo>
                    <a:pt x="107470" y="98215"/>
                    <a:pt x="108422" y="98120"/>
                    <a:pt x="108708" y="98120"/>
                  </a:cubicBezTo>
                  <a:cubicBezTo>
                    <a:pt x="108422" y="98787"/>
                    <a:pt x="108612" y="99263"/>
                    <a:pt x="108422" y="99835"/>
                  </a:cubicBezTo>
                  <a:cubicBezTo>
                    <a:pt x="108612" y="100311"/>
                    <a:pt x="109089" y="100406"/>
                    <a:pt x="109565" y="100597"/>
                  </a:cubicBezTo>
                  <a:cubicBezTo>
                    <a:pt x="109851" y="101359"/>
                    <a:pt x="109470" y="101644"/>
                    <a:pt x="109660" y="102311"/>
                  </a:cubicBezTo>
                  <a:cubicBezTo>
                    <a:pt x="109470" y="102502"/>
                    <a:pt x="108993" y="102406"/>
                    <a:pt x="108993" y="102692"/>
                  </a:cubicBezTo>
                  <a:cubicBezTo>
                    <a:pt x="109184" y="103073"/>
                    <a:pt x="109565" y="103073"/>
                    <a:pt x="109851" y="103359"/>
                  </a:cubicBezTo>
                  <a:cubicBezTo>
                    <a:pt x="109755" y="103359"/>
                    <a:pt x="109755" y="103930"/>
                    <a:pt x="109755" y="104311"/>
                  </a:cubicBezTo>
                  <a:lnTo>
                    <a:pt x="109755" y="104311"/>
                  </a:lnTo>
                  <a:close/>
                  <a:moveTo>
                    <a:pt x="90610" y="112122"/>
                  </a:moveTo>
                  <a:cubicBezTo>
                    <a:pt x="90610" y="112408"/>
                    <a:pt x="90705" y="112598"/>
                    <a:pt x="90896" y="112598"/>
                  </a:cubicBezTo>
                  <a:cubicBezTo>
                    <a:pt x="90801" y="112408"/>
                    <a:pt x="90896" y="112027"/>
                    <a:pt x="90610" y="112122"/>
                  </a:cubicBezTo>
                  <a:lnTo>
                    <a:pt x="90610" y="112122"/>
                  </a:lnTo>
                  <a:close/>
                  <a:moveTo>
                    <a:pt x="111089" y="104026"/>
                  </a:moveTo>
                  <a:cubicBezTo>
                    <a:pt x="110803" y="104026"/>
                    <a:pt x="110613" y="104216"/>
                    <a:pt x="110708" y="104597"/>
                  </a:cubicBezTo>
                  <a:cubicBezTo>
                    <a:pt x="110803" y="104692"/>
                    <a:pt x="110994" y="104692"/>
                    <a:pt x="111184" y="104597"/>
                  </a:cubicBezTo>
                  <a:cubicBezTo>
                    <a:pt x="111375" y="104407"/>
                    <a:pt x="111280" y="104121"/>
                    <a:pt x="111089" y="104026"/>
                  </a:cubicBezTo>
                  <a:lnTo>
                    <a:pt x="111089" y="104026"/>
                  </a:lnTo>
                  <a:close/>
                  <a:moveTo>
                    <a:pt x="75656" y="109455"/>
                  </a:moveTo>
                  <a:cubicBezTo>
                    <a:pt x="75561" y="109645"/>
                    <a:pt x="75656" y="109931"/>
                    <a:pt x="75942" y="109836"/>
                  </a:cubicBezTo>
                  <a:cubicBezTo>
                    <a:pt x="76037" y="109645"/>
                    <a:pt x="75847" y="109550"/>
                    <a:pt x="75656" y="109455"/>
                  </a:cubicBezTo>
                  <a:lnTo>
                    <a:pt x="75656" y="109455"/>
                  </a:lnTo>
                  <a:close/>
                  <a:moveTo>
                    <a:pt x="109660" y="98787"/>
                  </a:moveTo>
                  <a:cubicBezTo>
                    <a:pt x="109565" y="98501"/>
                    <a:pt x="109470" y="98406"/>
                    <a:pt x="109565" y="98025"/>
                  </a:cubicBezTo>
                  <a:cubicBezTo>
                    <a:pt x="109374" y="97930"/>
                    <a:pt x="109089" y="98025"/>
                    <a:pt x="108898" y="98025"/>
                  </a:cubicBezTo>
                  <a:cubicBezTo>
                    <a:pt x="108993" y="98501"/>
                    <a:pt x="109279" y="98787"/>
                    <a:pt x="109660" y="98787"/>
                  </a:cubicBezTo>
                  <a:lnTo>
                    <a:pt x="109660" y="98787"/>
                  </a:lnTo>
                  <a:close/>
                  <a:moveTo>
                    <a:pt x="65083" y="95263"/>
                  </a:moveTo>
                  <a:cubicBezTo>
                    <a:pt x="65178" y="95263"/>
                    <a:pt x="65178" y="95358"/>
                    <a:pt x="65274" y="95358"/>
                  </a:cubicBezTo>
                  <a:cubicBezTo>
                    <a:pt x="65274" y="95263"/>
                    <a:pt x="65274" y="95263"/>
                    <a:pt x="65369" y="95167"/>
                  </a:cubicBezTo>
                  <a:cubicBezTo>
                    <a:pt x="65274" y="95167"/>
                    <a:pt x="65274" y="95072"/>
                    <a:pt x="65178" y="95072"/>
                  </a:cubicBezTo>
                  <a:cubicBezTo>
                    <a:pt x="65083" y="95167"/>
                    <a:pt x="65083" y="95263"/>
                    <a:pt x="65083" y="95263"/>
                  </a:cubicBezTo>
                  <a:lnTo>
                    <a:pt x="65083" y="95263"/>
                  </a:lnTo>
                  <a:close/>
                  <a:moveTo>
                    <a:pt x="96230" y="88119"/>
                  </a:moveTo>
                  <a:cubicBezTo>
                    <a:pt x="96230" y="88214"/>
                    <a:pt x="96230" y="88309"/>
                    <a:pt x="96325" y="88405"/>
                  </a:cubicBezTo>
                  <a:cubicBezTo>
                    <a:pt x="96611" y="88500"/>
                    <a:pt x="96516" y="87928"/>
                    <a:pt x="96230" y="88119"/>
                  </a:cubicBezTo>
                  <a:lnTo>
                    <a:pt x="96230" y="88119"/>
                  </a:lnTo>
                  <a:close/>
                  <a:moveTo>
                    <a:pt x="102612" y="80499"/>
                  </a:moveTo>
                  <a:cubicBezTo>
                    <a:pt x="102612" y="80785"/>
                    <a:pt x="102612" y="81070"/>
                    <a:pt x="102993" y="80975"/>
                  </a:cubicBezTo>
                  <a:cubicBezTo>
                    <a:pt x="103278" y="80975"/>
                    <a:pt x="103183" y="80308"/>
                    <a:pt x="102898" y="80308"/>
                  </a:cubicBezTo>
                  <a:cubicBezTo>
                    <a:pt x="102898" y="80499"/>
                    <a:pt x="102802" y="80499"/>
                    <a:pt x="102612" y="80499"/>
                  </a:cubicBezTo>
                  <a:lnTo>
                    <a:pt x="102612" y="80499"/>
                  </a:lnTo>
                  <a:close/>
                  <a:moveTo>
                    <a:pt x="24221" y="84499"/>
                  </a:moveTo>
                  <a:cubicBezTo>
                    <a:pt x="24412" y="84499"/>
                    <a:pt x="24412" y="84404"/>
                    <a:pt x="24507" y="84214"/>
                  </a:cubicBezTo>
                  <a:cubicBezTo>
                    <a:pt x="24316" y="84214"/>
                    <a:pt x="24126" y="84214"/>
                    <a:pt x="24221" y="84499"/>
                  </a:cubicBezTo>
                  <a:lnTo>
                    <a:pt x="24221" y="84499"/>
                  </a:lnTo>
                  <a:close/>
                  <a:moveTo>
                    <a:pt x="8886" y="83261"/>
                  </a:moveTo>
                  <a:cubicBezTo>
                    <a:pt x="8886" y="83166"/>
                    <a:pt x="8981" y="83166"/>
                    <a:pt x="8981" y="83071"/>
                  </a:cubicBezTo>
                  <a:cubicBezTo>
                    <a:pt x="9076" y="83071"/>
                    <a:pt x="9172" y="83166"/>
                    <a:pt x="9172" y="83356"/>
                  </a:cubicBezTo>
                  <a:cubicBezTo>
                    <a:pt x="9076" y="83356"/>
                    <a:pt x="9076" y="83261"/>
                    <a:pt x="8886" y="83261"/>
                  </a:cubicBezTo>
                  <a:lnTo>
                    <a:pt x="8886" y="83261"/>
                  </a:lnTo>
                  <a:close/>
                  <a:moveTo>
                    <a:pt x="44700" y="74689"/>
                  </a:moveTo>
                  <a:cubicBezTo>
                    <a:pt x="44795" y="74689"/>
                    <a:pt x="44890" y="74689"/>
                    <a:pt x="44986" y="74689"/>
                  </a:cubicBezTo>
                  <a:cubicBezTo>
                    <a:pt x="44986" y="74784"/>
                    <a:pt x="44986" y="74879"/>
                    <a:pt x="44986" y="74974"/>
                  </a:cubicBezTo>
                  <a:cubicBezTo>
                    <a:pt x="44890" y="74974"/>
                    <a:pt x="44795" y="74974"/>
                    <a:pt x="44700" y="74974"/>
                  </a:cubicBezTo>
                  <a:cubicBezTo>
                    <a:pt x="44700" y="74879"/>
                    <a:pt x="44700" y="74689"/>
                    <a:pt x="44700" y="74689"/>
                  </a:cubicBezTo>
                  <a:lnTo>
                    <a:pt x="44700" y="74689"/>
                  </a:lnTo>
                  <a:close/>
                  <a:moveTo>
                    <a:pt x="100326" y="50400"/>
                  </a:moveTo>
                  <a:cubicBezTo>
                    <a:pt x="99945" y="50495"/>
                    <a:pt x="99564" y="50495"/>
                    <a:pt x="99278" y="50495"/>
                  </a:cubicBezTo>
                  <a:cubicBezTo>
                    <a:pt x="99373" y="50686"/>
                    <a:pt x="100326" y="50686"/>
                    <a:pt x="100326" y="50400"/>
                  </a:cubicBezTo>
                  <a:lnTo>
                    <a:pt x="100326" y="50400"/>
                  </a:lnTo>
                  <a:close/>
                  <a:moveTo>
                    <a:pt x="21554" y="59830"/>
                  </a:moveTo>
                  <a:cubicBezTo>
                    <a:pt x="21935" y="59353"/>
                    <a:pt x="21554" y="60401"/>
                    <a:pt x="21459" y="59925"/>
                  </a:cubicBezTo>
                  <a:cubicBezTo>
                    <a:pt x="21364" y="59830"/>
                    <a:pt x="21459" y="59925"/>
                    <a:pt x="21554" y="59830"/>
                  </a:cubicBezTo>
                  <a:lnTo>
                    <a:pt x="21554" y="59830"/>
                  </a:lnTo>
                  <a:close/>
                  <a:moveTo>
                    <a:pt x="48700" y="55734"/>
                  </a:moveTo>
                  <a:cubicBezTo>
                    <a:pt x="49176" y="55734"/>
                    <a:pt x="48891" y="55258"/>
                    <a:pt x="49367" y="55258"/>
                  </a:cubicBezTo>
                  <a:cubicBezTo>
                    <a:pt x="49367" y="55639"/>
                    <a:pt x="48986" y="55829"/>
                    <a:pt x="49272" y="56401"/>
                  </a:cubicBezTo>
                  <a:cubicBezTo>
                    <a:pt x="48700" y="56686"/>
                    <a:pt x="48700" y="56210"/>
                    <a:pt x="48700" y="55734"/>
                  </a:cubicBezTo>
                  <a:lnTo>
                    <a:pt x="48700" y="55734"/>
                  </a:lnTo>
                  <a:close/>
                  <a:moveTo>
                    <a:pt x="50796" y="53924"/>
                  </a:moveTo>
                  <a:cubicBezTo>
                    <a:pt x="51177" y="54496"/>
                    <a:pt x="50320" y="54496"/>
                    <a:pt x="50605" y="55258"/>
                  </a:cubicBezTo>
                  <a:cubicBezTo>
                    <a:pt x="50415" y="55448"/>
                    <a:pt x="50034" y="55448"/>
                    <a:pt x="49843" y="55639"/>
                  </a:cubicBezTo>
                  <a:cubicBezTo>
                    <a:pt x="49843" y="56305"/>
                    <a:pt x="50129" y="56591"/>
                    <a:pt x="50415" y="56877"/>
                  </a:cubicBezTo>
                  <a:cubicBezTo>
                    <a:pt x="50034" y="57067"/>
                    <a:pt x="49748" y="56877"/>
                    <a:pt x="49653" y="57353"/>
                  </a:cubicBezTo>
                  <a:cubicBezTo>
                    <a:pt x="49272" y="57258"/>
                    <a:pt x="49081" y="56972"/>
                    <a:pt x="48796" y="56686"/>
                  </a:cubicBezTo>
                  <a:cubicBezTo>
                    <a:pt x="48510" y="56782"/>
                    <a:pt x="48510" y="57067"/>
                    <a:pt x="48224" y="57163"/>
                  </a:cubicBezTo>
                  <a:cubicBezTo>
                    <a:pt x="47748" y="57067"/>
                    <a:pt x="47462" y="56972"/>
                    <a:pt x="47367" y="56591"/>
                  </a:cubicBezTo>
                  <a:cubicBezTo>
                    <a:pt x="47176" y="56020"/>
                    <a:pt x="48319" y="55448"/>
                    <a:pt x="47843" y="54591"/>
                  </a:cubicBezTo>
                  <a:cubicBezTo>
                    <a:pt x="48319" y="53924"/>
                    <a:pt x="49748" y="53734"/>
                    <a:pt x="50796" y="53924"/>
                  </a:cubicBezTo>
                  <a:lnTo>
                    <a:pt x="50796" y="53924"/>
                  </a:lnTo>
                  <a:close/>
                  <a:moveTo>
                    <a:pt x="7171" y="36970"/>
                  </a:moveTo>
                  <a:cubicBezTo>
                    <a:pt x="7076" y="36779"/>
                    <a:pt x="7267" y="36779"/>
                    <a:pt x="7171" y="36684"/>
                  </a:cubicBezTo>
                  <a:cubicBezTo>
                    <a:pt x="7267" y="36684"/>
                    <a:pt x="7267" y="36779"/>
                    <a:pt x="7362" y="36779"/>
                  </a:cubicBezTo>
                  <a:cubicBezTo>
                    <a:pt x="7362" y="36874"/>
                    <a:pt x="7267" y="36970"/>
                    <a:pt x="7171" y="36970"/>
                  </a:cubicBezTo>
                  <a:lnTo>
                    <a:pt x="7171" y="36970"/>
                  </a:lnTo>
                  <a:close/>
                  <a:moveTo>
                    <a:pt x="28222" y="25063"/>
                  </a:moveTo>
                  <a:cubicBezTo>
                    <a:pt x="28412" y="25349"/>
                    <a:pt x="27936" y="25254"/>
                    <a:pt x="27745" y="25349"/>
                  </a:cubicBezTo>
                  <a:cubicBezTo>
                    <a:pt x="27745" y="25254"/>
                    <a:pt x="27745" y="25254"/>
                    <a:pt x="27745" y="25159"/>
                  </a:cubicBezTo>
                  <a:cubicBezTo>
                    <a:pt x="27936" y="25063"/>
                    <a:pt x="28031" y="25063"/>
                    <a:pt x="28222" y="25063"/>
                  </a:cubicBezTo>
                  <a:lnTo>
                    <a:pt x="28222" y="25063"/>
                  </a:lnTo>
                  <a:close/>
                  <a:moveTo>
                    <a:pt x="34318" y="23635"/>
                  </a:moveTo>
                  <a:cubicBezTo>
                    <a:pt x="34318" y="23539"/>
                    <a:pt x="34318" y="23539"/>
                    <a:pt x="34318" y="23444"/>
                  </a:cubicBezTo>
                  <a:cubicBezTo>
                    <a:pt x="34222" y="23444"/>
                    <a:pt x="34222" y="23444"/>
                    <a:pt x="34127" y="23444"/>
                  </a:cubicBezTo>
                  <a:cubicBezTo>
                    <a:pt x="34127" y="23539"/>
                    <a:pt x="34127" y="23539"/>
                    <a:pt x="34127" y="23635"/>
                  </a:cubicBezTo>
                  <a:cubicBezTo>
                    <a:pt x="34222" y="23635"/>
                    <a:pt x="34318" y="23539"/>
                    <a:pt x="34318" y="2363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zh-CN" sz="100"/>
            </a:p>
          </p:txBody>
        </p:sp>
        <p:sp>
          <p:nvSpPr>
            <p:cNvPr id="19" name="任意多边形: 形状 14"/>
            <p:cNvSpPr/>
            <p:nvPr/>
          </p:nvSpPr>
          <p:spPr bwMode="auto">
            <a:xfrm>
              <a:off x="3891272" y="2903889"/>
              <a:ext cx="104775" cy="142875"/>
            </a:xfrm>
            <a:custGeom>
              <a:avLst/>
              <a:gdLst>
                <a:gd name="connsiteX0" fmla="*/ 91893 w 104775"/>
                <a:gd name="connsiteY0" fmla="*/ 46670 h 142875"/>
                <a:gd name="connsiteX1" fmla="*/ 92083 w 104775"/>
                <a:gd name="connsiteY1" fmla="*/ 46765 h 142875"/>
                <a:gd name="connsiteX2" fmla="*/ 91988 w 104775"/>
                <a:gd name="connsiteY2" fmla="*/ 46956 h 142875"/>
                <a:gd name="connsiteX3" fmla="*/ 91702 w 104775"/>
                <a:gd name="connsiteY3" fmla="*/ 46860 h 142875"/>
                <a:gd name="connsiteX4" fmla="*/ 91893 w 104775"/>
                <a:gd name="connsiteY4" fmla="*/ 46670 h 142875"/>
                <a:gd name="connsiteX5" fmla="*/ 91893 w 104775"/>
                <a:gd name="connsiteY5" fmla="*/ 46670 h 142875"/>
                <a:gd name="connsiteX6" fmla="*/ 94369 w 104775"/>
                <a:gd name="connsiteY6" fmla="*/ 49337 h 142875"/>
                <a:gd name="connsiteX7" fmla="*/ 94941 w 104775"/>
                <a:gd name="connsiteY7" fmla="*/ 49623 h 142875"/>
                <a:gd name="connsiteX8" fmla="*/ 94655 w 104775"/>
                <a:gd name="connsiteY8" fmla="*/ 50385 h 142875"/>
                <a:gd name="connsiteX9" fmla="*/ 94084 w 104775"/>
                <a:gd name="connsiteY9" fmla="*/ 49623 h 142875"/>
                <a:gd name="connsiteX10" fmla="*/ 94369 w 104775"/>
                <a:gd name="connsiteY10" fmla="*/ 49337 h 142875"/>
                <a:gd name="connsiteX11" fmla="*/ 94369 w 104775"/>
                <a:gd name="connsiteY11" fmla="*/ 49337 h 142875"/>
                <a:gd name="connsiteX12" fmla="*/ 96274 w 104775"/>
                <a:gd name="connsiteY12" fmla="*/ 49908 h 142875"/>
                <a:gd name="connsiteX13" fmla="*/ 96179 w 104775"/>
                <a:gd name="connsiteY13" fmla="*/ 50575 h 142875"/>
                <a:gd name="connsiteX14" fmla="*/ 96751 w 104775"/>
                <a:gd name="connsiteY14" fmla="*/ 51051 h 142875"/>
                <a:gd name="connsiteX15" fmla="*/ 95703 w 104775"/>
                <a:gd name="connsiteY15" fmla="*/ 50575 h 142875"/>
                <a:gd name="connsiteX16" fmla="*/ 96274 w 104775"/>
                <a:gd name="connsiteY16" fmla="*/ 49908 h 142875"/>
                <a:gd name="connsiteX17" fmla="*/ 96274 w 104775"/>
                <a:gd name="connsiteY17" fmla="*/ 49908 h 142875"/>
                <a:gd name="connsiteX18" fmla="*/ 100084 w 104775"/>
                <a:gd name="connsiteY18" fmla="*/ 52956 h 142875"/>
                <a:gd name="connsiteX19" fmla="*/ 99703 w 104775"/>
                <a:gd name="connsiteY19" fmla="*/ 53147 h 142875"/>
                <a:gd name="connsiteX20" fmla="*/ 100084 w 104775"/>
                <a:gd name="connsiteY20" fmla="*/ 52956 h 142875"/>
                <a:gd name="connsiteX21" fmla="*/ 100084 w 104775"/>
                <a:gd name="connsiteY21" fmla="*/ 52956 h 142875"/>
                <a:gd name="connsiteX22" fmla="*/ 104466 w 104775"/>
                <a:gd name="connsiteY22" fmla="*/ 58005 h 142875"/>
                <a:gd name="connsiteX23" fmla="*/ 104656 w 104775"/>
                <a:gd name="connsiteY23" fmla="*/ 58195 h 142875"/>
                <a:gd name="connsiteX24" fmla="*/ 104466 w 104775"/>
                <a:gd name="connsiteY24" fmla="*/ 58005 h 142875"/>
                <a:gd name="connsiteX25" fmla="*/ 104466 w 104775"/>
                <a:gd name="connsiteY25" fmla="*/ 58005 h 142875"/>
                <a:gd name="connsiteX26" fmla="*/ 107133 w 104775"/>
                <a:gd name="connsiteY26" fmla="*/ 61815 h 142875"/>
                <a:gd name="connsiteX27" fmla="*/ 106847 w 104775"/>
                <a:gd name="connsiteY27" fmla="*/ 61624 h 142875"/>
                <a:gd name="connsiteX28" fmla="*/ 107133 w 104775"/>
                <a:gd name="connsiteY28" fmla="*/ 61815 h 142875"/>
                <a:gd name="connsiteX29" fmla="*/ 107133 w 104775"/>
                <a:gd name="connsiteY29" fmla="*/ 61815 h 142875"/>
                <a:gd name="connsiteX30" fmla="*/ 95322 w 104775"/>
                <a:gd name="connsiteY30" fmla="*/ 63910 h 142875"/>
                <a:gd name="connsiteX31" fmla="*/ 95893 w 104775"/>
                <a:gd name="connsiteY31" fmla="*/ 63624 h 142875"/>
                <a:gd name="connsiteX32" fmla="*/ 95322 w 104775"/>
                <a:gd name="connsiteY32" fmla="*/ 63910 h 142875"/>
                <a:gd name="connsiteX33" fmla="*/ 95322 w 104775"/>
                <a:gd name="connsiteY33" fmla="*/ 63910 h 142875"/>
                <a:gd name="connsiteX34" fmla="*/ 95703 w 104775"/>
                <a:gd name="connsiteY34" fmla="*/ 64577 h 142875"/>
                <a:gd name="connsiteX35" fmla="*/ 96084 w 104775"/>
                <a:gd name="connsiteY35" fmla="*/ 64672 h 142875"/>
                <a:gd name="connsiteX36" fmla="*/ 95703 w 104775"/>
                <a:gd name="connsiteY36" fmla="*/ 64577 h 142875"/>
                <a:gd name="connsiteX37" fmla="*/ 95703 w 104775"/>
                <a:gd name="connsiteY37" fmla="*/ 64577 h 142875"/>
                <a:gd name="connsiteX38" fmla="*/ 94560 w 104775"/>
                <a:gd name="connsiteY38" fmla="*/ 63815 h 142875"/>
                <a:gd name="connsiteX39" fmla="*/ 95131 w 104775"/>
                <a:gd name="connsiteY39" fmla="*/ 64101 h 142875"/>
                <a:gd name="connsiteX40" fmla="*/ 94560 w 104775"/>
                <a:gd name="connsiteY40" fmla="*/ 63815 h 142875"/>
                <a:gd name="connsiteX41" fmla="*/ 94560 w 104775"/>
                <a:gd name="connsiteY41" fmla="*/ 63815 h 142875"/>
                <a:gd name="connsiteX42" fmla="*/ 89131 w 104775"/>
                <a:gd name="connsiteY42" fmla="*/ 51051 h 142875"/>
                <a:gd name="connsiteX43" fmla="*/ 88369 w 104775"/>
                <a:gd name="connsiteY43" fmla="*/ 50861 h 142875"/>
                <a:gd name="connsiteX44" fmla="*/ 87892 w 104775"/>
                <a:gd name="connsiteY44" fmla="*/ 51432 h 142875"/>
                <a:gd name="connsiteX45" fmla="*/ 87130 w 104775"/>
                <a:gd name="connsiteY45" fmla="*/ 51051 h 142875"/>
                <a:gd name="connsiteX46" fmla="*/ 86559 w 104775"/>
                <a:gd name="connsiteY46" fmla="*/ 51528 h 142875"/>
                <a:gd name="connsiteX47" fmla="*/ 86083 w 104775"/>
                <a:gd name="connsiteY47" fmla="*/ 51242 h 142875"/>
                <a:gd name="connsiteX48" fmla="*/ 86178 w 104775"/>
                <a:gd name="connsiteY48" fmla="*/ 50670 h 142875"/>
                <a:gd name="connsiteX49" fmla="*/ 85225 w 104775"/>
                <a:gd name="connsiteY49" fmla="*/ 50480 h 142875"/>
                <a:gd name="connsiteX50" fmla="*/ 84940 w 104775"/>
                <a:gd name="connsiteY50" fmla="*/ 51242 h 142875"/>
                <a:gd name="connsiteX51" fmla="*/ 83511 w 104775"/>
                <a:gd name="connsiteY51" fmla="*/ 50670 h 142875"/>
                <a:gd name="connsiteX52" fmla="*/ 83130 w 104775"/>
                <a:gd name="connsiteY52" fmla="*/ 50194 h 142875"/>
                <a:gd name="connsiteX53" fmla="*/ 82463 w 104775"/>
                <a:gd name="connsiteY53" fmla="*/ 50385 h 142875"/>
                <a:gd name="connsiteX54" fmla="*/ 81225 w 104775"/>
                <a:gd name="connsiteY54" fmla="*/ 49242 h 142875"/>
                <a:gd name="connsiteX55" fmla="*/ 80272 w 104775"/>
                <a:gd name="connsiteY55" fmla="*/ 49242 h 142875"/>
                <a:gd name="connsiteX56" fmla="*/ 80177 w 104775"/>
                <a:gd name="connsiteY56" fmla="*/ 48670 h 142875"/>
                <a:gd name="connsiteX57" fmla="*/ 80463 w 104775"/>
                <a:gd name="connsiteY57" fmla="*/ 48099 h 142875"/>
                <a:gd name="connsiteX58" fmla="*/ 82082 w 104775"/>
                <a:gd name="connsiteY58" fmla="*/ 46670 h 142875"/>
                <a:gd name="connsiteX59" fmla="*/ 81796 w 104775"/>
                <a:gd name="connsiteY59" fmla="*/ 46479 h 142875"/>
                <a:gd name="connsiteX60" fmla="*/ 82463 w 104775"/>
                <a:gd name="connsiteY60" fmla="*/ 45241 h 142875"/>
                <a:gd name="connsiteX61" fmla="*/ 82368 w 104775"/>
                <a:gd name="connsiteY61" fmla="*/ 44670 h 142875"/>
                <a:gd name="connsiteX62" fmla="*/ 82939 w 104775"/>
                <a:gd name="connsiteY62" fmla="*/ 43622 h 142875"/>
                <a:gd name="connsiteX63" fmla="*/ 84368 w 104775"/>
                <a:gd name="connsiteY63" fmla="*/ 44098 h 142875"/>
                <a:gd name="connsiteX64" fmla="*/ 86083 w 104775"/>
                <a:gd name="connsiteY64" fmla="*/ 41907 h 142875"/>
                <a:gd name="connsiteX65" fmla="*/ 87511 w 104775"/>
                <a:gd name="connsiteY65" fmla="*/ 43908 h 142875"/>
                <a:gd name="connsiteX66" fmla="*/ 88178 w 104775"/>
                <a:gd name="connsiteY66" fmla="*/ 46670 h 142875"/>
                <a:gd name="connsiteX67" fmla="*/ 88940 w 104775"/>
                <a:gd name="connsiteY67" fmla="*/ 47432 h 142875"/>
                <a:gd name="connsiteX68" fmla="*/ 88654 w 104775"/>
                <a:gd name="connsiteY68" fmla="*/ 48099 h 142875"/>
                <a:gd name="connsiteX69" fmla="*/ 89702 w 104775"/>
                <a:gd name="connsiteY69" fmla="*/ 50480 h 142875"/>
                <a:gd name="connsiteX70" fmla="*/ 89131 w 104775"/>
                <a:gd name="connsiteY70" fmla="*/ 51051 h 142875"/>
                <a:gd name="connsiteX71" fmla="*/ 89131 w 104775"/>
                <a:gd name="connsiteY71" fmla="*/ 51051 h 142875"/>
                <a:gd name="connsiteX72" fmla="*/ 89416 w 104775"/>
                <a:gd name="connsiteY72" fmla="*/ 63910 h 142875"/>
                <a:gd name="connsiteX73" fmla="*/ 88750 w 104775"/>
                <a:gd name="connsiteY73" fmla="*/ 63148 h 142875"/>
                <a:gd name="connsiteX74" fmla="*/ 89131 w 104775"/>
                <a:gd name="connsiteY74" fmla="*/ 62481 h 142875"/>
                <a:gd name="connsiteX75" fmla="*/ 89797 w 104775"/>
                <a:gd name="connsiteY75" fmla="*/ 63053 h 142875"/>
                <a:gd name="connsiteX76" fmla="*/ 89416 w 104775"/>
                <a:gd name="connsiteY76" fmla="*/ 63910 h 142875"/>
                <a:gd name="connsiteX77" fmla="*/ 89416 w 104775"/>
                <a:gd name="connsiteY77" fmla="*/ 63910 h 142875"/>
                <a:gd name="connsiteX78" fmla="*/ 82749 w 104775"/>
                <a:gd name="connsiteY78" fmla="*/ 51147 h 142875"/>
                <a:gd name="connsiteX79" fmla="*/ 82749 w 104775"/>
                <a:gd name="connsiteY79" fmla="*/ 50385 h 142875"/>
                <a:gd name="connsiteX80" fmla="*/ 82749 w 104775"/>
                <a:gd name="connsiteY80" fmla="*/ 51147 h 142875"/>
                <a:gd name="connsiteX81" fmla="*/ 82749 w 104775"/>
                <a:gd name="connsiteY81" fmla="*/ 51147 h 142875"/>
                <a:gd name="connsiteX82" fmla="*/ 85987 w 104775"/>
                <a:gd name="connsiteY82" fmla="*/ 62767 h 142875"/>
                <a:gd name="connsiteX83" fmla="*/ 85987 w 104775"/>
                <a:gd name="connsiteY83" fmla="*/ 62196 h 142875"/>
                <a:gd name="connsiteX84" fmla="*/ 86368 w 104775"/>
                <a:gd name="connsiteY84" fmla="*/ 62386 h 142875"/>
                <a:gd name="connsiteX85" fmla="*/ 85987 w 104775"/>
                <a:gd name="connsiteY85" fmla="*/ 62767 h 142875"/>
                <a:gd name="connsiteX86" fmla="*/ 85987 w 104775"/>
                <a:gd name="connsiteY86" fmla="*/ 62767 h 142875"/>
                <a:gd name="connsiteX87" fmla="*/ 87416 w 104775"/>
                <a:gd name="connsiteY87" fmla="*/ 41050 h 142875"/>
                <a:gd name="connsiteX88" fmla="*/ 86654 w 104775"/>
                <a:gd name="connsiteY88" fmla="*/ 41431 h 142875"/>
                <a:gd name="connsiteX89" fmla="*/ 86464 w 104775"/>
                <a:gd name="connsiteY89" fmla="*/ 41241 h 142875"/>
                <a:gd name="connsiteX90" fmla="*/ 87416 w 104775"/>
                <a:gd name="connsiteY90" fmla="*/ 41050 h 142875"/>
                <a:gd name="connsiteX91" fmla="*/ 87416 w 104775"/>
                <a:gd name="connsiteY91" fmla="*/ 41050 h 142875"/>
                <a:gd name="connsiteX92" fmla="*/ 79701 w 104775"/>
                <a:gd name="connsiteY92" fmla="*/ 62958 h 142875"/>
                <a:gd name="connsiteX93" fmla="*/ 80368 w 104775"/>
                <a:gd name="connsiteY93" fmla="*/ 63339 h 142875"/>
                <a:gd name="connsiteX94" fmla="*/ 79701 w 104775"/>
                <a:gd name="connsiteY94" fmla="*/ 62958 h 142875"/>
                <a:gd name="connsiteX95" fmla="*/ 79701 w 104775"/>
                <a:gd name="connsiteY95" fmla="*/ 62958 h 142875"/>
                <a:gd name="connsiteX96" fmla="*/ 64651 w 104775"/>
                <a:gd name="connsiteY96" fmla="*/ 65053 h 142875"/>
                <a:gd name="connsiteX97" fmla="*/ 65032 w 104775"/>
                <a:gd name="connsiteY97" fmla="*/ 64863 h 142875"/>
                <a:gd name="connsiteX98" fmla="*/ 64651 w 104775"/>
                <a:gd name="connsiteY98" fmla="*/ 65053 h 142875"/>
                <a:gd name="connsiteX99" fmla="*/ 64651 w 104775"/>
                <a:gd name="connsiteY99" fmla="*/ 65053 h 142875"/>
                <a:gd name="connsiteX100" fmla="*/ 57222 w 104775"/>
                <a:gd name="connsiteY100" fmla="*/ 70768 h 142875"/>
                <a:gd name="connsiteX101" fmla="*/ 57412 w 104775"/>
                <a:gd name="connsiteY101" fmla="*/ 70292 h 142875"/>
                <a:gd name="connsiteX102" fmla="*/ 57603 w 104775"/>
                <a:gd name="connsiteY102" fmla="*/ 70482 h 142875"/>
                <a:gd name="connsiteX103" fmla="*/ 57222 w 104775"/>
                <a:gd name="connsiteY103" fmla="*/ 70768 h 142875"/>
                <a:gd name="connsiteX104" fmla="*/ 57222 w 104775"/>
                <a:gd name="connsiteY104" fmla="*/ 70768 h 142875"/>
                <a:gd name="connsiteX105" fmla="*/ 51888 w 104775"/>
                <a:gd name="connsiteY105" fmla="*/ 75054 h 142875"/>
                <a:gd name="connsiteX106" fmla="*/ 51697 w 104775"/>
                <a:gd name="connsiteY106" fmla="*/ 74864 h 142875"/>
                <a:gd name="connsiteX107" fmla="*/ 51888 w 104775"/>
                <a:gd name="connsiteY107" fmla="*/ 74769 h 142875"/>
                <a:gd name="connsiteX108" fmla="*/ 51888 w 104775"/>
                <a:gd name="connsiteY108" fmla="*/ 75054 h 142875"/>
                <a:gd name="connsiteX109" fmla="*/ 51888 w 104775"/>
                <a:gd name="connsiteY109" fmla="*/ 75054 h 142875"/>
                <a:gd name="connsiteX110" fmla="*/ 51221 w 104775"/>
                <a:gd name="connsiteY110" fmla="*/ 75150 h 142875"/>
                <a:gd name="connsiteX111" fmla="*/ 51031 w 104775"/>
                <a:gd name="connsiteY111" fmla="*/ 75054 h 142875"/>
                <a:gd name="connsiteX112" fmla="*/ 51221 w 104775"/>
                <a:gd name="connsiteY112" fmla="*/ 74864 h 142875"/>
                <a:gd name="connsiteX113" fmla="*/ 51412 w 104775"/>
                <a:gd name="connsiteY113" fmla="*/ 74959 h 142875"/>
                <a:gd name="connsiteX114" fmla="*/ 51221 w 104775"/>
                <a:gd name="connsiteY114" fmla="*/ 75150 h 142875"/>
                <a:gd name="connsiteX115" fmla="*/ 51221 w 104775"/>
                <a:gd name="connsiteY115" fmla="*/ 75150 h 142875"/>
                <a:gd name="connsiteX116" fmla="*/ 51888 w 104775"/>
                <a:gd name="connsiteY116" fmla="*/ 80674 h 142875"/>
                <a:gd name="connsiteX117" fmla="*/ 52078 w 104775"/>
                <a:gd name="connsiteY117" fmla="*/ 80769 h 142875"/>
                <a:gd name="connsiteX118" fmla="*/ 51983 w 104775"/>
                <a:gd name="connsiteY118" fmla="*/ 80960 h 142875"/>
                <a:gd name="connsiteX119" fmla="*/ 51793 w 104775"/>
                <a:gd name="connsiteY119" fmla="*/ 80865 h 142875"/>
                <a:gd name="connsiteX120" fmla="*/ 51888 w 104775"/>
                <a:gd name="connsiteY120" fmla="*/ 80674 h 142875"/>
                <a:gd name="connsiteX121" fmla="*/ 51888 w 104775"/>
                <a:gd name="connsiteY121" fmla="*/ 80674 h 142875"/>
                <a:gd name="connsiteX122" fmla="*/ 53031 w 104775"/>
                <a:gd name="connsiteY122" fmla="*/ 80007 h 142875"/>
                <a:gd name="connsiteX123" fmla="*/ 52364 w 104775"/>
                <a:gd name="connsiteY123" fmla="*/ 80007 h 142875"/>
                <a:gd name="connsiteX124" fmla="*/ 53031 w 104775"/>
                <a:gd name="connsiteY124" fmla="*/ 80007 h 142875"/>
                <a:gd name="connsiteX125" fmla="*/ 53031 w 104775"/>
                <a:gd name="connsiteY125" fmla="*/ 80007 h 142875"/>
                <a:gd name="connsiteX126" fmla="*/ 53793 w 104775"/>
                <a:gd name="connsiteY126" fmla="*/ 80674 h 142875"/>
                <a:gd name="connsiteX127" fmla="*/ 53126 w 104775"/>
                <a:gd name="connsiteY127" fmla="*/ 80293 h 142875"/>
                <a:gd name="connsiteX128" fmla="*/ 53793 w 104775"/>
                <a:gd name="connsiteY128" fmla="*/ 80674 h 142875"/>
                <a:gd name="connsiteX129" fmla="*/ 53793 w 104775"/>
                <a:gd name="connsiteY129" fmla="*/ 80674 h 142875"/>
                <a:gd name="connsiteX130" fmla="*/ 54269 w 104775"/>
                <a:gd name="connsiteY130" fmla="*/ 81912 h 142875"/>
                <a:gd name="connsiteX131" fmla="*/ 54269 w 104775"/>
                <a:gd name="connsiteY131" fmla="*/ 81912 h 142875"/>
                <a:gd name="connsiteX132" fmla="*/ 54269 w 104775"/>
                <a:gd name="connsiteY132" fmla="*/ 81912 h 142875"/>
                <a:gd name="connsiteX133" fmla="*/ 64175 w 104775"/>
                <a:gd name="connsiteY133" fmla="*/ 100867 h 142875"/>
                <a:gd name="connsiteX134" fmla="*/ 63985 w 104775"/>
                <a:gd name="connsiteY134" fmla="*/ 100581 h 142875"/>
                <a:gd name="connsiteX135" fmla="*/ 64175 w 104775"/>
                <a:gd name="connsiteY135" fmla="*/ 100867 h 142875"/>
                <a:gd name="connsiteX136" fmla="*/ 64175 w 104775"/>
                <a:gd name="connsiteY136" fmla="*/ 100867 h 142875"/>
                <a:gd name="connsiteX137" fmla="*/ 59698 w 104775"/>
                <a:gd name="connsiteY137" fmla="*/ 85056 h 142875"/>
                <a:gd name="connsiteX138" fmla="*/ 59984 w 104775"/>
                <a:gd name="connsiteY138" fmla="*/ 85246 h 142875"/>
                <a:gd name="connsiteX139" fmla="*/ 59698 w 104775"/>
                <a:gd name="connsiteY139" fmla="*/ 85056 h 142875"/>
                <a:gd name="connsiteX140" fmla="*/ 59698 w 104775"/>
                <a:gd name="connsiteY140" fmla="*/ 85056 h 142875"/>
                <a:gd name="connsiteX141" fmla="*/ 60746 w 104775"/>
                <a:gd name="connsiteY141" fmla="*/ 85627 h 142875"/>
                <a:gd name="connsiteX142" fmla="*/ 61032 w 104775"/>
                <a:gd name="connsiteY142" fmla="*/ 85818 h 142875"/>
                <a:gd name="connsiteX143" fmla="*/ 60746 w 104775"/>
                <a:gd name="connsiteY143" fmla="*/ 85627 h 142875"/>
                <a:gd name="connsiteX144" fmla="*/ 60746 w 104775"/>
                <a:gd name="connsiteY144" fmla="*/ 85627 h 142875"/>
                <a:gd name="connsiteX145" fmla="*/ 74462 w 104775"/>
                <a:gd name="connsiteY145" fmla="*/ 114774 h 142875"/>
                <a:gd name="connsiteX146" fmla="*/ 75129 w 104775"/>
                <a:gd name="connsiteY146" fmla="*/ 115155 h 142875"/>
                <a:gd name="connsiteX147" fmla="*/ 74653 w 104775"/>
                <a:gd name="connsiteY147" fmla="*/ 115821 h 142875"/>
                <a:gd name="connsiteX148" fmla="*/ 74462 w 104775"/>
                <a:gd name="connsiteY148" fmla="*/ 114774 h 142875"/>
                <a:gd name="connsiteX149" fmla="*/ 74462 w 104775"/>
                <a:gd name="connsiteY149" fmla="*/ 114774 h 142875"/>
                <a:gd name="connsiteX150" fmla="*/ 75700 w 104775"/>
                <a:gd name="connsiteY150" fmla="*/ 116298 h 142875"/>
                <a:gd name="connsiteX151" fmla="*/ 75224 w 104775"/>
                <a:gd name="connsiteY151" fmla="*/ 115821 h 142875"/>
                <a:gd name="connsiteX152" fmla="*/ 75605 w 104775"/>
                <a:gd name="connsiteY152" fmla="*/ 115821 h 142875"/>
                <a:gd name="connsiteX153" fmla="*/ 75700 w 104775"/>
                <a:gd name="connsiteY153" fmla="*/ 116298 h 142875"/>
                <a:gd name="connsiteX154" fmla="*/ 75700 w 104775"/>
                <a:gd name="connsiteY154" fmla="*/ 116298 h 142875"/>
                <a:gd name="connsiteX155" fmla="*/ 79510 w 104775"/>
                <a:gd name="connsiteY155" fmla="*/ 125537 h 142875"/>
                <a:gd name="connsiteX156" fmla="*/ 78844 w 104775"/>
                <a:gd name="connsiteY156" fmla="*/ 125061 h 142875"/>
                <a:gd name="connsiteX157" fmla="*/ 79701 w 104775"/>
                <a:gd name="connsiteY157" fmla="*/ 125251 h 142875"/>
                <a:gd name="connsiteX158" fmla="*/ 79510 w 104775"/>
                <a:gd name="connsiteY158" fmla="*/ 125537 h 142875"/>
                <a:gd name="connsiteX159" fmla="*/ 79510 w 104775"/>
                <a:gd name="connsiteY159" fmla="*/ 125537 h 142875"/>
                <a:gd name="connsiteX160" fmla="*/ 82368 w 104775"/>
                <a:gd name="connsiteY160" fmla="*/ 129823 h 142875"/>
                <a:gd name="connsiteX161" fmla="*/ 81415 w 104775"/>
                <a:gd name="connsiteY161" fmla="*/ 129252 h 142875"/>
                <a:gd name="connsiteX162" fmla="*/ 81701 w 104775"/>
                <a:gd name="connsiteY162" fmla="*/ 128775 h 142875"/>
                <a:gd name="connsiteX163" fmla="*/ 82368 w 104775"/>
                <a:gd name="connsiteY163" fmla="*/ 129823 h 142875"/>
                <a:gd name="connsiteX164" fmla="*/ 82368 w 104775"/>
                <a:gd name="connsiteY164" fmla="*/ 129823 h 142875"/>
                <a:gd name="connsiteX165" fmla="*/ 82654 w 104775"/>
                <a:gd name="connsiteY165" fmla="*/ 130109 h 142875"/>
                <a:gd name="connsiteX166" fmla="*/ 82463 w 104775"/>
                <a:gd name="connsiteY166" fmla="*/ 130014 h 142875"/>
                <a:gd name="connsiteX167" fmla="*/ 82558 w 104775"/>
                <a:gd name="connsiteY167" fmla="*/ 129823 h 142875"/>
                <a:gd name="connsiteX168" fmla="*/ 82749 w 104775"/>
                <a:gd name="connsiteY168" fmla="*/ 130014 h 142875"/>
                <a:gd name="connsiteX169" fmla="*/ 82654 w 104775"/>
                <a:gd name="connsiteY169" fmla="*/ 130109 h 142875"/>
                <a:gd name="connsiteX170" fmla="*/ 82654 w 104775"/>
                <a:gd name="connsiteY170" fmla="*/ 130109 h 142875"/>
                <a:gd name="connsiteX171" fmla="*/ 81320 w 104775"/>
                <a:gd name="connsiteY171" fmla="*/ 123537 h 142875"/>
                <a:gd name="connsiteX172" fmla="*/ 81511 w 104775"/>
                <a:gd name="connsiteY172" fmla="*/ 124203 h 142875"/>
                <a:gd name="connsiteX173" fmla="*/ 81034 w 104775"/>
                <a:gd name="connsiteY173" fmla="*/ 123918 h 142875"/>
                <a:gd name="connsiteX174" fmla="*/ 81320 w 104775"/>
                <a:gd name="connsiteY174" fmla="*/ 123537 h 142875"/>
                <a:gd name="connsiteX175" fmla="*/ 81320 w 104775"/>
                <a:gd name="connsiteY175" fmla="*/ 123537 h 142875"/>
                <a:gd name="connsiteX176" fmla="*/ 64937 w 104775"/>
                <a:gd name="connsiteY176" fmla="*/ 103439 h 142875"/>
                <a:gd name="connsiteX177" fmla="*/ 64747 w 104775"/>
                <a:gd name="connsiteY177" fmla="*/ 103344 h 142875"/>
                <a:gd name="connsiteX178" fmla="*/ 64842 w 104775"/>
                <a:gd name="connsiteY178" fmla="*/ 103153 h 142875"/>
                <a:gd name="connsiteX179" fmla="*/ 65032 w 104775"/>
                <a:gd name="connsiteY179" fmla="*/ 103248 h 142875"/>
                <a:gd name="connsiteX180" fmla="*/ 64937 w 104775"/>
                <a:gd name="connsiteY180" fmla="*/ 103439 h 142875"/>
                <a:gd name="connsiteX181" fmla="*/ 64937 w 104775"/>
                <a:gd name="connsiteY181" fmla="*/ 103439 h 142875"/>
                <a:gd name="connsiteX182" fmla="*/ 35600 w 104775"/>
                <a:gd name="connsiteY182" fmla="*/ 82389 h 142875"/>
                <a:gd name="connsiteX183" fmla="*/ 35886 w 104775"/>
                <a:gd name="connsiteY183" fmla="*/ 82484 h 142875"/>
                <a:gd name="connsiteX184" fmla="*/ 35600 w 104775"/>
                <a:gd name="connsiteY184" fmla="*/ 82389 h 142875"/>
                <a:gd name="connsiteX185" fmla="*/ 35600 w 104775"/>
                <a:gd name="connsiteY185" fmla="*/ 82389 h 142875"/>
                <a:gd name="connsiteX186" fmla="*/ 35505 w 104775"/>
                <a:gd name="connsiteY186" fmla="*/ 83436 h 142875"/>
                <a:gd name="connsiteX187" fmla="*/ 36076 w 104775"/>
                <a:gd name="connsiteY187" fmla="*/ 83246 h 142875"/>
                <a:gd name="connsiteX188" fmla="*/ 35505 w 104775"/>
                <a:gd name="connsiteY188" fmla="*/ 83436 h 142875"/>
                <a:gd name="connsiteX189" fmla="*/ 35505 w 104775"/>
                <a:gd name="connsiteY189" fmla="*/ 83436 h 142875"/>
                <a:gd name="connsiteX190" fmla="*/ 34552 w 104775"/>
                <a:gd name="connsiteY190" fmla="*/ 83436 h 142875"/>
                <a:gd name="connsiteX191" fmla="*/ 35029 w 104775"/>
                <a:gd name="connsiteY191" fmla="*/ 83436 h 142875"/>
                <a:gd name="connsiteX192" fmla="*/ 34552 w 104775"/>
                <a:gd name="connsiteY192" fmla="*/ 83436 h 142875"/>
                <a:gd name="connsiteX193" fmla="*/ 34552 w 104775"/>
                <a:gd name="connsiteY193" fmla="*/ 83436 h 142875"/>
                <a:gd name="connsiteX194" fmla="*/ 33695 w 104775"/>
                <a:gd name="connsiteY194" fmla="*/ 83055 h 142875"/>
                <a:gd name="connsiteX195" fmla="*/ 33600 w 104775"/>
                <a:gd name="connsiteY195" fmla="*/ 82865 h 142875"/>
                <a:gd name="connsiteX196" fmla="*/ 33790 w 104775"/>
                <a:gd name="connsiteY196" fmla="*/ 82770 h 142875"/>
                <a:gd name="connsiteX197" fmla="*/ 33886 w 104775"/>
                <a:gd name="connsiteY197" fmla="*/ 82960 h 142875"/>
                <a:gd name="connsiteX198" fmla="*/ 33695 w 104775"/>
                <a:gd name="connsiteY198" fmla="*/ 83055 h 142875"/>
                <a:gd name="connsiteX199" fmla="*/ 33695 w 104775"/>
                <a:gd name="connsiteY199" fmla="*/ 83055 h 142875"/>
                <a:gd name="connsiteX200" fmla="*/ 23599 w 104775"/>
                <a:gd name="connsiteY200" fmla="*/ 77912 h 142875"/>
                <a:gd name="connsiteX201" fmla="*/ 23789 w 104775"/>
                <a:gd name="connsiteY201" fmla="*/ 77817 h 142875"/>
                <a:gd name="connsiteX202" fmla="*/ 23980 w 104775"/>
                <a:gd name="connsiteY202" fmla="*/ 77912 h 142875"/>
                <a:gd name="connsiteX203" fmla="*/ 23599 w 104775"/>
                <a:gd name="connsiteY203" fmla="*/ 77912 h 142875"/>
                <a:gd name="connsiteX204" fmla="*/ 23599 w 104775"/>
                <a:gd name="connsiteY204" fmla="*/ 77912 h 142875"/>
                <a:gd name="connsiteX205" fmla="*/ 43982 w 104775"/>
                <a:gd name="connsiteY205" fmla="*/ 60767 h 142875"/>
                <a:gd name="connsiteX206" fmla="*/ 44554 w 104775"/>
                <a:gd name="connsiteY206" fmla="*/ 60862 h 142875"/>
                <a:gd name="connsiteX207" fmla="*/ 43982 w 104775"/>
                <a:gd name="connsiteY207" fmla="*/ 60767 h 142875"/>
                <a:gd name="connsiteX208" fmla="*/ 43982 w 104775"/>
                <a:gd name="connsiteY208" fmla="*/ 60767 h 142875"/>
                <a:gd name="connsiteX209" fmla="*/ 94846 w 104775"/>
                <a:gd name="connsiteY209" fmla="*/ 12951 h 142875"/>
                <a:gd name="connsiteX210" fmla="*/ 94369 w 104775"/>
                <a:gd name="connsiteY210" fmla="*/ 12666 h 142875"/>
                <a:gd name="connsiteX211" fmla="*/ 93226 w 104775"/>
                <a:gd name="connsiteY211" fmla="*/ 8570 h 142875"/>
                <a:gd name="connsiteX212" fmla="*/ 93417 w 104775"/>
                <a:gd name="connsiteY212" fmla="*/ 8189 h 142875"/>
                <a:gd name="connsiteX213" fmla="*/ 92750 w 104775"/>
                <a:gd name="connsiteY213" fmla="*/ 7332 h 142875"/>
                <a:gd name="connsiteX214" fmla="*/ 91036 w 104775"/>
                <a:gd name="connsiteY214" fmla="*/ 7427 h 142875"/>
                <a:gd name="connsiteX215" fmla="*/ 90845 w 104775"/>
                <a:gd name="connsiteY215" fmla="*/ 8475 h 142875"/>
                <a:gd name="connsiteX216" fmla="*/ 89988 w 104775"/>
                <a:gd name="connsiteY216" fmla="*/ 9903 h 142875"/>
                <a:gd name="connsiteX217" fmla="*/ 88369 w 104775"/>
                <a:gd name="connsiteY217" fmla="*/ 12094 h 142875"/>
                <a:gd name="connsiteX218" fmla="*/ 87511 w 104775"/>
                <a:gd name="connsiteY218" fmla="*/ 14190 h 142875"/>
                <a:gd name="connsiteX219" fmla="*/ 86749 w 104775"/>
                <a:gd name="connsiteY219" fmla="*/ 15714 h 142875"/>
                <a:gd name="connsiteX220" fmla="*/ 85035 w 104775"/>
                <a:gd name="connsiteY220" fmla="*/ 18000 h 142875"/>
                <a:gd name="connsiteX221" fmla="*/ 83797 w 104775"/>
                <a:gd name="connsiteY221" fmla="*/ 20286 h 142875"/>
                <a:gd name="connsiteX222" fmla="*/ 82558 w 104775"/>
                <a:gd name="connsiteY222" fmla="*/ 22762 h 142875"/>
                <a:gd name="connsiteX223" fmla="*/ 80463 w 104775"/>
                <a:gd name="connsiteY223" fmla="*/ 25905 h 142875"/>
                <a:gd name="connsiteX224" fmla="*/ 79987 w 104775"/>
                <a:gd name="connsiteY224" fmla="*/ 26001 h 142875"/>
                <a:gd name="connsiteX225" fmla="*/ 79415 w 104775"/>
                <a:gd name="connsiteY225" fmla="*/ 26953 h 142875"/>
                <a:gd name="connsiteX226" fmla="*/ 78844 w 104775"/>
                <a:gd name="connsiteY226" fmla="*/ 27144 h 142875"/>
                <a:gd name="connsiteX227" fmla="*/ 77986 w 104775"/>
                <a:gd name="connsiteY227" fmla="*/ 29049 h 142875"/>
                <a:gd name="connsiteX228" fmla="*/ 76653 w 104775"/>
                <a:gd name="connsiteY228" fmla="*/ 31811 h 142875"/>
                <a:gd name="connsiteX229" fmla="*/ 73891 w 104775"/>
                <a:gd name="connsiteY229" fmla="*/ 35335 h 142875"/>
                <a:gd name="connsiteX230" fmla="*/ 73891 w 104775"/>
                <a:gd name="connsiteY230" fmla="*/ 35907 h 142875"/>
                <a:gd name="connsiteX231" fmla="*/ 72081 w 104775"/>
                <a:gd name="connsiteY231" fmla="*/ 37431 h 142875"/>
                <a:gd name="connsiteX232" fmla="*/ 71986 w 104775"/>
                <a:gd name="connsiteY232" fmla="*/ 38193 h 142875"/>
                <a:gd name="connsiteX233" fmla="*/ 69985 w 104775"/>
                <a:gd name="connsiteY233" fmla="*/ 40002 h 142875"/>
                <a:gd name="connsiteX234" fmla="*/ 69985 w 104775"/>
                <a:gd name="connsiteY234" fmla="*/ 41336 h 142875"/>
                <a:gd name="connsiteX235" fmla="*/ 69128 w 104775"/>
                <a:gd name="connsiteY235" fmla="*/ 42860 h 142875"/>
                <a:gd name="connsiteX236" fmla="*/ 66080 w 104775"/>
                <a:gd name="connsiteY236" fmla="*/ 45051 h 142875"/>
                <a:gd name="connsiteX237" fmla="*/ 65032 w 104775"/>
                <a:gd name="connsiteY237" fmla="*/ 46479 h 142875"/>
                <a:gd name="connsiteX238" fmla="*/ 62651 w 104775"/>
                <a:gd name="connsiteY238" fmla="*/ 46670 h 142875"/>
                <a:gd name="connsiteX239" fmla="*/ 61127 w 104775"/>
                <a:gd name="connsiteY239" fmla="*/ 46384 h 142875"/>
                <a:gd name="connsiteX240" fmla="*/ 60841 w 104775"/>
                <a:gd name="connsiteY240" fmla="*/ 46765 h 142875"/>
                <a:gd name="connsiteX241" fmla="*/ 60079 w 104775"/>
                <a:gd name="connsiteY241" fmla="*/ 46289 h 142875"/>
                <a:gd name="connsiteX242" fmla="*/ 57412 w 104775"/>
                <a:gd name="connsiteY242" fmla="*/ 46194 h 142875"/>
                <a:gd name="connsiteX243" fmla="*/ 56841 w 104775"/>
                <a:gd name="connsiteY243" fmla="*/ 46289 h 142875"/>
                <a:gd name="connsiteX244" fmla="*/ 54650 w 104775"/>
                <a:gd name="connsiteY244" fmla="*/ 46479 h 142875"/>
                <a:gd name="connsiteX245" fmla="*/ 53507 w 104775"/>
                <a:gd name="connsiteY245" fmla="*/ 46098 h 142875"/>
                <a:gd name="connsiteX246" fmla="*/ 53031 w 104775"/>
                <a:gd name="connsiteY246" fmla="*/ 46194 h 142875"/>
                <a:gd name="connsiteX247" fmla="*/ 51126 w 104775"/>
                <a:gd name="connsiteY247" fmla="*/ 45622 h 142875"/>
                <a:gd name="connsiteX248" fmla="*/ 50269 w 104775"/>
                <a:gd name="connsiteY248" fmla="*/ 46003 h 142875"/>
                <a:gd name="connsiteX249" fmla="*/ 49030 w 104775"/>
                <a:gd name="connsiteY249" fmla="*/ 45336 h 142875"/>
                <a:gd name="connsiteX250" fmla="*/ 47983 w 104775"/>
                <a:gd name="connsiteY250" fmla="*/ 45717 h 142875"/>
                <a:gd name="connsiteX251" fmla="*/ 47030 w 104775"/>
                <a:gd name="connsiteY251" fmla="*/ 45146 h 142875"/>
                <a:gd name="connsiteX252" fmla="*/ 46078 w 104775"/>
                <a:gd name="connsiteY252" fmla="*/ 45051 h 142875"/>
                <a:gd name="connsiteX253" fmla="*/ 45220 w 104775"/>
                <a:gd name="connsiteY253" fmla="*/ 45051 h 142875"/>
                <a:gd name="connsiteX254" fmla="*/ 44744 w 104775"/>
                <a:gd name="connsiteY254" fmla="*/ 45146 h 142875"/>
                <a:gd name="connsiteX255" fmla="*/ 44077 w 104775"/>
                <a:gd name="connsiteY255" fmla="*/ 44765 h 142875"/>
                <a:gd name="connsiteX256" fmla="*/ 42553 w 104775"/>
                <a:gd name="connsiteY256" fmla="*/ 44860 h 142875"/>
                <a:gd name="connsiteX257" fmla="*/ 41315 w 104775"/>
                <a:gd name="connsiteY257" fmla="*/ 44098 h 142875"/>
                <a:gd name="connsiteX258" fmla="*/ 40363 w 104775"/>
                <a:gd name="connsiteY258" fmla="*/ 44479 h 142875"/>
                <a:gd name="connsiteX259" fmla="*/ 37791 w 104775"/>
                <a:gd name="connsiteY259" fmla="*/ 43431 h 142875"/>
                <a:gd name="connsiteX260" fmla="*/ 37124 w 104775"/>
                <a:gd name="connsiteY260" fmla="*/ 44098 h 142875"/>
                <a:gd name="connsiteX261" fmla="*/ 35219 w 104775"/>
                <a:gd name="connsiteY261" fmla="*/ 43336 h 142875"/>
                <a:gd name="connsiteX262" fmla="*/ 36362 w 104775"/>
                <a:gd name="connsiteY262" fmla="*/ 47813 h 142875"/>
                <a:gd name="connsiteX263" fmla="*/ 37315 w 104775"/>
                <a:gd name="connsiteY263" fmla="*/ 50004 h 142875"/>
                <a:gd name="connsiteX264" fmla="*/ 37981 w 104775"/>
                <a:gd name="connsiteY264" fmla="*/ 51337 h 142875"/>
                <a:gd name="connsiteX265" fmla="*/ 37505 w 104775"/>
                <a:gd name="connsiteY265" fmla="*/ 51909 h 142875"/>
                <a:gd name="connsiteX266" fmla="*/ 39410 w 104775"/>
                <a:gd name="connsiteY266" fmla="*/ 53242 h 142875"/>
                <a:gd name="connsiteX267" fmla="*/ 39410 w 104775"/>
                <a:gd name="connsiteY267" fmla="*/ 54195 h 142875"/>
                <a:gd name="connsiteX268" fmla="*/ 39982 w 104775"/>
                <a:gd name="connsiteY268" fmla="*/ 54099 h 142875"/>
                <a:gd name="connsiteX269" fmla="*/ 39886 w 104775"/>
                <a:gd name="connsiteY269" fmla="*/ 55338 h 142875"/>
                <a:gd name="connsiteX270" fmla="*/ 40744 w 104775"/>
                <a:gd name="connsiteY270" fmla="*/ 55623 h 142875"/>
                <a:gd name="connsiteX271" fmla="*/ 40553 w 104775"/>
                <a:gd name="connsiteY271" fmla="*/ 56766 h 142875"/>
                <a:gd name="connsiteX272" fmla="*/ 39982 w 104775"/>
                <a:gd name="connsiteY272" fmla="*/ 56766 h 142875"/>
                <a:gd name="connsiteX273" fmla="*/ 42268 w 104775"/>
                <a:gd name="connsiteY273" fmla="*/ 58671 h 142875"/>
                <a:gd name="connsiteX274" fmla="*/ 43601 w 104775"/>
                <a:gd name="connsiteY274" fmla="*/ 59243 h 142875"/>
                <a:gd name="connsiteX275" fmla="*/ 43220 w 104775"/>
                <a:gd name="connsiteY275" fmla="*/ 60386 h 142875"/>
                <a:gd name="connsiteX276" fmla="*/ 43411 w 104775"/>
                <a:gd name="connsiteY276" fmla="*/ 60862 h 142875"/>
                <a:gd name="connsiteX277" fmla="*/ 46459 w 104775"/>
                <a:gd name="connsiteY277" fmla="*/ 62386 h 142875"/>
                <a:gd name="connsiteX278" fmla="*/ 46268 w 104775"/>
                <a:gd name="connsiteY278" fmla="*/ 62862 h 142875"/>
                <a:gd name="connsiteX279" fmla="*/ 47030 w 104775"/>
                <a:gd name="connsiteY279" fmla="*/ 63243 h 142875"/>
                <a:gd name="connsiteX280" fmla="*/ 48078 w 104775"/>
                <a:gd name="connsiteY280" fmla="*/ 62862 h 142875"/>
                <a:gd name="connsiteX281" fmla="*/ 47697 w 104775"/>
                <a:gd name="connsiteY281" fmla="*/ 63148 h 142875"/>
                <a:gd name="connsiteX282" fmla="*/ 48935 w 104775"/>
                <a:gd name="connsiteY282" fmla="*/ 63434 h 142875"/>
                <a:gd name="connsiteX283" fmla="*/ 49221 w 104775"/>
                <a:gd name="connsiteY283" fmla="*/ 64005 h 142875"/>
                <a:gd name="connsiteX284" fmla="*/ 49792 w 104775"/>
                <a:gd name="connsiteY284" fmla="*/ 63815 h 142875"/>
                <a:gd name="connsiteX285" fmla="*/ 49316 w 104775"/>
                <a:gd name="connsiteY285" fmla="*/ 62862 h 142875"/>
                <a:gd name="connsiteX286" fmla="*/ 50364 w 104775"/>
                <a:gd name="connsiteY286" fmla="*/ 62958 h 142875"/>
                <a:gd name="connsiteX287" fmla="*/ 50364 w 104775"/>
                <a:gd name="connsiteY287" fmla="*/ 64291 h 142875"/>
                <a:gd name="connsiteX288" fmla="*/ 48649 w 104775"/>
                <a:gd name="connsiteY288" fmla="*/ 65339 h 142875"/>
                <a:gd name="connsiteX289" fmla="*/ 48554 w 104775"/>
                <a:gd name="connsiteY289" fmla="*/ 66482 h 142875"/>
                <a:gd name="connsiteX290" fmla="*/ 45982 w 104775"/>
                <a:gd name="connsiteY290" fmla="*/ 68577 h 142875"/>
                <a:gd name="connsiteX291" fmla="*/ 44839 w 104775"/>
                <a:gd name="connsiteY291" fmla="*/ 68673 h 142875"/>
                <a:gd name="connsiteX292" fmla="*/ 44744 w 104775"/>
                <a:gd name="connsiteY292" fmla="*/ 69720 h 142875"/>
                <a:gd name="connsiteX293" fmla="*/ 43506 w 104775"/>
                <a:gd name="connsiteY293" fmla="*/ 70101 h 142875"/>
                <a:gd name="connsiteX294" fmla="*/ 43315 w 104775"/>
                <a:gd name="connsiteY294" fmla="*/ 71054 h 142875"/>
                <a:gd name="connsiteX295" fmla="*/ 42553 w 104775"/>
                <a:gd name="connsiteY295" fmla="*/ 71054 h 142875"/>
                <a:gd name="connsiteX296" fmla="*/ 40744 w 104775"/>
                <a:gd name="connsiteY296" fmla="*/ 72768 h 142875"/>
                <a:gd name="connsiteX297" fmla="*/ 38077 w 104775"/>
                <a:gd name="connsiteY297" fmla="*/ 73626 h 142875"/>
                <a:gd name="connsiteX298" fmla="*/ 37886 w 104775"/>
                <a:gd name="connsiteY298" fmla="*/ 74102 h 142875"/>
                <a:gd name="connsiteX299" fmla="*/ 37219 w 104775"/>
                <a:gd name="connsiteY299" fmla="*/ 74388 h 142875"/>
                <a:gd name="connsiteX300" fmla="*/ 36934 w 104775"/>
                <a:gd name="connsiteY300" fmla="*/ 74959 h 142875"/>
                <a:gd name="connsiteX301" fmla="*/ 35219 w 104775"/>
                <a:gd name="connsiteY301" fmla="*/ 75435 h 142875"/>
                <a:gd name="connsiteX302" fmla="*/ 33981 w 104775"/>
                <a:gd name="connsiteY302" fmla="*/ 76007 h 142875"/>
                <a:gd name="connsiteX303" fmla="*/ 31504 w 104775"/>
                <a:gd name="connsiteY303" fmla="*/ 75912 h 142875"/>
                <a:gd name="connsiteX304" fmla="*/ 30647 w 104775"/>
                <a:gd name="connsiteY304" fmla="*/ 76674 h 142875"/>
                <a:gd name="connsiteX305" fmla="*/ 28456 w 104775"/>
                <a:gd name="connsiteY305" fmla="*/ 76769 h 142875"/>
                <a:gd name="connsiteX306" fmla="*/ 27790 w 104775"/>
                <a:gd name="connsiteY306" fmla="*/ 78198 h 142875"/>
                <a:gd name="connsiteX307" fmla="*/ 27599 w 104775"/>
                <a:gd name="connsiteY307" fmla="*/ 77531 h 142875"/>
                <a:gd name="connsiteX308" fmla="*/ 27694 w 104775"/>
                <a:gd name="connsiteY308" fmla="*/ 77340 h 142875"/>
                <a:gd name="connsiteX309" fmla="*/ 26170 w 104775"/>
                <a:gd name="connsiteY309" fmla="*/ 76864 h 142875"/>
                <a:gd name="connsiteX310" fmla="*/ 25980 w 104775"/>
                <a:gd name="connsiteY310" fmla="*/ 77245 h 142875"/>
                <a:gd name="connsiteX311" fmla="*/ 24361 w 104775"/>
                <a:gd name="connsiteY311" fmla="*/ 77055 h 142875"/>
                <a:gd name="connsiteX312" fmla="*/ 23980 w 104775"/>
                <a:gd name="connsiteY312" fmla="*/ 77721 h 142875"/>
                <a:gd name="connsiteX313" fmla="*/ 23313 w 104775"/>
                <a:gd name="connsiteY313" fmla="*/ 77817 h 142875"/>
                <a:gd name="connsiteX314" fmla="*/ 21313 w 104775"/>
                <a:gd name="connsiteY314" fmla="*/ 77055 h 142875"/>
                <a:gd name="connsiteX315" fmla="*/ 19408 w 104775"/>
                <a:gd name="connsiteY315" fmla="*/ 76864 h 142875"/>
                <a:gd name="connsiteX316" fmla="*/ 18360 w 104775"/>
                <a:gd name="connsiteY316" fmla="*/ 77340 h 142875"/>
                <a:gd name="connsiteX317" fmla="*/ 15217 w 104775"/>
                <a:gd name="connsiteY317" fmla="*/ 77626 h 142875"/>
                <a:gd name="connsiteX318" fmla="*/ 14455 w 104775"/>
                <a:gd name="connsiteY318" fmla="*/ 77150 h 142875"/>
                <a:gd name="connsiteX319" fmla="*/ 12264 w 104775"/>
                <a:gd name="connsiteY319" fmla="*/ 77245 h 142875"/>
                <a:gd name="connsiteX320" fmla="*/ 11216 w 104775"/>
                <a:gd name="connsiteY320" fmla="*/ 77531 h 142875"/>
                <a:gd name="connsiteX321" fmla="*/ 10835 w 104775"/>
                <a:gd name="connsiteY321" fmla="*/ 77055 h 142875"/>
                <a:gd name="connsiteX322" fmla="*/ 7882 w 104775"/>
                <a:gd name="connsiteY322" fmla="*/ 77245 h 142875"/>
                <a:gd name="connsiteX323" fmla="*/ 7406 w 104775"/>
                <a:gd name="connsiteY323" fmla="*/ 77055 h 142875"/>
                <a:gd name="connsiteX324" fmla="*/ 7216 w 104775"/>
                <a:gd name="connsiteY324" fmla="*/ 77150 h 142875"/>
                <a:gd name="connsiteX325" fmla="*/ 8454 w 104775"/>
                <a:gd name="connsiteY325" fmla="*/ 78483 h 142875"/>
                <a:gd name="connsiteX326" fmla="*/ 7882 w 104775"/>
                <a:gd name="connsiteY326" fmla="*/ 78483 h 142875"/>
                <a:gd name="connsiteX327" fmla="*/ 9502 w 104775"/>
                <a:gd name="connsiteY327" fmla="*/ 79722 h 142875"/>
                <a:gd name="connsiteX328" fmla="*/ 9216 w 104775"/>
                <a:gd name="connsiteY328" fmla="*/ 80293 h 142875"/>
                <a:gd name="connsiteX329" fmla="*/ 10549 w 104775"/>
                <a:gd name="connsiteY329" fmla="*/ 80007 h 142875"/>
                <a:gd name="connsiteX330" fmla="*/ 11502 w 104775"/>
                <a:gd name="connsiteY330" fmla="*/ 80579 h 142875"/>
                <a:gd name="connsiteX331" fmla="*/ 11311 w 104775"/>
                <a:gd name="connsiteY331" fmla="*/ 81150 h 142875"/>
                <a:gd name="connsiteX332" fmla="*/ 12454 w 104775"/>
                <a:gd name="connsiteY332" fmla="*/ 81817 h 142875"/>
                <a:gd name="connsiteX333" fmla="*/ 12359 w 104775"/>
                <a:gd name="connsiteY333" fmla="*/ 81150 h 142875"/>
                <a:gd name="connsiteX334" fmla="*/ 12740 w 104775"/>
                <a:gd name="connsiteY334" fmla="*/ 80960 h 142875"/>
                <a:gd name="connsiteX335" fmla="*/ 15598 w 104775"/>
                <a:gd name="connsiteY335" fmla="*/ 82579 h 142875"/>
                <a:gd name="connsiteX336" fmla="*/ 16550 w 104775"/>
                <a:gd name="connsiteY336" fmla="*/ 83151 h 142875"/>
                <a:gd name="connsiteX337" fmla="*/ 16264 w 104775"/>
                <a:gd name="connsiteY337" fmla="*/ 83436 h 142875"/>
                <a:gd name="connsiteX338" fmla="*/ 17693 w 104775"/>
                <a:gd name="connsiteY338" fmla="*/ 83436 h 142875"/>
                <a:gd name="connsiteX339" fmla="*/ 17503 w 104775"/>
                <a:gd name="connsiteY339" fmla="*/ 83722 h 142875"/>
                <a:gd name="connsiteX340" fmla="*/ 19217 w 104775"/>
                <a:gd name="connsiteY340" fmla="*/ 83913 h 142875"/>
                <a:gd name="connsiteX341" fmla="*/ 20455 w 104775"/>
                <a:gd name="connsiteY341" fmla="*/ 84770 h 142875"/>
                <a:gd name="connsiteX342" fmla="*/ 20836 w 104775"/>
                <a:gd name="connsiteY342" fmla="*/ 84294 h 142875"/>
                <a:gd name="connsiteX343" fmla="*/ 21979 w 104775"/>
                <a:gd name="connsiteY343" fmla="*/ 84579 h 142875"/>
                <a:gd name="connsiteX344" fmla="*/ 24932 w 104775"/>
                <a:gd name="connsiteY344" fmla="*/ 84389 h 142875"/>
                <a:gd name="connsiteX345" fmla="*/ 27409 w 104775"/>
                <a:gd name="connsiteY345" fmla="*/ 85151 h 142875"/>
                <a:gd name="connsiteX346" fmla="*/ 28933 w 104775"/>
                <a:gd name="connsiteY346" fmla="*/ 84675 h 142875"/>
                <a:gd name="connsiteX347" fmla="*/ 29695 w 104775"/>
                <a:gd name="connsiteY347" fmla="*/ 84484 h 142875"/>
                <a:gd name="connsiteX348" fmla="*/ 30457 w 104775"/>
                <a:gd name="connsiteY348" fmla="*/ 85151 h 142875"/>
                <a:gd name="connsiteX349" fmla="*/ 31409 w 104775"/>
                <a:gd name="connsiteY349" fmla="*/ 85151 h 142875"/>
                <a:gd name="connsiteX350" fmla="*/ 31695 w 104775"/>
                <a:gd name="connsiteY350" fmla="*/ 84484 h 142875"/>
                <a:gd name="connsiteX351" fmla="*/ 32076 w 104775"/>
                <a:gd name="connsiteY351" fmla="*/ 84675 h 142875"/>
                <a:gd name="connsiteX352" fmla="*/ 32171 w 104775"/>
                <a:gd name="connsiteY352" fmla="*/ 84294 h 142875"/>
                <a:gd name="connsiteX353" fmla="*/ 32552 w 104775"/>
                <a:gd name="connsiteY353" fmla="*/ 84484 h 142875"/>
                <a:gd name="connsiteX354" fmla="*/ 33124 w 104775"/>
                <a:gd name="connsiteY354" fmla="*/ 83436 h 142875"/>
                <a:gd name="connsiteX355" fmla="*/ 33695 w 104775"/>
                <a:gd name="connsiteY355" fmla="*/ 83817 h 142875"/>
                <a:gd name="connsiteX356" fmla="*/ 34838 w 104775"/>
                <a:gd name="connsiteY356" fmla="*/ 84008 h 142875"/>
                <a:gd name="connsiteX357" fmla="*/ 35981 w 104775"/>
                <a:gd name="connsiteY357" fmla="*/ 83722 h 142875"/>
                <a:gd name="connsiteX358" fmla="*/ 36267 w 104775"/>
                <a:gd name="connsiteY358" fmla="*/ 83055 h 142875"/>
                <a:gd name="connsiteX359" fmla="*/ 36648 w 104775"/>
                <a:gd name="connsiteY359" fmla="*/ 83246 h 142875"/>
                <a:gd name="connsiteX360" fmla="*/ 37315 w 104775"/>
                <a:gd name="connsiteY360" fmla="*/ 83055 h 142875"/>
                <a:gd name="connsiteX361" fmla="*/ 37410 w 104775"/>
                <a:gd name="connsiteY361" fmla="*/ 82674 h 142875"/>
                <a:gd name="connsiteX362" fmla="*/ 37791 w 104775"/>
                <a:gd name="connsiteY362" fmla="*/ 82865 h 142875"/>
                <a:gd name="connsiteX363" fmla="*/ 38267 w 104775"/>
                <a:gd name="connsiteY363" fmla="*/ 82198 h 142875"/>
                <a:gd name="connsiteX364" fmla="*/ 39124 w 104775"/>
                <a:gd name="connsiteY364" fmla="*/ 82770 h 142875"/>
                <a:gd name="connsiteX365" fmla="*/ 38839 w 104775"/>
                <a:gd name="connsiteY365" fmla="*/ 81722 h 142875"/>
                <a:gd name="connsiteX366" fmla="*/ 39410 w 104775"/>
                <a:gd name="connsiteY366" fmla="*/ 81722 h 142875"/>
                <a:gd name="connsiteX367" fmla="*/ 40648 w 104775"/>
                <a:gd name="connsiteY367" fmla="*/ 80960 h 142875"/>
                <a:gd name="connsiteX368" fmla="*/ 41220 w 104775"/>
                <a:gd name="connsiteY368" fmla="*/ 81341 h 142875"/>
                <a:gd name="connsiteX369" fmla="*/ 41506 w 104775"/>
                <a:gd name="connsiteY369" fmla="*/ 80960 h 142875"/>
                <a:gd name="connsiteX370" fmla="*/ 43125 w 104775"/>
                <a:gd name="connsiteY370" fmla="*/ 80198 h 142875"/>
                <a:gd name="connsiteX371" fmla="*/ 44458 w 104775"/>
                <a:gd name="connsiteY371" fmla="*/ 79912 h 142875"/>
                <a:gd name="connsiteX372" fmla="*/ 46649 w 104775"/>
                <a:gd name="connsiteY372" fmla="*/ 81150 h 142875"/>
                <a:gd name="connsiteX373" fmla="*/ 46459 w 104775"/>
                <a:gd name="connsiteY373" fmla="*/ 81531 h 142875"/>
                <a:gd name="connsiteX374" fmla="*/ 48173 w 104775"/>
                <a:gd name="connsiteY374" fmla="*/ 82008 h 142875"/>
                <a:gd name="connsiteX375" fmla="*/ 51888 w 104775"/>
                <a:gd name="connsiteY375" fmla="*/ 84579 h 142875"/>
                <a:gd name="connsiteX376" fmla="*/ 53888 w 104775"/>
                <a:gd name="connsiteY376" fmla="*/ 86199 h 142875"/>
                <a:gd name="connsiteX377" fmla="*/ 53317 w 104775"/>
                <a:gd name="connsiteY377" fmla="*/ 86199 h 142875"/>
                <a:gd name="connsiteX378" fmla="*/ 54269 w 104775"/>
                <a:gd name="connsiteY378" fmla="*/ 87246 h 142875"/>
                <a:gd name="connsiteX379" fmla="*/ 56555 w 104775"/>
                <a:gd name="connsiteY379" fmla="*/ 89247 h 142875"/>
                <a:gd name="connsiteX380" fmla="*/ 56650 w 104775"/>
                <a:gd name="connsiteY380" fmla="*/ 89818 h 142875"/>
                <a:gd name="connsiteX381" fmla="*/ 57984 w 104775"/>
                <a:gd name="connsiteY381" fmla="*/ 90580 h 142875"/>
                <a:gd name="connsiteX382" fmla="*/ 58365 w 104775"/>
                <a:gd name="connsiteY382" fmla="*/ 92390 h 142875"/>
                <a:gd name="connsiteX383" fmla="*/ 59127 w 104775"/>
                <a:gd name="connsiteY383" fmla="*/ 93533 h 142875"/>
                <a:gd name="connsiteX384" fmla="*/ 59222 w 104775"/>
                <a:gd name="connsiteY384" fmla="*/ 94866 h 142875"/>
                <a:gd name="connsiteX385" fmla="*/ 59508 w 104775"/>
                <a:gd name="connsiteY385" fmla="*/ 94485 h 142875"/>
                <a:gd name="connsiteX386" fmla="*/ 60556 w 104775"/>
                <a:gd name="connsiteY386" fmla="*/ 95628 h 142875"/>
                <a:gd name="connsiteX387" fmla="*/ 59698 w 104775"/>
                <a:gd name="connsiteY387" fmla="*/ 96867 h 142875"/>
                <a:gd name="connsiteX388" fmla="*/ 60556 w 104775"/>
                <a:gd name="connsiteY388" fmla="*/ 97343 h 142875"/>
                <a:gd name="connsiteX389" fmla="*/ 61794 w 104775"/>
                <a:gd name="connsiteY389" fmla="*/ 96676 h 142875"/>
                <a:gd name="connsiteX390" fmla="*/ 62270 w 104775"/>
                <a:gd name="connsiteY390" fmla="*/ 98010 h 142875"/>
                <a:gd name="connsiteX391" fmla="*/ 62365 w 104775"/>
                <a:gd name="connsiteY391" fmla="*/ 100105 h 142875"/>
                <a:gd name="connsiteX392" fmla="*/ 62175 w 104775"/>
                <a:gd name="connsiteY392" fmla="*/ 100486 h 142875"/>
                <a:gd name="connsiteX393" fmla="*/ 63508 w 104775"/>
                <a:gd name="connsiteY393" fmla="*/ 101153 h 142875"/>
                <a:gd name="connsiteX394" fmla="*/ 63699 w 104775"/>
                <a:gd name="connsiteY394" fmla="*/ 102201 h 142875"/>
                <a:gd name="connsiteX395" fmla="*/ 64842 w 104775"/>
                <a:gd name="connsiteY395" fmla="*/ 102391 h 142875"/>
                <a:gd name="connsiteX396" fmla="*/ 63985 w 104775"/>
                <a:gd name="connsiteY396" fmla="*/ 103248 h 142875"/>
                <a:gd name="connsiteX397" fmla="*/ 65032 w 104775"/>
                <a:gd name="connsiteY397" fmla="*/ 103725 h 142875"/>
                <a:gd name="connsiteX398" fmla="*/ 65604 w 104775"/>
                <a:gd name="connsiteY398" fmla="*/ 105915 h 142875"/>
                <a:gd name="connsiteX399" fmla="*/ 66175 w 104775"/>
                <a:gd name="connsiteY399" fmla="*/ 106392 h 142875"/>
                <a:gd name="connsiteX400" fmla="*/ 66556 w 104775"/>
                <a:gd name="connsiteY400" fmla="*/ 106106 h 142875"/>
                <a:gd name="connsiteX401" fmla="*/ 67414 w 104775"/>
                <a:gd name="connsiteY401" fmla="*/ 107058 h 142875"/>
                <a:gd name="connsiteX402" fmla="*/ 68557 w 104775"/>
                <a:gd name="connsiteY402" fmla="*/ 107820 h 142875"/>
                <a:gd name="connsiteX403" fmla="*/ 67985 w 104775"/>
                <a:gd name="connsiteY403" fmla="*/ 109630 h 142875"/>
                <a:gd name="connsiteX404" fmla="*/ 69033 w 104775"/>
                <a:gd name="connsiteY404" fmla="*/ 110202 h 142875"/>
                <a:gd name="connsiteX405" fmla="*/ 69128 w 104775"/>
                <a:gd name="connsiteY405" fmla="*/ 110773 h 142875"/>
                <a:gd name="connsiteX406" fmla="*/ 69509 w 104775"/>
                <a:gd name="connsiteY406" fmla="*/ 110011 h 142875"/>
                <a:gd name="connsiteX407" fmla="*/ 70652 w 104775"/>
                <a:gd name="connsiteY407" fmla="*/ 112107 h 142875"/>
                <a:gd name="connsiteX408" fmla="*/ 71224 w 104775"/>
                <a:gd name="connsiteY408" fmla="*/ 113631 h 142875"/>
                <a:gd name="connsiteX409" fmla="*/ 71700 w 104775"/>
                <a:gd name="connsiteY409" fmla="*/ 113821 h 142875"/>
                <a:gd name="connsiteX410" fmla="*/ 72462 w 104775"/>
                <a:gd name="connsiteY410" fmla="*/ 115155 h 142875"/>
                <a:gd name="connsiteX411" fmla="*/ 73510 w 104775"/>
                <a:gd name="connsiteY411" fmla="*/ 115917 h 142875"/>
                <a:gd name="connsiteX412" fmla="*/ 72938 w 104775"/>
                <a:gd name="connsiteY412" fmla="*/ 115631 h 142875"/>
                <a:gd name="connsiteX413" fmla="*/ 72652 w 104775"/>
                <a:gd name="connsiteY413" fmla="*/ 116107 h 142875"/>
                <a:gd name="connsiteX414" fmla="*/ 73986 w 104775"/>
                <a:gd name="connsiteY414" fmla="*/ 116298 h 142875"/>
                <a:gd name="connsiteX415" fmla="*/ 74176 w 104775"/>
                <a:gd name="connsiteY415" fmla="*/ 115726 h 142875"/>
                <a:gd name="connsiteX416" fmla="*/ 74748 w 104775"/>
                <a:gd name="connsiteY416" fmla="*/ 116012 h 142875"/>
                <a:gd name="connsiteX417" fmla="*/ 75034 w 104775"/>
                <a:gd name="connsiteY417" fmla="*/ 117631 h 142875"/>
                <a:gd name="connsiteX418" fmla="*/ 75129 w 104775"/>
                <a:gd name="connsiteY418" fmla="*/ 119250 h 142875"/>
                <a:gd name="connsiteX419" fmla="*/ 75700 w 104775"/>
                <a:gd name="connsiteY419" fmla="*/ 120108 h 142875"/>
                <a:gd name="connsiteX420" fmla="*/ 76558 w 104775"/>
                <a:gd name="connsiteY420" fmla="*/ 120584 h 142875"/>
                <a:gd name="connsiteX421" fmla="*/ 76367 w 104775"/>
                <a:gd name="connsiteY421" fmla="*/ 120870 h 142875"/>
                <a:gd name="connsiteX422" fmla="*/ 77034 w 104775"/>
                <a:gd name="connsiteY422" fmla="*/ 121251 h 142875"/>
                <a:gd name="connsiteX423" fmla="*/ 77510 w 104775"/>
                <a:gd name="connsiteY423" fmla="*/ 122584 h 142875"/>
                <a:gd name="connsiteX424" fmla="*/ 78177 w 104775"/>
                <a:gd name="connsiteY424" fmla="*/ 122965 h 142875"/>
                <a:gd name="connsiteX425" fmla="*/ 78367 w 104775"/>
                <a:gd name="connsiteY425" fmla="*/ 124108 h 142875"/>
                <a:gd name="connsiteX426" fmla="*/ 77796 w 104775"/>
                <a:gd name="connsiteY426" fmla="*/ 124584 h 142875"/>
                <a:gd name="connsiteX427" fmla="*/ 79510 w 104775"/>
                <a:gd name="connsiteY427" fmla="*/ 126108 h 142875"/>
                <a:gd name="connsiteX428" fmla="*/ 79129 w 104775"/>
                <a:gd name="connsiteY428" fmla="*/ 125442 h 142875"/>
                <a:gd name="connsiteX429" fmla="*/ 79891 w 104775"/>
                <a:gd name="connsiteY429" fmla="*/ 125918 h 142875"/>
                <a:gd name="connsiteX430" fmla="*/ 79225 w 104775"/>
                <a:gd name="connsiteY430" fmla="*/ 126775 h 142875"/>
                <a:gd name="connsiteX431" fmla="*/ 79987 w 104775"/>
                <a:gd name="connsiteY431" fmla="*/ 127251 h 142875"/>
                <a:gd name="connsiteX432" fmla="*/ 79891 w 104775"/>
                <a:gd name="connsiteY432" fmla="*/ 127728 h 142875"/>
                <a:gd name="connsiteX433" fmla="*/ 80177 w 104775"/>
                <a:gd name="connsiteY433" fmla="*/ 127347 h 142875"/>
                <a:gd name="connsiteX434" fmla="*/ 81225 w 104775"/>
                <a:gd name="connsiteY434" fmla="*/ 127823 h 142875"/>
                <a:gd name="connsiteX435" fmla="*/ 80939 w 104775"/>
                <a:gd name="connsiteY435" fmla="*/ 128299 h 142875"/>
                <a:gd name="connsiteX436" fmla="*/ 80749 w 104775"/>
                <a:gd name="connsiteY436" fmla="*/ 127918 h 142875"/>
                <a:gd name="connsiteX437" fmla="*/ 79987 w 104775"/>
                <a:gd name="connsiteY437" fmla="*/ 128585 h 142875"/>
                <a:gd name="connsiteX438" fmla="*/ 80368 w 104775"/>
                <a:gd name="connsiteY438" fmla="*/ 129728 h 142875"/>
                <a:gd name="connsiteX439" fmla="*/ 81225 w 104775"/>
                <a:gd name="connsiteY439" fmla="*/ 130204 h 142875"/>
                <a:gd name="connsiteX440" fmla="*/ 82368 w 104775"/>
                <a:gd name="connsiteY440" fmla="*/ 130109 h 142875"/>
                <a:gd name="connsiteX441" fmla="*/ 82368 w 104775"/>
                <a:gd name="connsiteY441" fmla="*/ 131633 h 142875"/>
                <a:gd name="connsiteX442" fmla="*/ 84273 w 104775"/>
                <a:gd name="connsiteY442" fmla="*/ 133443 h 142875"/>
                <a:gd name="connsiteX443" fmla="*/ 84082 w 104775"/>
                <a:gd name="connsiteY443" fmla="*/ 133919 h 142875"/>
                <a:gd name="connsiteX444" fmla="*/ 86083 w 104775"/>
                <a:gd name="connsiteY444" fmla="*/ 136300 h 142875"/>
                <a:gd name="connsiteX445" fmla="*/ 86654 w 104775"/>
                <a:gd name="connsiteY445" fmla="*/ 136491 h 142875"/>
                <a:gd name="connsiteX446" fmla="*/ 87511 w 104775"/>
                <a:gd name="connsiteY446" fmla="*/ 137919 h 142875"/>
                <a:gd name="connsiteX447" fmla="*/ 87416 w 104775"/>
                <a:gd name="connsiteY447" fmla="*/ 138396 h 142875"/>
                <a:gd name="connsiteX448" fmla="*/ 88273 w 104775"/>
                <a:gd name="connsiteY448" fmla="*/ 137443 h 142875"/>
                <a:gd name="connsiteX449" fmla="*/ 89035 w 104775"/>
                <a:gd name="connsiteY449" fmla="*/ 136872 h 142875"/>
                <a:gd name="connsiteX450" fmla="*/ 89893 w 104775"/>
                <a:gd name="connsiteY450" fmla="*/ 136967 h 142875"/>
                <a:gd name="connsiteX451" fmla="*/ 90369 w 104775"/>
                <a:gd name="connsiteY451" fmla="*/ 135919 h 142875"/>
                <a:gd name="connsiteX452" fmla="*/ 91036 w 104775"/>
                <a:gd name="connsiteY452" fmla="*/ 135729 h 142875"/>
                <a:gd name="connsiteX453" fmla="*/ 91226 w 104775"/>
                <a:gd name="connsiteY453" fmla="*/ 134395 h 142875"/>
                <a:gd name="connsiteX454" fmla="*/ 91988 w 104775"/>
                <a:gd name="connsiteY454" fmla="*/ 133252 h 142875"/>
                <a:gd name="connsiteX455" fmla="*/ 91988 w 104775"/>
                <a:gd name="connsiteY455" fmla="*/ 133824 h 142875"/>
                <a:gd name="connsiteX456" fmla="*/ 92369 w 104775"/>
                <a:gd name="connsiteY456" fmla="*/ 133062 h 142875"/>
                <a:gd name="connsiteX457" fmla="*/ 92750 w 104775"/>
                <a:gd name="connsiteY457" fmla="*/ 133347 h 142875"/>
                <a:gd name="connsiteX458" fmla="*/ 93703 w 104775"/>
                <a:gd name="connsiteY458" fmla="*/ 132585 h 142875"/>
                <a:gd name="connsiteX459" fmla="*/ 93512 w 104775"/>
                <a:gd name="connsiteY459" fmla="*/ 131919 h 142875"/>
                <a:gd name="connsiteX460" fmla="*/ 94084 w 104775"/>
                <a:gd name="connsiteY460" fmla="*/ 130490 h 142875"/>
                <a:gd name="connsiteX461" fmla="*/ 93703 w 104775"/>
                <a:gd name="connsiteY461" fmla="*/ 130776 h 142875"/>
                <a:gd name="connsiteX462" fmla="*/ 94560 w 104775"/>
                <a:gd name="connsiteY462" fmla="*/ 129347 h 142875"/>
                <a:gd name="connsiteX463" fmla="*/ 94465 w 104775"/>
                <a:gd name="connsiteY463" fmla="*/ 128013 h 142875"/>
                <a:gd name="connsiteX464" fmla="*/ 94084 w 104775"/>
                <a:gd name="connsiteY464" fmla="*/ 127728 h 142875"/>
                <a:gd name="connsiteX465" fmla="*/ 94655 w 104775"/>
                <a:gd name="connsiteY465" fmla="*/ 126108 h 142875"/>
                <a:gd name="connsiteX466" fmla="*/ 94369 w 104775"/>
                <a:gd name="connsiteY466" fmla="*/ 125442 h 142875"/>
                <a:gd name="connsiteX467" fmla="*/ 94179 w 104775"/>
                <a:gd name="connsiteY467" fmla="*/ 125727 h 142875"/>
                <a:gd name="connsiteX468" fmla="*/ 92845 w 104775"/>
                <a:gd name="connsiteY468" fmla="*/ 125061 h 142875"/>
                <a:gd name="connsiteX469" fmla="*/ 92655 w 104775"/>
                <a:gd name="connsiteY469" fmla="*/ 123918 h 142875"/>
                <a:gd name="connsiteX470" fmla="*/ 92655 w 104775"/>
                <a:gd name="connsiteY470" fmla="*/ 123156 h 142875"/>
                <a:gd name="connsiteX471" fmla="*/ 92560 w 104775"/>
                <a:gd name="connsiteY471" fmla="*/ 121727 h 142875"/>
                <a:gd name="connsiteX472" fmla="*/ 92083 w 104775"/>
                <a:gd name="connsiteY472" fmla="*/ 121441 h 142875"/>
                <a:gd name="connsiteX473" fmla="*/ 91798 w 104775"/>
                <a:gd name="connsiteY473" fmla="*/ 120012 h 142875"/>
                <a:gd name="connsiteX474" fmla="*/ 91321 w 104775"/>
                <a:gd name="connsiteY474" fmla="*/ 119631 h 142875"/>
                <a:gd name="connsiteX475" fmla="*/ 91798 w 104775"/>
                <a:gd name="connsiteY475" fmla="*/ 119060 h 142875"/>
                <a:gd name="connsiteX476" fmla="*/ 91131 w 104775"/>
                <a:gd name="connsiteY476" fmla="*/ 118012 h 142875"/>
                <a:gd name="connsiteX477" fmla="*/ 89512 w 104775"/>
                <a:gd name="connsiteY477" fmla="*/ 115917 h 142875"/>
                <a:gd name="connsiteX478" fmla="*/ 89702 w 104775"/>
                <a:gd name="connsiteY478" fmla="*/ 115631 h 142875"/>
                <a:gd name="connsiteX479" fmla="*/ 87988 w 104775"/>
                <a:gd name="connsiteY479" fmla="*/ 114774 h 142875"/>
                <a:gd name="connsiteX480" fmla="*/ 87892 w 104775"/>
                <a:gd name="connsiteY480" fmla="*/ 114202 h 142875"/>
                <a:gd name="connsiteX481" fmla="*/ 88273 w 104775"/>
                <a:gd name="connsiteY481" fmla="*/ 113726 h 142875"/>
                <a:gd name="connsiteX482" fmla="*/ 87988 w 104775"/>
                <a:gd name="connsiteY482" fmla="*/ 113345 h 142875"/>
                <a:gd name="connsiteX483" fmla="*/ 87511 w 104775"/>
                <a:gd name="connsiteY483" fmla="*/ 111535 h 142875"/>
                <a:gd name="connsiteX484" fmla="*/ 86559 w 104775"/>
                <a:gd name="connsiteY484" fmla="*/ 112583 h 142875"/>
                <a:gd name="connsiteX485" fmla="*/ 85416 w 104775"/>
                <a:gd name="connsiteY485" fmla="*/ 111059 h 142875"/>
                <a:gd name="connsiteX486" fmla="*/ 84273 w 104775"/>
                <a:gd name="connsiteY486" fmla="*/ 111154 h 142875"/>
                <a:gd name="connsiteX487" fmla="*/ 84654 w 104775"/>
                <a:gd name="connsiteY487" fmla="*/ 109725 h 142875"/>
                <a:gd name="connsiteX488" fmla="*/ 83987 w 104775"/>
                <a:gd name="connsiteY488" fmla="*/ 109440 h 142875"/>
                <a:gd name="connsiteX489" fmla="*/ 84178 w 104775"/>
                <a:gd name="connsiteY489" fmla="*/ 109059 h 142875"/>
                <a:gd name="connsiteX490" fmla="*/ 83416 w 104775"/>
                <a:gd name="connsiteY490" fmla="*/ 108678 h 142875"/>
                <a:gd name="connsiteX491" fmla="*/ 83606 w 104775"/>
                <a:gd name="connsiteY491" fmla="*/ 108201 h 142875"/>
                <a:gd name="connsiteX492" fmla="*/ 82749 w 104775"/>
                <a:gd name="connsiteY492" fmla="*/ 107725 h 142875"/>
                <a:gd name="connsiteX493" fmla="*/ 83130 w 104775"/>
                <a:gd name="connsiteY493" fmla="*/ 107725 h 142875"/>
                <a:gd name="connsiteX494" fmla="*/ 82177 w 104775"/>
                <a:gd name="connsiteY494" fmla="*/ 107058 h 142875"/>
                <a:gd name="connsiteX495" fmla="*/ 80844 w 104775"/>
                <a:gd name="connsiteY495" fmla="*/ 106106 h 142875"/>
                <a:gd name="connsiteX496" fmla="*/ 80272 w 104775"/>
                <a:gd name="connsiteY496" fmla="*/ 105630 h 142875"/>
                <a:gd name="connsiteX497" fmla="*/ 80558 w 104775"/>
                <a:gd name="connsiteY497" fmla="*/ 105153 h 142875"/>
                <a:gd name="connsiteX498" fmla="*/ 79034 w 104775"/>
                <a:gd name="connsiteY498" fmla="*/ 103153 h 142875"/>
                <a:gd name="connsiteX499" fmla="*/ 79320 w 104775"/>
                <a:gd name="connsiteY499" fmla="*/ 102772 h 142875"/>
                <a:gd name="connsiteX500" fmla="*/ 77510 w 104775"/>
                <a:gd name="connsiteY500" fmla="*/ 100867 h 142875"/>
                <a:gd name="connsiteX501" fmla="*/ 77510 w 104775"/>
                <a:gd name="connsiteY501" fmla="*/ 101248 h 142875"/>
                <a:gd name="connsiteX502" fmla="*/ 76462 w 104775"/>
                <a:gd name="connsiteY502" fmla="*/ 99534 h 142875"/>
                <a:gd name="connsiteX503" fmla="*/ 74748 w 104775"/>
                <a:gd name="connsiteY503" fmla="*/ 97438 h 142875"/>
                <a:gd name="connsiteX504" fmla="*/ 74653 w 104775"/>
                <a:gd name="connsiteY504" fmla="*/ 97724 h 142875"/>
                <a:gd name="connsiteX505" fmla="*/ 73224 w 104775"/>
                <a:gd name="connsiteY505" fmla="*/ 97819 h 142875"/>
                <a:gd name="connsiteX506" fmla="*/ 73605 w 104775"/>
                <a:gd name="connsiteY506" fmla="*/ 96676 h 142875"/>
                <a:gd name="connsiteX507" fmla="*/ 72843 w 104775"/>
                <a:gd name="connsiteY507" fmla="*/ 96295 h 142875"/>
                <a:gd name="connsiteX508" fmla="*/ 73319 w 104775"/>
                <a:gd name="connsiteY508" fmla="*/ 96486 h 142875"/>
                <a:gd name="connsiteX509" fmla="*/ 73510 w 104775"/>
                <a:gd name="connsiteY509" fmla="*/ 96295 h 142875"/>
                <a:gd name="connsiteX510" fmla="*/ 72748 w 104775"/>
                <a:gd name="connsiteY510" fmla="*/ 96200 h 142875"/>
                <a:gd name="connsiteX511" fmla="*/ 71319 w 104775"/>
                <a:gd name="connsiteY511" fmla="*/ 94866 h 142875"/>
                <a:gd name="connsiteX512" fmla="*/ 70176 w 104775"/>
                <a:gd name="connsiteY512" fmla="*/ 94962 h 142875"/>
                <a:gd name="connsiteX513" fmla="*/ 69985 w 104775"/>
                <a:gd name="connsiteY513" fmla="*/ 93914 h 142875"/>
                <a:gd name="connsiteX514" fmla="*/ 68176 w 104775"/>
                <a:gd name="connsiteY514" fmla="*/ 92009 h 142875"/>
                <a:gd name="connsiteX515" fmla="*/ 65318 w 104775"/>
                <a:gd name="connsiteY515" fmla="*/ 90009 h 142875"/>
                <a:gd name="connsiteX516" fmla="*/ 64937 w 104775"/>
                <a:gd name="connsiteY516" fmla="*/ 90199 h 142875"/>
                <a:gd name="connsiteX517" fmla="*/ 65413 w 104775"/>
                <a:gd name="connsiteY517" fmla="*/ 89532 h 142875"/>
                <a:gd name="connsiteX518" fmla="*/ 65223 w 104775"/>
                <a:gd name="connsiteY518" fmla="*/ 89056 h 142875"/>
                <a:gd name="connsiteX519" fmla="*/ 64461 w 104775"/>
                <a:gd name="connsiteY519" fmla="*/ 88675 h 142875"/>
                <a:gd name="connsiteX520" fmla="*/ 64175 w 104775"/>
                <a:gd name="connsiteY520" fmla="*/ 89056 h 142875"/>
                <a:gd name="connsiteX521" fmla="*/ 63794 w 104775"/>
                <a:gd name="connsiteY521" fmla="*/ 88104 h 142875"/>
                <a:gd name="connsiteX522" fmla="*/ 63127 w 104775"/>
                <a:gd name="connsiteY522" fmla="*/ 87342 h 142875"/>
                <a:gd name="connsiteX523" fmla="*/ 59413 w 104775"/>
                <a:gd name="connsiteY523" fmla="*/ 85056 h 142875"/>
                <a:gd name="connsiteX524" fmla="*/ 59794 w 104775"/>
                <a:gd name="connsiteY524" fmla="*/ 84865 h 142875"/>
                <a:gd name="connsiteX525" fmla="*/ 57889 w 104775"/>
                <a:gd name="connsiteY525" fmla="*/ 84198 h 142875"/>
                <a:gd name="connsiteX526" fmla="*/ 57984 w 104775"/>
                <a:gd name="connsiteY526" fmla="*/ 83817 h 142875"/>
                <a:gd name="connsiteX527" fmla="*/ 56555 w 104775"/>
                <a:gd name="connsiteY527" fmla="*/ 83151 h 142875"/>
                <a:gd name="connsiteX528" fmla="*/ 53698 w 104775"/>
                <a:gd name="connsiteY528" fmla="*/ 80293 h 142875"/>
                <a:gd name="connsiteX529" fmla="*/ 52936 w 104775"/>
                <a:gd name="connsiteY529" fmla="*/ 80198 h 142875"/>
                <a:gd name="connsiteX530" fmla="*/ 51316 w 104775"/>
                <a:gd name="connsiteY530" fmla="*/ 79436 h 142875"/>
                <a:gd name="connsiteX531" fmla="*/ 51412 w 104775"/>
                <a:gd name="connsiteY531" fmla="*/ 79817 h 142875"/>
                <a:gd name="connsiteX532" fmla="*/ 51031 w 104775"/>
                <a:gd name="connsiteY532" fmla="*/ 79531 h 142875"/>
                <a:gd name="connsiteX533" fmla="*/ 51221 w 104775"/>
                <a:gd name="connsiteY533" fmla="*/ 78960 h 142875"/>
                <a:gd name="connsiteX534" fmla="*/ 48459 w 104775"/>
                <a:gd name="connsiteY534" fmla="*/ 78483 h 142875"/>
                <a:gd name="connsiteX535" fmla="*/ 48459 w 104775"/>
                <a:gd name="connsiteY535" fmla="*/ 78007 h 142875"/>
                <a:gd name="connsiteX536" fmla="*/ 47411 w 104775"/>
                <a:gd name="connsiteY536" fmla="*/ 77340 h 142875"/>
                <a:gd name="connsiteX537" fmla="*/ 48459 w 104775"/>
                <a:gd name="connsiteY537" fmla="*/ 77340 h 142875"/>
                <a:gd name="connsiteX538" fmla="*/ 49126 w 104775"/>
                <a:gd name="connsiteY538" fmla="*/ 75816 h 142875"/>
                <a:gd name="connsiteX539" fmla="*/ 49983 w 104775"/>
                <a:gd name="connsiteY539" fmla="*/ 76102 h 142875"/>
                <a:gd name="connsiteX540" fmla="*/ 50269 w 104775"/>
                <a:gd name="connsiteY540" fmla="*/ 75721 h 142875"/>
                <a:gd name="connsiteX541" fmla="*/ 50840 w 104775"/>
                <a:gd name="connsiteY541" fmla="*/ 76007 h 142875"/>
                <a:gd name="connsiteX542" fmla="*/ 52269 w 104775"/>
                <a:gd name="connsiteY542" fmla="*/ 75721 h 142875"/>
                <a:gd name="connsiteX543" fmla="*/ 52840 w 104775"/>
                <a:gd name="connsiteY543" fmla="*/ 74769 h 142875"/>
                <a:gd name="connsiteX544" fmla="*/ 53412 w 104775"/>
                <a:gd name="connsiteY544" fmla="*/ 73149 h 142875"/>
                <a:gd name="connsiteX545" fmla="*/ 54079 w 104775"/>
                <a:gd name="connsiteY545" fmla="*/ 74197 h 142875"/>
                <a:gd name="connsiteX546" fmla="*/ 54269 w 104775"/>
                <a:gd name="connsiteY546" fmla="*/ 72387 h 142875"/>
                <a:gd name="connsiteX547" fmla="*/ 55031 w 104775"/>
                <a:gd name="connsiteY547" fmla="*/ 72292 h 142875"/>
                <a:gd name="connsiteX548" fmla="*/ 56174 w 104775"/>
                <a:gd name="connsiteY548" fmla="*/ 71721 h 142875"/>
                <a:gd name="connsiteX549" fmla="*/ 56746 w 104775"/>
                <a:gd name="connsiteY549" fmla="*/ 72292 h 142875"/>
                <a:gd name="connsiteX550" fmla="*/ 57984 w 104775"/>
                <a:gd name="connsiteY550" fmla="*/ 70578 h 142875"/>
                <a:gd name="connsiteX551" fmla="*/ 58651 w 104775"/>
                <a:gd name="connsiteY551" fmla="*/ 69720 h 142875"/>
                <a:gd name="connsiteX552" fmla="*/ 59222 w 104775"/>
                <a:gd name="connsiteY552" fmla="*/ 70292 h 142875"/>
                <a:gd name="connsiteX553" fmla="*/ 59794 w 104775"/>
                <a:gd name="connsiteY553" fmla="*/ 69244 h 142875"/>
                <a:gd name="connsiteX554" fmla="*/ 59413 w 104775"/>
                <a:gd name="connsiteY554" fmla="*/ 68673 h 142875"/>
                <a:gd name="connsiteX555" fmla="*/ 60079 w 104775"/>
                <a:gd name="connsiteY555" fmla="*/ 68006 h 142875"/>
                <a:gd name="connsiteX556" fmla="*/ 61127 w 104775"/>
                <a:gd name="connsiteY556" fmla="*/ 67911 h 142875"/>
                <a:gd name="connsiteX557" fmla="*/ 60460 w 104775"/>
                <a:gd name="connsiteY557" fmla="*/ 67720 h 142875"/>
                <a:gd name="connsiteX558" fmla="*/ 61603 w 104775"/>
                <a:gd name="connsiteY558" fmla="*/ 66863 h 142875"/>
                <a:gd name="connsiteX559" fmla="*/ 62270 w 104775"/>
                <a:gd name="connsiteY559" fmla="*/ 67244 h 142875"/>
                <a:gd name="connsiteX560" fmla="*/ 63318 w 104775"/>
                <a:gd name="connsiteY560" fmla="*/ 66768 h 142875"/>
                <a:gd name="connsiteX561" fmla="*/ 64175 w 104775"/>
                <a:gd name="connsiteY561" fmla="*/ 65625 h 142875"/>
                <a:gd name="connsiteX562" fmla="*/ 63794 w 104775"/>
                <a:gd name="connsiteY562" fmla="*/ 66101 h 142875"/>
                <a:gd name="connsiteX563" fmla="*/ 64937 w 104775"/>
                <a:gd name="connsiteY563" fmla="*/ 66196 h 142875"/>
                <a:gd name="connsiteX564" fmla="*/ 65413 w 104775"/>
                <a:gd name="connsiteY564" fmla="*/ 65434 h 142875"/>
                <a:gd name="connsiteX565" fmla="*/ 65032 w 104775"/>
                <a:gd name="connsiteY565" fmla="*/ 65339 h 142875"/>
                <a:gd name="connsiteX566" fmla="*/ 65032 w 104775"/>
                <a:gd name="connsiteY566" fmla="*/ 65148 h 142875"/>
                <a:gd name="connsiteX567" fmla="*/ 66556 w 104775"/>
                <a:gd name="connsiteY567" fmla="*/ 65148 h 142875"/>
                <a:gd name="connsiteX568" fmla="*/ 66556 w 104775"/>
                <a:gd name="connsiteY568" fmla="*/ 64196 h 142875"/>
                <a:gd name="connsiteX569" fmla="*/ 67318 w 104775"/>
                <a:gd name="connsiteY569" fmla="*/ 63529 h 142875"/>
                <a:gd name="connsiteX570" fmla="*/ 68176 w 104775"/>
                <a:gd name="connsiteY570" fmla="*/ 63624 h 142875"/>
                <a:gd name="connsiteX571" fmla="*/ 67985 w 104775"/>
                <a:gd name="connsiteY571" fmla="*/ 64482 h 142875"/>
                <a:gd name="connsiteX572" fmla="*/ 68271 w 104775"/>
                <a:gd name="connsiteY572" fmla="*/ 64672 h 142875"/>
                <a:gd name="connsiteX573" fmla="*/ 69795 w 104775"/>
                <a:gd name="connsiteY573" fmla="*/ 62862 h 142875"/>
                <a:gd name="connsiteX574" fmla="*/ 71224 w 104775"/>
                <a:gd name="connsiteY574" fmla="*/ 63243 h 142875"/>
                <a:gd name="connsiteX575" fmla="*/ 69795 w 104775"/>
                <a:gd name="connsiteY575" fmla="*/ 63339 h 142875"/>
                <a:gd name="connsiteX576" fmla="*/ 70843 w 104775"/>
                <a:gd name="connsiteY576" fmla="*/ 64577 h 142875"/>
                <a:gd name="connsiteX577" fmla="*/ 73510 w 104775"/>
                <a:gd name="connsiteY577" fmla="*/ 63624 h 142875"/>
                <a:gd name="connsiteX578" fmla="*/ 73795 w 104775"/>
                <a:gd name="connsiteY578" fmla="*/ 63243 h 142875"/>
                <a:gd name="connsiteX579" fmla="*/ 74081 w 104775"/>
                <a:gd name="connsiteY579" fmla="*/ 63624 h 142875"/>
                <a:gd name="connsiteX580" fmla="*/ 73700 w 104775"/>
                <a:gd name="connsiteY580" fmla="*/ 63720 h 142875"/>
                <a:gd name="connsiteX581" fmla="*/ 73795 w 104775"/>
                <a:gd name="connsiteY581" fmla="*/ 64672 h 142875"/>
                <a:gd name="connsiteX582" fmla="*/ 74938 w 104775"/>
                <a:gd name="connsiteY582" fmla="*/ 64386 h 142875"/>
                <a:gd name="connsiteX583" fmla="*/ 74557 w 104775"/>
                <a:gd name="connsiteY583" fmla="*/ 63815 h 142875"/>
                <a:gd name="connsiteX584" fmla="*/ 76367 w 104775"/>
                <a:gd name="connsiteY584" fmla="*/ 63434 h 142875"/>
                <a:gd name="connsiteX585" fmla="*/ 77891 w 104775"/>
                <a:gd name="connsiteY585" fmla="*/ 64672 h 142875"/>
                <a:gd name="connsiteX586" fmla="*/ 78177 w 104775"/>
                <a:gd name="connsiteY586" fmla="*/ 63910 h 142875"/>
                <a:gd name="connsiteX587" fmla="*/ 78748 w 104775"/>
                <a:gd name="connsiteY587" fmla="*/ 63815 h 142875"/>
                <a:gd name="connsiteX588" fmla="*/ 79987 w 104775"/>
                <a:gd name="connsiteY588" fmla="*/ 64577 h 142875"/>
                <a:gd name="connsiteX589" fmla="*/ 81511 w 104775"/>
                <a:gd name="connsiteY589" fmla="*/ 64482 h 142875"/>
                <a:gd name="connsiteX590" fmla="*/ 82463 w 104775"/>
                <a:gd name="connsiteY590" fmla="*/ 64101 h 142875"/>
                <a:gd name="connsiteX591" fmla="*/ 82082 w 104775"/>
                <a:gd name="connsiteY591" fmla="*/ 63339 h 142875"/>
                <a:gd name="connsiteX592" fmla="*/ 82844 w 104775"/>
                <a:gd name="connsiteY592" fmla="*/ 63624 h 142875"/>
                <a:gd name="connsiteX593" fmla="*/ 83416 w 104775"/>
                <a:gd name="connsiteY593" fmla="*/ 63148 h 142875"/>
                <a:gd name="connsiteX594" fmla="*/ 84559 w 104775"/>
                <a:gd name="connsiteY594" fmla="*/ 63815 h 142875"/>
                <a:gd name="connsiteX595" fmla="*/ 85321 w 104775"/>
                <a:gd name="connsiteY595" fmla="*/ 64672 h 142875"/>
                <a:gd name="connsiteX596" fmla="*/ 86749 w 104775"/>
                <a:gd name="connsiteY596" fmla="*/ 64005 h 142875"/>
                <a:gd name="connsiteX597" fmla="*/ 87226 w 104775"/>
                <a:gd name="connsiteY597" fmla="*/ 63529 h 142875"/>
                <a:gd name="connsiteX598" fmla="*/ 87416 w 104775"/>
                <a:gd name="connsiteY598" fmla="*/ 64767 h 142875"/>
                <a:gd name="connsiteX599" fmla="*/ 88083 w 104775"/>
                <a:gd name="connsiteY599" fmla="*/ 65148 h 142875"/>
                <a:gd name="connsiteX600" fmla="*/ 88083 w 104775"/>
                <a:gd name="connsiteY600" fmla="*/ 65720 h 142875"/>
                <a:gd name="connsiteX601" fmla="*/ 89226 w 104775"/>
                <a:gd name="connsiteY601" fmla="*/ 64767 h 142875"/>
                <a:gd name="connsiteX602" fmla="*/ 89988 w 104775"/>
                <a:gd name="connsiteY602" fmla="*/ 65148 h 142875"/>
                <a:gd name="connsiteX603" fmla="*/ 91131 w 104775"/>
                <a:gd name="connsiteY603" fmla="*/ 64672 h 142875"/>
                <a:gd name="connsiteX604" fmla="*/ 90559 w 104775"/>
                <a:gd name="connsiteY604" fmla="*/ 65529 h 142875"/>
                <a:gd name="connsiteX605" fmla="*/ 89893 w 104775"/>
                <a:gd name="connsiteY605" fmla="*/ 65720 h 142875"/>
                <a:gd name="connsiteX606" fmla="*/ 90655 w 104775"/>
                <a:gd name="connsiteY606" fmla="*/ 66291 h 142875"/>
                <a:gd name="connsiteX607" fmla="*/ 93226 w 104775"/>
                <a:gd name="connsiteY607" fmla="*/ 64101 h 142875"/>
                <a:gd name="connsiteX608" fmla="*/ 93226 w 104775"/>
                <a:gd name="connsiteY608" fmla="*/ 64672 h 142875"/>
                <a:gd name="connsiteX609" fmla="*/ 93988 w 104775"/>
                <a:gd name="connsiteY609" fmla="*/ 65053 h 142875"/>
                <a:gd name="connsiteX610" fmla="*/ 94465 w 104775"/>
                <a:gd name="connsiteY610" fmla="*/ 66291 h 142875"/>
                <a:gd name="connsiteX611" fmla="*/ 95512 w 104775"/>
                <a:gd name="connsiteY611" fmla="*/ 66387 h 142875"/>
                <a:gd name="connsiteX612" fmla="*/ 95798 w 104775"/>
                <a:gd name="connsiteY612" fmla="*/ 65720 h 142875"/>
                <a:gd name="connsiteX613" fmla="*/ 96560 w 104775"/>
                <a:gd name="connsiteY613" fmla="*/ 65720 h 142875"/>
                <a:gd name="connsiteX614" fmla="*/ 96846 w 104775"/>
                <a:gd name="connsiteY614" fmla="*/ 65148 h 142875"/>
                <a:gd name="connsiteX615" fmla="*/ 98179 w 104775"/>
                <a:gd name="connsiteY615" fmla="*/ 64672 h 142875"/>
                <a:gd name="connsiteX616" fmla="*/ 98370 w 104775"/>
                <a:gd name="connsiteY616" fmla="*/ 65434 h 142875"/>
                <a:gd name="connsiteX617" fmla="*/ 98275 w 104775"/>
                <a:gd name="connsiteY617" fmla="*/ 66482 h 142875"/>
                <a:gd name="connsiteX618" fmla="*/ 98656 w 104775"/>
                <a:gd name="connsiteY618" fmla="*/ 66196 h 142875"/>
                <a:gd name="connsiteX619" fmla="*/ 99513 w 104775"/>
                <a:gd name="connsiteY619" fmla="*/ 66672 h 142875"/>
                <a:gd name="connsiteX620" fmla="*/ 99799 w 104775"/>
                <a:gd name="connsiteY620" fmla="*/ 67244 h 142875"/>
                <a:gd name="connsiteX621" fmla="*/ 100180 w 104775"/>
                <a:gd name="connsiteY621" fmla="*/ 66577 h 142875"/>
                <a:gd name="connsiteX622" fmla="*/ 99799 w 104775"/>
                <a:gd name="connsiteY622" fmla="*/ 66291 h 142875"/>
                <a:gd name="connsiteX623" fmla="*/ 100370 w 104775"/>
                <a:gd name="connsiteY623" fmla="*/ 65339 h 142875"/>
                <a:gd name="connsiteX624" fmla="*/ 101608 w 104775"/>
                <a:gd name="connsiteY624" fmla="*/ 65625 h 142875"/>
                <a:gd name="connsiteX625" fmla="*/ 101894 w 104775"/>
                <a:gd name="connsiteY625" fmla="*/ 65148 h 142875"/>
                <a:gd name="connsiteX626" fmla="*/ 101513 w 104775"/>
                <a:gd name="connsiteY626" fmla="*/ 65148 h 142875"/>
                <a:gd name="connsiteX627" fmla="*/ 101704 w 104775"/>
                <a:gd name="connsiteY627" fmla="*/ 64672 h 142875"/>
                <a:gd name="connsiteX628" fmla="*/ 103323 w 104775"/>
                <a:gd name="connsiteY628" fmla="*/ 65720 h 142875"/>
                <a:gd name="connsiteX629" fmla="*/ 104275 w 104775"/>
                <a:gd name="connsiteY629" fmla="*/ 64863 h 142875"/>
                <a:gd name="connsiteX630" fmla="*/ 104656 w 104775"/>
                <a:gd name="connsiteY630" fmla="*/ 65053 h 142875"/>
                <a:gd name="connsiteX631" fmla="*/ 105418 w 104775"/>
                <a:gd name="connsiteY631" fmla="*/ 63720 h 142875"/>
                <a:gd name="connsiteX632" fmla="*/ 105609 w 104775"/>
                <a:gd name="connsiteY632" fmla="*/ 63815 h 142875"/>
                <a:gd name="connsiteX633" fmla="*/ 105418 w 104775"/>
                <a:gd name="connsiteY633" fmla="*/ 64196 h 142875"/>
                <a:gd name="connsiteX634" fmla="*/ 105990 w 104775"/>
                <a:gd name="connsiteY634" fmla="*/ 64101 h 142875"/>
                <a:gd name="connsiteX635" fmla="*/ 106942 w 104775"/>
                <a:gd name="connsiteY635" fmla="*/ 63148 h 142875"/>
                <a:gd name="connsiteX636" fmla="*/ 106085 w 104775"/>
                <a:gd name="connsiteY636" fmla="*/ 62386 h 142875"/>
                <a:gd name="connsiteX637" fmla="*/ 106276 w 104775"/>
                <a:gd name="connsiteY637" fmla="*/ 61719 h 142875"/>
                <a:gd name="connsiteX638" fmla="*/ 105133 w 104775"/>
                <a:gd name="connsiteY638" fmla="*/ 60862 h 142875"/>
                <a:gd name="connsiteX639" fmla="*/ 105418 w 104775"/>
                <a:gd name="connsiteY639" fmla="*/ 60481 h 142875"/>
                <a:gd name="connsiteX640" fmla="*/ 104085 w 104775"/>
                <a:gd name="connsiteY640" fmla="*/ 59624 h 142875"/>
                <a:gd name="connsiteX641" fmla="*/ 104466 w 104775"/>
                <a:gd name="connsiteY641" fmla="*/ 59814 h 142875"/>
                <a:gd name="connsiteX642" fmla="*/ 103799 w 104775"/>
                <a:gd name="connsiteY642" fmla="*/ 58767 h 142875"/>
                <a:gd name="connsiteX643" fmla="*/ 102370 w 104775"/>
                <a:gd name="connsiteY643" fmla="*/ 57528 h 142875"/>
                <a:gd name="connsiteX644" fmla="*/ 101989 w 104775"/>
                <a:gd name="connsiteY644" fmla="*/ 57719 h 142875"/>
                <a:gd name="connsiteX645" fmla="*/ 102466 w 104775"/>
                <a:gd name="connsiteY645" fmla="*/ 57243 h 142875"/>
                <a:gd name="connsiteX646" fmla="*/ 101894 w 104775"/>
                <a:gd name="connsiteY646" fmla="*/ 56385 h 142875"/>
                <a:gd name="connsiteX647" fmla="*/ 100465 w 104775"/>
                <a:gd name="connsiteY647" fmla="*/ 55052 h 142875"/>
                <a:gd name="connsiteX648" fmla="*/ 100275 w 104775"/>
                <a:gd name="connsiteY648" fmla="*/ 55433 h 142875"/>
                <a:gd name="connsiteX649" fmla="*/ 98846 w 104775"/>
                <a:gd name="connsiteY649" fmla="*/ 54671 h 142875"/>
                <a:gd name="connsiteX650" fmla="*/ 99037 w 104775"/>
                <a:gd name="connsiteY650" fmla="*/ 54290 h 142875"/>
                <a:gd name="connsiteX651" fmla="*/ 100180 w 104775"/>
                <a:gd name="connsiteY651" fmla="*/ 54099 h 142875"/>
                <a:gd name="connsiteX652" fmla="*/ 98560 w 104775"/>
                <a:gd name="connsiteY652" fmla="*/ 52766 h 142875"/>
                <a:gd name="connsiteX653" fmla="*/ 98370 w 104775"/>
                <a:gd name="connsiteY653" fmla="*/ 53147 h 142875"/>
                <a:gd name="connsiteX654" fmla="*/ 97513 w 104775"/>
                <a:gd name="connsiteY654" fmla="*/ 52861 h 142875"/>
                <a:gd name="connsiteX655" fmla="*/ 96751 w 104775"/>
                <a:gd name="connsiteY655" fmla="*/ 52004 h 142875"/>
                <a:gd name="connsiteX656" fmla="*/ 98084 w 104775"/>
                <a:gd name="connsiteY656" fmla="*/ 52099 h 142875"/>
                <a:gd name="connsiteX657" fmla="*/ 97798 w 104775"/>
                <a:gd name="connsiteY657" fmla="*/ 51242 h 142875"/>
                <a:gd name="connsiteX658" fmla="*/ 97036 w 104775"/>
                <a:gd name="connsiteY658" fmla="*/ 51337 h 142875"/>
                <a:gd name="connsiteX659" fmla="*/ 97132 w 104775"/>
                <a:gd name="connsiteY659" fmla="*/ 50956 h 142875"/>
                <a:gd name="connsiteX660" fmla="*/ 96655 w 104775"/>
                <a:gd name="connsiteY660" fmla="*/ 51051 h 142875"/>
                <a:gd name="connsiteX661" fmla="*/ 94941 w 104775"/>
                <a:gd name="connsiteY661" fmla="*/ 50099 h 142875"/>
                <a:gd name="connsiteX662" fmla="*/ 92750 w 104775"/>
                <a:gd name="connsiteY662" fmla="*/ 48384 h 142875"/>
                <a:gd name="connsiteX663" fmla="*/ 93131 w 104775"/>
                <a:gd name="connsiteY663" fmla="*/ 47813 h 142875"/>
                <a:gd name="connsiteX664" fmla="*/ 90655 w 104775"/>
                <a:gd name="connsiteY664" fmla="*/ 46003 h 142875"/>
                <a:gd name="connsiteX665" fmla="*/ 90655 w 104775"/>
                <a:gd name="connsiteY665" fmla="*/ 45051 h 142875"/>
                <a:gd name="connsiteX666" fmla="*/ 90274 w 104775"/>
                <a:gd name="connsiteY666" fmla="*/ 44860 h 142875"/>
                <a:gd name="connsiteX667" fmla="*/ 89893 w 104775"/>
                <a:gd name="connsiteY667" fmla="*/ 43336 h 142875"/>
                <a:gd name="connsiteX668" fmla="*/ 90178 w 104775"/>
                <a:gd name="connsiteY668" fmla="*/ 42955 h 142875"/>
                <a:gd name="connsiteX669" fmla="*/ 89416 w 104775"/>
                <a:gd name="connsiteY669" fmla="*/ 42574 h 142875"/>
                <a:gd name="connsiteX670" fmla="*/ 89893 w 104775"/>
                <a:gd name="connsiteY670" fmla="*/ 42003 h 142875"/>
                <a:gd name="connsiteX671" fmla="*/ 89607 w 104775"/>
                <a:gd name="connsiteY671" fmla="*/ 41622 h 142875"/>
                <a:gd name="connsiteX672" fmla="*/ 88940 w 104775"/>
                <a:gd name="connsiteY672" fmla="*/ 39145 h 142875"/>
                <a:gd name="connsiteX673" fmla="*/ 89416 w 104775"/>
                <a:gd name="connsiteY673" fmla="*/ 38859 h 142875"/>
                <a:gd name="connsiteX674" fmla="*/ 89893 w 104775"/>
                <a:gd name="connsiteY674" fmla="*/ 37526 h 142875"/>
                <a:gd name="connsiteX675" fmla="*/ 89131 w 104775"/>
                <a:gd name="connsiteY675" fmla="*/ 38478 h 142875"/>
                <a:gd name="connsiteX676" fmla="*/ 90178 w 104775"/>
                <a:gd name="connsiteY676" fmla="*/ 36383 h 142875"/>
                <a:gd name="connsiteX677" fmla="*/ 91702 w 104775"/>
                <a:gd name="connsiteY677" fmla="*/ 35145 h 142875"/>
                <a:gd name="connsiteX678" fmla="*/ 92083 w 104775"/>
                <a:gd name="connsiteY678" fmla="*/ 35430 h 142875"/>
                <a:gd name="connsiteX679" fmla="*/ 93226 w 104775"/>
                <a:gd name="connsiteY679" fmla="*/ 34287 h 142875"/>
                <a:gd name="connsiteX680" fmla="*/ 92941 w 104775"/>
                <a:gd name="connsiteY680" fmla="*/ 33240 h 142875"/>
                <a:gd name="connsiteX681" fmla="*/ 94560 w 104775"/>
                <a:gd name="connsiteY681" fmla="*/ 31144 h 142875"/>
                <a:gd name="connsiteX682" fmla="*/ 94560 w 104775"/>
                <a:gd name="connsiteY682" fmla="*/ 30477 h 142875"/>
                <a:gd name="connsiteX683" fmla="*/ 94750 w 104775"/>
                <a:gd name="connsiteY683" fmla="*/ 30287 h 142875"/>
                <a:gd name="connsiteX684" fmla="*/ 94941 w 104775"/>
                <a:gd name="connsiteY684" fmla="*/ 28953 h 142875"/>
                <a:gd name="connsiteX685" fmla="*/ 95322 w 104775"/>
                <a:gd name="connsiteY685" fmla="*/ 28191 h 142875"/>
                <a:gd name="connsiteX686" fmla="*/ 95227 w 104775"/>
                <a:gd name="connsiteY686" fmla="*/ 27239 h 142875"/>
                <a:gd name="connsiteX687" fmla="*/ 95608 w 104775"/>
                <a:gd name="connsiteY687" fmla="*/ 26763 h 142875"/>
                <a:gd name="connsiteX688" fmla="*/ 95703 w 104775"/>
                <a:gd name="connsiteY688" fmla="*/ 25048 h 142875"/>
                <a:gd name="connsiteX689" fmla="*/ 95417 w 104775"/>
                <a:gd name="connsiteY689" fmla="*/ 23810 h 142875"/>
                <a:gd name="connsiteX690" fmla="*/ 95703 w 104775"/>
                <a:gd name="connsiteY690" fmla="*/ 23238 h 142875"/>
                <a:gd name="connsiteX691" fmla="*/ 95798 w 104775"/>
                <a:gd name="connsiteY691" fmla="*/ 21524 h 142875"/>
                <a:gd name="connsiteX692" fmla="*/ 95322 w 104775"/>
                <a:gd name="connsiteY692" fmla="*/ 19905 h 142875"/>
                <a:gd name="connsiteX693" fmla="*/ 94846 w 104775"/>
                <a:gd name="connsiteY693" fmla="*/ 19333 h 142875"/>
                <a:gd name="connsiteX694" fmla="*/ 95227 w 104775"/>
                <a:gd name="connsiteY694" fmla="*/ 18666 h 142875"/>
                <a:gd name="connsiteX695" fmla="*/ 95227 w 104775"/>
                <a:gd name="connsiteY695" fmla="*/ 16285 h 142875"/>
                <a:gd name="connsiteX696" fmla="*/ 93988 w 104775"/>
                <a:gd name="connsiteY696" fmla="*/ 15142 h 142875"/>
                <a:gd name="connsiteX697" fmla="*/ 94846 w 104775"/>
                <a:gd name="connsiteY697" fmla="*/ 12951 h 142875"/>
                <a:gd name="connsiteX698" fmla="*/ 94846 w 104775"/>
                <a:gd name="connsiteY698" fmla="*/ 12951 h 142875"/>
                <a:gd name="connsiteX699" fmla="*/ 59889 w 104775"/>
                <a:gd name="connsiteY699" fmla="*/ 96486 h 142875"/>
                <a:gd name="connsiteX700" fmla="*/ 60079 w 104775"/>
                <a:gd name="connsiteY700" fmla="*/ 96676 h 142875"/>
                <a:gd name="connsiteX701" fmla="*/ 59889 w 104775"/>
                <a:gd name="connsiteY701" fmla="*/ 96581 h 142875"/>
                <a:gd name="connsiteX702" fmla="*/ 59889 w 104775"/>
                <a:gd name="connsiteY702" fmla="*/ 96486 h 142875"/>
                <a:gd name="connsiteX703" fmla="*/ 59889 w 104775"/>
                <a:gd name="connsiteY703" fmla="*/ 96486 h 142875"/>
                <a:gd name="connsiteX704" fmla="*/ 44554 w 104775"/>
                <a:gd name="connsiteY704" fmla="*/ 80388 h 142875"/>
                <a:gd name="connsiteX705" fmla="*/ 44649 w 104775"/>
                <a:gd name="connsiteY705" fmla="*/ 80198 h 142875"/>
                <a:gd name="connsiteX706" fmla="*/ 44744 w 104775"/>
                <a:gd name="connsiteY706" fmla="*/ 80198 h 142875"/>
                <a:gd name="connsiteX707" fmla="*/ 44554 w 104775"/>
                <a:gd name="connsiteY707" fmla="*/ 80388 h 142875"/>
                <a:gd name="connsiteX708" fmla="*/ 44554 w 104775"/>
                <a:gd name="connsiteY708" fmla="*/ 80388 h 142875"/>
                <a:gd name="connsiteX709" fmla="*/ 58936 w 104775"/>
                <a:gd name="connsiteY709" fmla="*/ 70863 h 142875"/>
                <a:gd name="connsiteX710" fmla="*/ 59032 w 104775"/>
                <a:gd name="connsiteY710" fmla="*/ 70387 h 142875"/>
                <a:gd name="connsiteX711" fmla="*/ 58936 w 104775"/>
                <a:gd name="connsiteY711" fmla="*/ 70863 h 142875"/>
                <a:gd name="connsiteX712" fmla="*/ 58936 w 104775"/>
                <a:gd name="connsiteY712" fmla="*/ 70863 h 142875"/>
                <a:gd name="connsiteX713" fmla="*/ 63794 w 104775"/>
                <a:gd name="connsiteY713" fmla="*/ 66863 h 142875"/>
                <a:gd name="connsiteX714" fmla="*/ 63794 w 104775"/>
                <a:gd name="connsiteY714" fmla="*/ 66291 h 142875"/>
                <a:gd name="connsiteX715" fmla="*/ 63794 w 104775"/>
                <a:gd name="connsiteY715" fmla="*/ 66863 h 142875"/>
                <a:gd name="connsiteX716" fmla="*/ 63794 w 104775"/>
                <a:gd name="connsiteY716" fmla="*/ 66863 h 142875"/>
                <a:gd name="connsiteX717" fmla="*/ 76558 w 104775"/>
                <a:gd name="connsiteY717" fmla="*/ 63529 h 142875"/>
                <a:gd name="connsiteX718" fmla="*/ 76462 w 104775"/>
                <a:gd name="connsiteY718" fmla="*/ 63339 h 142875"/>
                <a:gd name="connsiteX719" fmla="*/ 76558 w 104775"/>
                <a:gd name="connsiteY719" fmla="*/ 63529 h 142875"/>
                <a:gd name="connsiteX720" fmla="*/ 76558 w 104775"/>
                <a:gd name="connsiteY720" fmla="*/ 63529 h 142875"/>
                <a:gd name="connsiteX721" fmla="*/ 93036 w 104775"/>
                <a:gd name="connsiteY721" fmla="*/ 65244 h 142875"/>
                <a:gd name="connsiteX722" fmla="*/ 93417 w 104775"/>
                <a:gd name="connsiteY722" fmla="*/ 64386 h 142875"/>
                <a:gd name="connsiteX723" fmla="*/ 93798 w 104775"/>
                <a:gd name="connsiteY723" fmla="*/ 64577 h 142875"/>
                <a:gd name="connsiteX724" fmla="*/ 93036 w 104775"/>
                <a:gd name="connsiteY724" fmla="*/ 65244 h 142875"/>
                <a:gd name="connsiteX725" fmla="*/ 93036 w 104775"/>
                <a:gd name="connsiteY725" fmla="*/ 65244 h 142875"/>
                <a:gd name="connsiteX726" fmla="*/ 92655 w 104775"/>
                <a:gd name="connsiteY726" fmla="*/ 63815 h 142875"/>
                <a:gd name="connsiteX727" fmla="*/ 92941 w 104775"/>
                <a:gd name="connsiteY727" fmla="*/ 64101 h 142875"/>
                <a:gd name="connsiteX728" fmla="*/ 92560 w 104775"/>
                <a:gd name="connsiteY728" fmla="*/ 64101 h 142875"/>
                <a:gd name="connsiteX729" fmla="*/ 92655 w 104775"/>
                <a:gd name="connsiteY729" fmla="*/ 63815 h 142875"/>
                <a:gd name="connsiteX730" fmla="*/ 92655 w 104775"/>
                <a:gd name="connsiteY730" fmla="*/ 63815 h 142875"/>
                <a:gd name="connsiteX731" fmla="*/ 99608 w 104775"/>
                <a:gd name="connsiteY731" fmla="*/ 66672 h 142875"/>
                <a:gd name="connsiteX732" fmla="*/ 99703 w 104775"/>
                <a:gd name="connsiteY732" fmla="*/ 66482 h 142875"/>
                <a:gd name="connsiteX733" fmla="*/ 100084 w 104775"/>
                <a:gd name="connsiteY733" fmla="*/ 66672 h 142875"/>
                <a:gd name="connsiteX734" fmla="*/ 99989 w 104775"/>
                <a:gd name="connsiteY734" fmla="*/ 66863 h 142875"/>
                <a:gd name="connsiteX735" fmla="*/ 99608 w 104775"/>
                <a:gd name="connsiteY735" fmla="*/ 66672 h 142875"/>
                <a:gd name="connsiteX736" fmla="*/ 99608 w 104775"/>
                <a:gd name="connsiteY736" fmla="*/ 66672 h 142875"/>
                <a:gd name="connsiteX737" fmla="*/ 103323 w 104775"/>
                <a:gd name="connsiteY737" fmla="*/ 64482 h 142875"/>
                <a:gd name="connsiteX738" fmla="*/ 103323 w 104775"/>
                <a:gd name="connsiteY738" fmla="*/ 65053 h 142875"/>
                <a:gd name="connsiteX739" fmla="*/ 103704 w 104775"/>
                <a:gd name="connsiteY739" fmla="*/ 65815 h 142875"/>
                <a:gd name="connsiteX740" fmla="*/ 102561 w 104775"/>
                <a:gd name="connsiteY740" fmla="*/ 65339 h 142875"/>
                <a:gd name="connsiteX741" fmla="*/ 103323 w 104775"/>
                <a:gd name="connsiteY741" fmla="*/ 64482 h 142875"/>
                <a:gd name="connsiteX742" fmla="*/ 103323 w 104775"/>
                <a:gd name="connsiteY742" fmla="*/ 64482 h 142875"/>
                <a:gd name="connsiteX743" fmla="*/ 90274 w 104775"/>
                <a:gd name="connsiteY743" fmla="*/ 41717 h 142875"/>
                <a:gd name="connsiteX744" fmla="*/ 90178 w 104775"/>
                <a:gd name="connsiteY744" fmla="*/ 41336 h 142875"/>
                <a:gd name="connsiteX745" fmla="*/ 90464 w 104775"/>
                <a:gd name="connsiteY745" fmla="*/ 41431 h 142875"/>
                <a:gd name="connsiteX746" fmla="*/ 90274 w 104775"/>
                <a:gd name="connsiteY746" fmla="*/ 41717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</a:cxnLst>
              <a:rect l="l" t="t" r="r" b="b"/>
              <a:pathLst>
                <a:path w="104775" h="142875" fill="norm" stroke="1" extrusionOk="0">
                  <a:moveTo>
                    <a:pt x="91893" y="46670"/>
                  </a:moveTo>
                  <a:cubicBezTo>
                    <a:pt x="91988" y="46765"/>
                    <a:pt x="92083" y="46765"/>
                    <a:pt x="92083" y="46765"/>
                  </a:cubicBezTo>
                  <a:cubicBezTo>
                    <a:pt x="92083" y="46860"/>
                    <a:pt x="92083" y="46860"/>
                    <a:pt x="91988" y="46956"/>
                  </a:cubicBezTo>
                  <a:cubicBezTo>
                    <a:pt x="91893" y="46956"/>
                    <a:pt x="91798" y="46860"/>
                    <a:pt x="91702" y="46860"/>
                  </a:cubicBezTo>
                  <a:cubicBezTo>
                    <a:pt x="91798" y="46765"/>
                    <a:pt x="91798" y="46670"/>
                    <a:pt x="91893" y="46670"/>
                  </a:cubicBezTo>
                  <a:lnTo>
                    <a:pt x="91893" y="46670"/>
                  </a:lnTo>
                  <a:close/>
                  <a:moveTo>
                    <a:pt x="94369" y="49337"/>
                  </a:moveTo>
                  <a:cubicBezTo>
                    <a:pt x="94560" y="49527"/>
                    <a:pt x="94655" y="49623"/>
                    <a:pt x="94941" y="49623"/>
                  </a:cubicBezTo>
                  <a:cubicBezTo>
                    <a:pt x="94941" y="50004"/>
                    <a:pt x="94655" y="50004"/>
                    <a:pt x="94655" y="50385"/>
                  </a:cubicBezTo>
                  <a:cubicBezTo>
                    <a:pt x="94655" y="50004"/>
                    <a:pt x="94655" y="49813"/>
                    <a:pt x="94084" y="49623"/>
                  </a:cubicBezTo>
                  <a:cubicBezTo>
                    <a:pt x="94084" y="49527"/>
                    <a:pt x="94179" y="49432"/>
                    <a:pt x="94369" y="49337"/>
                  </a:cubicBezTo>
                  <a:lnTo>
                    <a:pt x="94369" y="49337"/>
                  </a:lnTo>
                  <a:close/>
                  <a:moveTo>
                    <a:pt x="96274" y="49908"/>
                  </a:moveTo>
                  <a:cubicBezTo>
                    <a:pt x="96560" y="50004"/>
                    <a:pt x="96084" y="50385"/>
                    <a:pt x="96179" y="50575"/>
                  </a:cubicBezTo>
                  <a:cubicBezTo>
                    <a:pt x="96370" y="50766"/>
                    <a:pt x="96941" y="50766"/>
                    <a:pt x="96751" y="51051"/>
                  </a:cubicBezTo>
                  <a:cubicBezTo>
                    <a:pt x="96560" y="51242"/>
                    <a:pt x="96274" y="50575"/>
                    <a:pt x="95703" y="50575"/>
                  </a:cubicBezTo>
                  <a:cubicBezTo>
                    <a:pt x="95893" y="50480"/>
                    <a:pt x="95989" y="50004"/>
                    <a:pt x="96274" y="49908"/>
                  </a:cubicBezTo>
                  <a:lnTo>
                    <a:pt x="96274" y="49908"/>
                  </a:lnTo>
                  <a:close/>
                  <a:moveTo>
                    <a:pt x="100084" y="52956"/>
                  </a:moveTo>
                  <a:cubicBezTo>
                    <a:pt x="99989" y="53147"/>
                    <a:pt x="99894" y="53337"/>
                    <a:pt x="99703" y="53147"/>
                  </a:cubicBezTo>
                  <a:cubicBezTo>
                    <a:pt x="99799" y="52861"/>
                    <a:pt x="99894" y="52766"/>
                    <a:pt x="100084" y="52956"/>
                  </a:cubicBezTo>
                  <a:lnTo>
                    <a:pt x="100084" y="52956"/>
                  </a:lnTo>
                  <a:close/>
                  <a:moveTo>
                    <a:pt x="104466" y="58005"/>
                  </a:moveTo>
                  <a:cubicBezTo>
                    <a:pt x="104656" y="58005"/>
                    <a:pt x="104561" y="58100"/>
                    <a:pt x="104656" y="58195"/>
                  </a:cubicBezTo>
                  <a:cubicBezTo>
                    <a:pt x="104561" y="58386"/>
                    <a:pt x="104180" y="58100"/>
                    <a:pt x="104466" y="58005"/>
                  </a:cubicBezTo>
                  <a:lnTo>
                    <a:pt x="104466" y="58005"/>
                  </a:lnTo>
                  <a:close/>
                  <a:moveTo>
                    <a:pt x="107133" y="61815"/>
                  </a:moveTo>
                  <a:cubicBezTo>
                    <a:pt x="107038" y="62005"/>
                    <a:pt x="106847" y="61719"/>
                    <a:pt x="106847" y="61624"/>
                  </a:cubicBezTo>
                  <a:cubicBezTo>
                    <a:pt x="106942" y="61434"/>
                    <a:pt x="107038" y="61815"/>
                    <a:pt x="107133" y="61815"/>
                  </a:cubicBezTo>
                  <a:lnTo>
                    <a:pt x="107133" y="61815"/>
                  </a:lnTo>
                  <a:close/>
                  <a:moveTo>
                    <a:pt x="95322" y="63910"/>
                  </a:moveTo>
                  <a:cubicBezTo>
                    <a:pt x="95512" y="63624"/>
                    <a:pt x="95798" y="63910"/>
                    <a:pt x="95893" y="63624"/>
                  </a:cubicBezTo>
                  <a:cubicBezTo>
                    <a:pt x="96084" y="64005"/>
                    <a:pt x="95417" y="64482"/>
                    <a:pt x="95322" y="63910"/>
                  </a:cubicBezTo>
                  <a:lnTo>
                    <a:pt x="95322" y="63910"/>
                  </a:lnTo>
                  <a:close/>
                  <a:moveTo>
                    <a:pt x="95703" y="64577"/>
                  </a:moveTo>
                  <a:cubicBezTo>
                    <a:pt x="95703" y="64767"/>
                    <a:pt x="95989" y="64863"/>
                    <a:pt x="96084" y="64672"/>
                  </a:cubicBezTo>
                  <a:cubicBezTo>
                    <a:pt x="95989" y="64482"/>
                    <a:pt x="95798" y="64386"/>
                    <a:pt x="95703" y="64577"/>
                  </a:cubicBezTo>
                  <a:lnTo>
                    <a:pt x="95703" y="64577"/>
                  </a:lnTo>
                  <a:close/>
                  <a:moveTo>
                    <a:pt x="94560" y="63815"/>
                  </a:moveTo>
                  <a:cubicBezTo>
                    <a:pt x="94655" y="63720"/>
                    <a:pt x="95131" y="64005"/>
                    <a:pt x="95131" y="64101"/>
                  </a:cubicBezTo>
                  <a:cubicBezTo>
                    <a:pt x="94941" y="64482"/>
                    <a:pt x="94560" y="63910"/>
                    <a:pt x="94560" y="63815"/>
                  </a:cubicBezTo>
                  <a:lnTo>
                    <a:pt x="94560" y="63815"/>
                  </a:lnTo>
                  <a:close/>
                  <a:moveTo>
                    <a:pt x="89131" y="51051"/>
                  </a:moveTo>
                  <a:cubicBezTo>
                    <a:pt x="88940" y="51147"/>
                    <a:pt x="88559" y="50766"/>
                    <a:pt x="88369" y="50861"/>
                  </a:cubicBezTo>
                  <a:cubicBezTo>
                    <a:pt x="88178" y="50861"/>
                    <a:pt x="88083" y="51337"/>
                    <a:pt x="87892" y="51432"/>
                  </a:cubicBezTo>
                  <a:cubicBezTo>
                    <a:pt x="87607" y="51337"/>
                    <a:pt x="87416" y="51147"/>
                    <a:pt x="87130" y="51051"/>
                  </a:cubicBezTo>
                  <a:cubicBezTo>
                    <a:pt x="86845" y="50956"/>
                    <a:pt x="86749" y="51432"/>
                    <a:pt x="86559" y="51528"/>
                  </a:cubicBezTo>
                  <a:cubicBezTo>
                    <a:pt x="86368" y="51432"/>
                    <a:pt x="86178" y="51337"/>
                    <a:pt x="86083" y="51242"/>
                  </a:cubicBezTo>
                  <a:cubicBezTo>
                    <a:pt x="86083" y="51051"/>
                    <a:pt x="85987" y="50861"/>
                    <a:pt x="86178" y="50670"/>
                  </a:cubicBezTo>
                  <a:cubicBezTo>
                    <a:pt x="85797" y="50480"/>
                    <a:pt x="85606" y="50575"/>
                    <a:pt x="85225" y="50480"/>
                  </a:cubicBezTo>
                  <a:cubicBezTo>
                    <a:pt x="85035" y="50766"/>
                    <a:pt x="84940" y="51051"/>
                    <a:pt x="84940" y="51242"/>
                  </a:cubicBezTo>
                  <a:cubicBezTo>
                    <a:pt x="84749" y="50861"/>
                    <a:pt x="83797" y="50289"/>
                    <a:pt x="83511" y="50670"/>
                  </a:cubicBezTo>
                  <a:cubicBezTo>
                    <a:pt x="83130" y="50575"/>
                    <a:pt x="83320" y="50289"/>
                    <a:pt x="83130" y="50194"/>
                  </a:cubicBezTo>
                  <a:cubicBezTo>
                    <a:pt x="82844" y="50004"/>
                    <a:pt x="82749" y="50289"/>
                    <a:pt x="82463" y="50385"/>
                  </a:cubicBezTo>
                  <a:cubicBezTo>
                    <a:pt x="81892" y="50194"/>
                    <a:pt x="81606" y="49718"/>
                    <a:pt x="81225" y="49242"/>
                  </a:cubicBezTo>
                  <a:cubicBezTo>
                    <a:pt x="80844" y="49146"/>
                    <a:pt x="80749" y="49623"/>
                    <a:pt x="80272" y="49242"/>
                  </a:cubicBezTo>
                  <a:cubicBezTo>
                    <a:pt x="80463" y="48956"/>
                    <a:pt x="80558" y="48765"/>
                    <a:pt x="80177" y="48670"/>
                  </a:cubicBezTo>
                  <a:cubicBezTo>
                    <a:pt x="80272" y="48480"/>
                    <a:pt x="80368" y="48289"/>
                    <a:pt x="80463" y="48099"/>
                  </a:cubicBezTo>
                  <a:cubicBezTo>
                    <a:pt x="81130" y="48003"/>
                    <a:pt x="81511" y="47051"/>
                    <a:pt x="82082" y="46670"/>
                  </a:cubicBezTo>
                  <a:cubicBezTo>
                    <a:pt x="82177" y="46384"/>
                    <a:pt x="81892" y="46670"/>
                    <a:pt x="81796" y="46479"/>
                  </a:cubicBezTo>
                  <a:cubicBezTo>
                    <a:pt x="82082" y="46098"/>
                    <a:pt x="82273" y="45622"/>
                    <a:pt x="82463" y="45241"/>
                  </a:cubicBezTo>
                  <a:cubicBezTo>
                    <a:pt x="82558" y="44955"/>
                    <a:pt x="82273" y="44955"/>
                    <a:pt x="82368" y="44670"/>
                  </a:cubicBezTo>
                  <a:cubicBezTo>
                    <a:pt x="82463" y="44384"/>
                    <a:pt x="82844" y="44003"/>
                    <a:pt x="82939" y="43622"/>
                  </a:cubicBezTo>
                  <a:cubicBezTo>
                    <a:pt x="83416" y="43812"/>
                    <a:pt x="84082" y="43812"/>
                    <a:pt x="84368" y="44098"/>
                  </a:cubicBezTo>
                  <a:cubicBezTo>
                    <a:pt x="85130" y="43908"/>
                    <a:pt x="85416" y="42384"/>
                    <a:pt x="86083" y="41907"/>
                  </a:cubicBezTo>
                  <a:cubicBezTo>
                    <a:pt x="87035" y="42479"/>
                    <a:pt x="86749" y="43336"/>
                    <a:pt x="87511" y="43908"/>
                  </a:cubicBezTo>
                  <a:cubicBezTo>
                    <a:pt x="87702" y="44860"/>
                    <a:pt x="88083" y="45717"/>
                    <a:pt x="88178" y="46670"/>
                  </a:cubicBezTo>
                  <a:cubicBezTo>
                    <a:pt x="88654" y="46860"/>
                    <a:pt x="88750" y="47146"/>
                    <a:pt x="88940" y="47432"/>
                  </a:cubicBezTo>
                  <a:cubicBezTo>
                    <a:pt x="88845" y="47622"/>
                    <a:pt x="88559" y="47908"/>
                    <a:pt x="88654" y="48099"/>
                  </a:cubicBezTo>
                  <a:cubicBezTo>
                    <a:pt x="89035" y="48861"/>
                    <a:pt x="89321" y="49718"/>
                    <a:pt x="89702" y="50480"/>
                  </a:cubicBezTo>
                  <a:cubicBezTo>
                    <a:pt x="89512" y="50575"/>
                    <a:pt x="89321" y="50670"/>
                    <a:pt x="89131" y="51051"/>
                  </a:cubicBezTo>
                  <a:lnTo>
                    <a:pt x="89131" y="51051"/>
                  </a:lnTo>
                  <a:close/>
                  <a:moveTo>
                    <a:pt x="89416" y="63910"/>
                  </a:moveTo>
                  <a:cubicBezTo>
                    <a:pt x="89226" y="63624"/>
                    <a:pt x="88940" y="63434"/>
                    <a:pt x="88750" y="63148"/>
                  </a:cubicBezTo>
                  <a:cubicBezTo>
                    <a:pt x="88845" y="62958"/>
                    <a:pt x="88940" y="62767"/>
                    <a:pt x="89131" y="62481"/>
                  </a:cubicBezTo>
                  <a:cubicBezTo>
                    <a:pt x="89226" y="62767"/>
                    <a:pt x="89512" y="62958"/>
                    <a:pt x="89797" y="63053"/>
                  </a:cubicBezTo>
                  <a:cubicBezTo>
                    <a:pt x="89797" y="63434"/>
                    <a:pt x="89607" y="63624"/>
                    <a:pt x="89416" y="63910"/>
                  </a:cubicBezTo>
                  <a:lnTo>
                    <a:pt x="89416" y="63910"/>
                  </a:lnTo>
                  <a:close/>
                  <a:moveTo>
                    <a:pt x="82749" y="51147"/>
                  </a:moveTo>
                  <a:cubicBezTo>
                    <a:pt x="83035" y="51051"/>
                    <a:pt x="83130" y="50480"/>
                    <a:pt x="82749" y="50385"/>
                  </a:cubicBezTo>
                  <a:cubicBezTo>
                    <a:pt x="82368" y="50575"/>
                    <a:pt x="82368" y="51051"/>
                    <a:pt x="82749" y="51147"/>
                  </a:cubicBezTo>
                  <a:lnTo>
                    <a:pt x="82749" y="51147"/>
                  </a:lnTo>
                  <a:close/>
                  <a:moveTo>
                    <a:pt x="85987" y="62767"/>
                  </a:moveTo>
                  <a:cubicBezTo>
                    <a:pt x="85702" y="62672"/>
                    <a:pt x="85797" y="62481"/>
                    <a:pt x="85987" y="62196"/>
                  </a:cubicBezTo>
                  <a:cubicBezTo>
                    <a:pt x="86083" y="62291"/>
                    <a:pt x="86178" y="62291"/>
                    <a:pt x="86368" y="62386"/>
                  </a:cubicBezTo>
                  <a:cubicBezTo>
                    <a:pt x="86273" y="62577"/>
                    <a:pt x="86083" y="62672"/>
                    <a:pt x="85987" y="62767"/>
                  </a:cubicBezTo>
                  <a:lnTo>
                    <a:pt x="85987" y="62767"/>
                  </a:lnTo>
                  <a:close/>
                  <a:moveTo>
                    <a:pt x="87416" y="41050"/>
                  </a:moveTo>
                  <a:cubicBezTo>
                    <a:pt x="87226" y="41241"/>
                    <a:pt x="86940" y="41145"/>
                    <a:pt x="86654" y="41431"/>
                  </a:cubicBezTo>
                  <a:cubicBezTo>
                    <a:pt x="86654" y="41336"/>
                    <a:pt x="86559" y="41241"/>
                    <a:pt x="86464" y="41241"/>
                  </a:cubicBezTo>
                  <a:cubicBezTo>
                    <a:pt x="86749" y="41050"/>
                    <a:pt x="87035" y="40860"/>
                    <a:pt x="87416" y="41050"/>
                  </a:cubicBezTo>
                  <a:lnTo>
                    <a:pt x="87416" y="41050"/>
                  </a:lnTo>
                  <a:close/>
                  <a:moveTo>
                    <a:pt x="79701" y="62958"/>
                  </a:moveTo>
                  <a:cubicBezTo>
                    <a:pt x="79891" y="62862"/>
                    <a:pt x="79987" y="63243"/>
                    <a:pt x="80368" y="63339"/>
                  </a:cubicBezTo>
                  <a:cubicBezTo>
                    <a:pt x="80463" y="63434"/>
                    <a:pt x="79415" y="63243"/>
                    <a:pt x="79701" y="62958"/>
                  </a:cubicBezTo>
                  <a:lnTo>
                    <a:pt x="79701" y="62958"/>
                  </a:lnTo>
                  <a:close/>
                  <a:moveTo>
                    <a:pt x="64651" y="65053"/>
                  </a:moveTo>
                  <a:cubicBezTo>
                    <a:pt x="64747" y="64863"/>
                    <a:pt x="64937" y="64672"/>
                    <a:pt x="65032" y="64863"/>
                  </a:cubicBezTo>
                  <a:cubicBezTo>
                    <a:pt x="65032" y="65053"/>
                    <a:pt x="64842" y="65148"/>
                    <a:pt x="64651" y="65053"/>
                  </a:cubicBezTo>
                  <a:lnTo>
                    <a:pt x="64651" y="65053"/>
                  </a:lnTo>
                  <a:close/>
                  <a:moveTo>
                    <a:pt x="57222" y="70768"/>
                  </a:moveTo>
                  <a:cubicBezTo>
                    <a:pt x="57127" y="70578"/>
                    <a:pt x="57127" y="70387"/>
                    <a:pt x="57412" y="70292"/>
                  </a:cubicBezTo>
                  <a:cubicBezTo>
                    <a:pt x="57603" y="70292"/>
                    <a:pt x="57508" y="70482"/>
                    <a:pt x="57603" y="70482"/>
                  </a:cubicBezTo>
                  <a:cubicBezTo>
                    <a:pt x="57508" y="70768"/>
                    <a:pt x="57317" y="70578"/>
                    <a:pt x="57222" y="70768"/>
                  </a:cubicBezTo>
                  <a:lnTo>
                    <a:pt x="57222" y="70768"/>
                  </a:lnTo>
                  <a:close/>
                  <a:moveTo>
                    <a:pt x="51888" y="75054"/>
                  </a:moveTo>
                  <a:cubicBezTo>
                    <a:pt x="51697" y="74959"/>
                    <a:pt x="51793" y="74864"/>
                    <a:pt x="51697" y="74864"/>
                  </a:cubicBezTo>
                  <a:cubicBezTo>
                    <a:pt x="51793" y="74864"/>
                    <a:pt x="51793" y="74864"/>
                    <a:pt x="51888" y="74769"/>
                  </a:cubicBezTo>
                  <a:cubicBezTo>
                    <a:pt x="51888" y="74769"/>
                    <a:pt x="51888" y="74959"/>
                    <a:pt x="51888" y="75054"/>
                  </a:cubicBezTo>
                  <a:lnTo>
                    <a:pt x="51888" y="75054"/>
                  </a:lnTo>
                  <a:close/>
                  <a:moveTo>
                    <a:pt x="51221" y="75150"/>
                  </a:moveTo>
                  <a:cubicBezTo>
                    <a:pt x="51126" y="75150"/>
                    <a:pt x="51126" y="75150"/>
                    <a:pt x="51031" y="75054"/>
                  </a:cubicBezTo>
                  <a:cubicBezTo>
                    <a:pt x="51031" y="74864"/>
                    <a:pt x="51221" y="74959"/>
                    <a:pt x="51221" y="74864"/>
                  </a:cubicBezTo>
                  <a:cubicBezTo>
                    <a:pt x="51316" y="74864"/>
                    <a:pt x="51316" y="74959"/>
                    <a:pt x="51412" y="74959"/>
                  </a:cubicBezTo>
                  <a:cubicBezTo>
                    <a:pt x="51412" y="75054"/>
                    <a:pt x="51316" y="75054"/>
                    <a:pt x="51221" y="75150"/>
                  </a:cubicBezTo>
                  <a:lnTo>
                    <a:pt x="51221" y="75150"/>
                  </a:lnTo>
                  <a:close/>
                  <a:moveTo>
                    <a:pt x="51888" y="80674"/>
                  </a:moveTo>
                  <a:cubicBezTo>
                    <a:pt x="51983" y="80674"/>
                    <a:pt x="51983" y="80674"/>
                    <a:pt x="52078" y="80769"/>
                  </a:cubicBezTo>
                  <a:cubicBezTo>
                    <a:pt x="52078" y="80769"/>
                    <a:pt x="51983" y="80865"/>
                    <a:pt x="51983" y="80960"/>
                  </a:cubicBezTo>
                  <a:cubicBezTo>
                    <a:pt x="51888" y="80865"/>
                    <a:pt x="51888" y="80865"/>
                    <a:pt x="51793" y="80865"/>
                  </a:cubicBezTo>
                  <a:cubicBezTo>
                    <a:pt x="51793" y="80769"/>
                    <a:pt x="51888" y="80769"/>
                    <a:pt x="51888" y="80674"/>
                  </a:cubicBezTo>
                  <a:lnTo>
                    <a:pt x="51888" y="80674"/>
                  </a:lnTo>
                  <a:close/>
                  <a:moveTo>
                    <a:pt x="53031" y="80007"/>
                  </a:moveTo>
                  <a:cubicBezTo>
                    <a:pt x="52936" y="80293"/>
                    <a:pt x="52650" y="79912"/>
                    <a:pt x="52364" y="80007"/>
                  </a:cubicBezTo>
                  <a:cubicBezTo>
                    <a:pt x="52650" y="79626"/>
                    <a:pt x="52745" y="80103"/>
                    <a:pt x="53031" y="80007"/>
                  </a:cubicBezTo>
                  <a:lnTo>
                    <a:pt x="53031" y="80007"/>
                  </a:lnTo>
                  <a:close/>
                  <a:moveTo>
                    <a:pt x="53793" y="80674"/>
                  </a:moveTo>
                  <a:cubicBezTo>
                    <a:pt x="53412" y="80579"/>
                    <a:pt x="53507" y="80388"/>
                    <a:pt x="53126" y="80293"/>
                  </a:cubicBezTo>
                  <a:cubicBezTo>
                    <a:pt x="53412" y="80198"/>
                    <a:pt x="53983" y="80388"/>
                    <a:pt x="53793" y="80674"/>
                  </a:cubicBezTo>
                  <a:lnTo>
                    <a:pt x="53793" y="80674"/>
                  </a:lnTo>
                  <a:close/>
                  <a:moveTo>
                    <a:pt x="54269" y="81912"/>
                  </a:moveTo>
                  <a:cubicBezTo>
                    <a:pt x="54650" y="81722"/>
                    <a:pt x="54460" y="82293"/>
                    <a:pt x="54269" y="81912"/>
                  </a:cubicBezTo>
                  <a:lnTo>
                    <a:pt x="54269" y="81912"/>
                  </a:lnTo>
                  <a:close/>
                  <a:moveTo>
                    <a:pt x="64175" y="100867"/>
                  </a:moveTo>
                  <a:cubicBezTo>
                    <a:pt x="64080" y="100772"/>
                    <a:pt x="63985" y="100677"/>
                    <a:pt x="63985" y="100581"/>
                  </a:cubicBezTo>
                  <a:cubicBezTo>
                    <a:pt x="64080" y="100296"/>
                    <a:pt x="64366" y="100677"/>
                    <a:pt x="64175" y="100867"/>
                  </a:cubicBezTo>
                  <a:lnTo>
                    <a:pt x="64175" y="100867"/>
                  </a:lnTo>
                  <a:close/>
                  <a:moveTo>
                    <a:pt x="59698" y="85056"/>
                  </a:moveTo>
                  <a:cubicBezTo>
                    <a:pt x="59794" y="85151"/>
                    <a:pt x="59889" y="85151"/>
                    <a:pt x="59984" y="85246"/>
                  </a:cubicBezTo>
                  <a:cubicBezTo>
                    <a:pt x="59984" y="85627"/>
                    <a:pt x="59508" y="85341"/>
                    <a:pt x="59698" y="85056"/>
                  </a:cubicBezTo>
                  <a:lnTo>
                    <a:pt x="59698" y="85056"/>
                  </a:lnTo>
                  <a:close/>
                  <a:moveTo>
                    <a:pt x="60746" y="85627"/>
                  </a:moveTo>
                  <a:cubicBezTo>
                    <a:pt x="60841" y="85722"/>
                    <a:pt x="60937" y="85722"/>
                    <a:pt x="61032" y="85818"/>
                  </a:cubicBezTo>
                  <a:cubicBezTo>
                    <a:pt x="61032" y="86199"/>
                    <a:pt x="60460" y="85913"/>
                    <a:pt x="60746" y="85627"/>
                  </a:cubicBezTo>
                  <a:lnTo>
                    <a:pt x="60746" y="85627"/>
                  </a:lnTo>
                  <a:close/>
                  <a:moveTo>
                    <a:pt x="74462" y="114774"/>
                  </a:moveTo>
                  <a:cubicBezTo>
                    <a:pt x="74748" y="115059"/>
                    <a:pt x="74748" y="115059"/>
                    <a:pt x="75129" y="115155"/>
                  </a:cubicBezTo>
                  <a:cubicBezTo>
                    <a:pt x="74938" y="115440"/>
                    <a:pt x="74843" y="115726"/>
                    <a:pt x="74653" y="115821"/>
                  </a:cubicBezTo>
                  <a:cubicBezTo>
                    <a:pt x="74176" y="115631"/>
                    <a:pt x="74462" y="115155"/>
                    <a:pt x="74462" y="114774"/>
                  </a:cubicBezTo>
                  <a:lnTo>
                    <a:pt x="74462" y="114774"/>
                  </a:lnTo>
                  <a:close/>
                  <a:moveTo>
                    <a:pt x="75700" y="116298"/>
                  </a:moveTo>
                  <a:cubicBezTo>
                    <a:pt x="75700" y="116583"/>
                    <a:pt x="75319" y="116012"/>
                    <a:pt x="75224" y="115821"/>
                  </a:cubicBezTo>
                  <a:cubicBezTo>
                    <a:pt x="75319" y="115726"/>
                    <a:pt x="75510" y="115726"/>
                    <a:pt x="75605" y="115821"/>
                  </a:cubicBezTo>
                  <a:cubicBezTo>
                    <a:pt x="75700" y="115917"/>
                    <a:pt x="75319" y="116202"/>
                    <a:pt x="75700" y="116298"/>
                  </a:cubicBezTo>
                  <a:lnTo>
                    <a:pt x="75700" y="116298"/>
                  </a:lnTo>
                  <a:close/>
                  <a:moveTo>
                    <a:pt x="79510" y="125537"/>
                  </a:moveTo>
                  <a:cubicBezTo>
                    <a:pt x="79415" y="125346"/>
                    <a:pt x="79129" y="125156"/>
                    <a:pt x="78844" y="125061"/>
                  </a:cubicBezTo>
                  <a:cubicBezTo>
                    <a:pt x="79034" y="124775"/>
                    <a:pt x="79415" y="125251"/>
                    <a:pt x="79701" y="125251"/>
                  </a:cubicBezTo>
                  <a:cubicBezTo>
                    <a:pt x="79606" y="125346"/>
                    <a:pt x="79606" y="125442"/>
                    <a:pt x="79510" y="125537"/>
                  </a:cubicBezTo>
                  <a:lnTo>
                    <a:pt x="79510" y="125537"/>
                  </a:lnTo>
                  <a:close/>
                  <a:moveTo>
                    <a:pt x="82368" y="129823"/>
                  </a:moveTo>
                  <a:cubicBezTo>
                    <a:pt x="82082" y="129633"/>
                    <a:pt x="81701" y="129442"/>
                    <a:pt x="81415" y="129252"/>
                  </a:cubicBezTo>
                  <a:cubicBezTo>
                    <a:pt x="81511" y="129061"/>
                    <a:pt x="81606" y="128966"/>
                    <a:pt x="81701" y="128775"/>
                  </a:cubicBezTo>
                  <a:cubicBezTo>
                    <a:pt x="82177" y="129061"/>
                    <a:pt x="82844" y="129252"/>
                    <a:pt x="82368" y="129823"/>
                  </a:cubicBezTo>
                  <a:lnTo>
                    <a:pt x="82368" y="129823"/>
                  </a:lnTo>
                  <a:close/>
                  <a:moveTo>
                    <a:pt x="82654" y="130109"/>
                  </a:moveTo>
                  <a:cubicBezTo>
                    <a:pt x="82558" y="130109"/>
                    <a:pt x="82463" y="130014"/>
                    <a:pt x="82463" y="130014"/>
                  </a:cubicBezTo>
                  <a:cubicBezTo>
                    <a:pt x="82463" y="129918"/>
                    <a:pt x="82558" y="129918"/>
                    <a:pt x="82558" y="129823"/>
                  </a:cubicBezTo>
                  <a:cubicBezTo>
                    <a:pt x="82654" y="129918"/>
                    <a:pt x="82749" y="129918"/>
                    <a:pt x="82749" y="130014"/>
                  </a:cubicBezTo>
                  <a:cubicBezTo>
                    <a:pt x="82654" y="130014"/>
                    <a:pt x="82654" y="130109"/>
                    <a:pt x="82654" y="130109"/>
                  </a:cubicBezTo>
                  <a:lnTo>
                    <a:pt x="82654" y="130109"/>
                  </a:lnTo>
                  <a:close/>
                  <a:moveTo>
                    <a:pt x="81320" y="123537"/>
                  </a:moveTo>
                  <a:cubicBezTo>
                    <a:pt x="81606" y="123632"/>
                    <a:pt x="81701" y="123918"/>
                    <a:pt x="81511" y="124203"/>
                  </a:cubicBezTo>
                  <a:cubicBezTo>
                    <a:pt x="81225" y="124108"/>
                    <a:pt x="81225" y="124108"/>
                    <a:pt x="81034" y="123918"/>
                  </a:cubicBezTo>
                  <a:cubicBezTo>
                    <a:pt x="81130" y="123727"/>
                    <a:pt x="81225" y="123632"/>
                    <a:pt x="81320" y="123537"/>
                  </a:cubicBezTo>
                  <a:lnTo>
                    <a:pt x="81320" y="123537"/>
                  </a:lnTo>
                  <a:close/>
                  <a:moveTo>
                    <a:pt x="64937" y="103439"/>
                  </a:moveTo>
                  <a:cubicBezTo>
                    <a:pt x="64842" y="103439"/>
                    <a:pt x="64842" y="103344"/>
                    <a:pt x="64747" y="103344"/>
                  </a:cubicBezTo>
                  <a:cubicBezTo>
                    <a:pt x="64747" y="103248"/>
                    <a:pt x="64842" y="103248"/>
                    <a:pt x="64842" y="103153"/>
                  </a:cubicBezTo>
                  <a:cubicBezTo>
                    <a:pt x="64937" y="103153"/>
                    <a:pt x="64937" y="103248"/>
                    <a:pt x="65032" y="103248"/>
                  </a:cubicBezTo>
                  <a:cubicBezTo>
                    <a:pt x="64937" y="103344"/>
                    <a:pt x="64937" y="103439"/>
                    <a:pt x="64937" y="103439"/>
                  </a:cubicBezTo>
                  <a:lnTo>
                    <a:pt x="64937" y="103439"/>
                  </a:lnTo>
                  <a:close/>
                  <a:moveTo>
                    <a:pt x="35600" y="82389"/>
                  </a:moveTo>
                  <a:cubicBezTo>
                    <a:pt x="35695" y="82484"/>
                    <a:pt x="35791" y="82484"/>
                    <a:pt x="35886" y="82484"/>
                  </a:cubicBezTo>
                  <a:cubicBezTo>
                    <a:pt x="35695" y="83151"/>
                    <a:pt x="35124" y="82579"/>
                    <a:pt x="35600" y="82389"/>
                  </a:cubicBezTo>
                  <a:lnTo>
                    <a:pt x="35600" y="82389"/>
                  </a:lnTo>
                  <a:close/>
                  <a:moveTo>
                    <a:pt x="35505" y="83436"/>
                  </a:moveTo>
                  <a:cubicBezTo>
                    <a:pt x="35695" y="83532"/>
                    <a:pt x="35886" y="83341"/>
                    <a:pt x="36076" y="83246"/>
                  </a:cubicBezTo>
                  <a:cubicBezTo>
                    <a:pt x="35791" y="82960"/>
                    <a:pt x="35600" y="83151"/>
                    <a:pt x="35505" y="83436"/>
                  </a:cubicBezTo>
                  <a:lnTo>
                    <a:pt x="35505" y="83436"/>
                  </a:lnTo>
                  <a:close/>
                  <a:moveTo>
                    <a:pt x="34552" y="83436"/>
                  </a:moveTo>
                  <a:cubicBezTo>
                    <a:pt x="34648" y="83151"/>
                    <a:pt x="34838" y="83436"/>
                    <a:pt x="35029" y="83436"/>
                  </a:cubicBezTo>
                  <a:cubicBezTo>
                    <a:pt x="34838" y="83532"/>
                    <a:pt x="34743" y="83532"/>
                    <a:pt x="34552" y="83436"/>
                  </a:cubicBezTo>
                  <a:lnTo>
                    <a:pt x="34552" y="83436"/>
                  </a:lnTo>
                  <a:close/>
                  <a:moveTo>
                    <a:pt x="33695" y="83055"/>
                  </a:moveTo>
                  <a:cubicBezTo>
                    <a:pt x="33600" y="82960"/>
                    <a:pt x="33695" y="82960"/>
                    <a:pt x="33600" y="82865"/>
                  </a:cubicBezTo>
                  <a:cubicBezTo>
                    <a:pt x="33695" y="82770"/>
                    <a:pt x="33695" y="82865"/>
                    <a:pt x="33790" y="82770"/>
                  </a:cubicBezTo>
                  <a:cubicBezTo>
                    <a:pt x="33790" y="82770"/>
                    <a:pt x="33790" y="82865"/>
                    <a:pt x="33886" y="82960"/>
                  </a:cubicBezTo>
                  <a:cubicBezTo>
                    <a:pt x="33790" y="82960"/>
                    <a:pt x="33790" y="82960"/>
                    <a:pt x="33695" y="83055"/>
                  </a:cubicBezTo>
                  <a:lnTo>
                    <a:pt x="33695" y="83055"/>
                  </a:lnTo>
                  <a:close/>
                  <a:moveTo>
                    <a:pt x="23599" y="77912"/>
                  </a:moveTo>
                  <a:cubicBezTo>
                    <a:pt x="23694" y="77817"/>
                    <a:pt x="23694" y="77912"/>
                    <a:pt x="23789" y="77817"/>
                  </a:cubicBezTo>
                  <a:cubicBezTo>
                    <a:pt x="23884" y="77817"/>
                    <a:pt x="23884" y="77912"/>
                    <a:pt x="23980" y="77912"/>
                  </a:cubicBezTo>
                  <a:cubicBezTo>
                    <a:pt x="23884" y="78102"/>
                    <a:pt x="23789" y="78007"/>
                    <a:pt x="23599" y="77912"/>
                  </a:cubicBezTo>
                  <a:lnTo>
                    <a:pt x="23599" y="77912"/>
                  </a:lnTo>
                  <a:close/>
                  <a:moveTo>
                    <a:pt x="43982" y="60767"/>
                  </a:moveTo>
                  <a:cubicBezTo>
                    <a:pt x="44173" y="60672"/>
                    <a:pt x="44363" y="60767"/>
                    <a:pt x="44554" y="60862"/>
                  </a:cubicBezTo>
                  <a:cubicBezTo>
                    <a:pt x="44268" y="61243"/>
                    <a:pt x="44268" y="60862"/>
                    <a:pt x="43982" y="60767"/>
                  </a:cubicBezTo>
                  <a:lnTo>
                    <a:pt x="43982" y="60767"/>
                  </a:lnTo>
                  <a:close/>
                  <a:moveTo>
                    <a:pt x="94846" y="12951"/>
                  </a:moveTo>
                  <a:cubicBezTo>
                    <a:pt x="94750" y="12856"/>
                    <a:pt x="94560" y="12761"/>
                    <a:pt x="94369" y="12666"/>
                  </a:cubicBezTo>
                  <a:cubicBezTo>
                    <a:pt x="94084" y="11237"/>
                    <a:pt x="93607" y="9999"/>
                    <a:pt x="93226" y="8570"/>
                  </a:cubicBezTo>
                  <a:cubicBezTo>
                    <a:pt x="93322" y="8475"/>
                    <a:pt x="93417" y="8284"/>
                    <a:pt x="93417" y="8189"/>
                  </a:cubicBezTo>
                  <a:cubicBezTo>
                    <a:pt x="92845" y="8284"/>
                    <a:pt x="93036" y="7617"/>
                    <a:pt x="92750" y="7332"/>
                  </a:cubicBezTo>
                  <a:cubicBezTo>
                    <a:pt x="92083" y="6951"/>
                    <a:pt x="91702" y="7236"/>
                    <a:pt x="91036" y="7427"/>
                  </a:cubicBezTo>
                  <a:cubicBezTo>
                    <a:pt x="90845" y="7808"/>
                    <a:pt x="91036" y="8094"/>
                    <a:pt x="90845" y="8475"/>
                  </a:cubicBezTo>
                  <a:cubicBezTo>
                    <a:pt x="90178" y="8379"/>
                    <a:pt x="89797" y="9332"/>
                    <a:pt x="89988" y="9903"/>
                  </a:cubicBezTo>
                  <a:cubicBezTo>
                    <a:pt x="89416" y="10570"/>
                    <a:pt x="88750" y="11237"/>
                    <a:pt x="88369" y="12094"/>
                  </a:cubicBezTo>
                  <a:cubicBezTo>
                    <a:pt x="88083" y="12761"/>
                    <a:pt x="87988" y="13523"/>
                    <a:pt x="87511" y="14190"/>
                  </a:cubicBezTo>
                  <a:cubicBezTo>
                    <a:pt x="87130" y="14666"/>
                    <a:pt x="87035" y="15142"/>
                    <a:pt x="86749" y="15714"/>
                  </a:cubicBezTo>
                  <a:cubicBezTo>
                    <a:pt x="86273" y="16857"/>
                    <a:pt x="85511" y="17333"/>
                    <a:pt x="85035" y="18000"/>
                  </a:cubicBezTo>
                  <a:cubicBezTo>
                    <a:pt x="84559" y="18666"/>
                    <a:pt x="84368" y="19524"/>
                    <a:pt x="83797" y="20286"/>
                  </a:cubicBezTo>
                  <a:cubicBezTo>
                    <a:pt x="83225" y="21048"/>
                    <a:pt x="83225" y="22000"/>
                    <a:pt x="82558" y="22762"/>
                  </a:cubicBezTo>
                  <a:cubicBezTo>
                    <a:pt x="81796" y="23810"/>
                    <a:pt x="81130" y="25048"/>
                    <a:pt x="80463" y="25905"/>
                  </a:cubicBezTo>
                  <a:cubicBezTo>
                    <a:pt x="80272" y="25810"/>
                    <a:pt x="80177" y="25905"/>
                    <a:pt x="79987" y="26001"/>
                  </a:cubicBezTo>
                  <a:cubicBezTo>
                    <a:pt x="79796" y="26286"/>
                    <a:pt x="79606" y="26667"/>
                    <a:pt x="79415" y="26953"/>
                  </a:cubicBezTo>
                  <a:cubicBezTo>
                    <a:pt x="79225" y="27144"/>
                    <a:pt x="78939" y="26858"/>
                    <a:pt x="78844" y="27144"/>
                  </a:cubicBezTo>
                  <a:cubicBezTo>
                    <a:pt x="79034" y="27715"/>
                    <a:pt x="78558" y="28668"/>
                    <a:pt x="77986" y="29049"/>
                  </a:cubicBezTo>
                  <a:cubicBezTo>
                    <a:pt x="77986" y="30096"/>
                    <a:pt x="77320" y="30763"/>
                    <a:pt x="76653" y="31811"/>
                  </a:cubicBezTo>
                  <a:cubicBezTo>
                    <a:pt x="75415" y="32192"/>
                    <a:pt x="74653" y="34097"/>
                    <a:pt x="73891" y="35335"/>
                  </a:cubicBezTo>
                  <a:cubicBezTo>
                    <a:pt x="73891" y="35526"/>
                    <a:pt x="73986" y="35621"/>
                    <a:pt x="73891" y="35907"/>
                  </a:cubicBezTo>
                  <a:cubicBezTo>
                    <a:pt x="73224" y="36288"/>
                    <a:pt x="72652" y="36954"/>
                    <a:pt x="72081" y="37431"/>
                  </a:cubicBezTo>
                  <a:cubicBezTo>
                    <a:pt x="71986" y="37716"/>
                    <a:pt x="72081" y="37907"/>
                    <a:pt x="71986" y="38193"/>
                  </a:cubicBezTo>
                  <a:cubicBezTo>
                    <a:pt x="71319" y="38859"/>
                    <a:pt x="70747" y="39336"/>
                    <a:pt x="69985" y="40002"/>
                  </a:cubicBezTo>
                  <a:cubicBezTo>
                    <a:pt x="70081" y="40383"/>
                    <a:pt x="69985" y="40860"/>
                    <a:pt x="69985" y="41336"/>
                  </a:cubicBezTo>
                  <a:cubicBezTo>
                    <a:pt x="69319" y="41431"/>
                    <a:pt x="69223" y="42384"/>
                    <a:pt x="69128" y="42860"/>
                  </a:cubicBezTo>
                  <a:cubicBezTo>
                    <a:pt x="68271" y="43717"/>
                    <a:pt x="67223" y="44479"/>
                    <a:pt x="66080" y="45051"/>
                  </a:cubicBezTo>
                  <a:cubicBezTo>
                    <a:pt x="65794" y="45813"/>
                    <a:pt x="65413" y="45908"/>
                    <a:pt x="65032" y="46479"/>
                  </a:cubicBezTo>
                  <a:cubicBezTo>
                    <a:pt x="64175" y="46479"/>
                    <a:pt x="63699" y="47622"/>
                    <a:pt x="62651" y="46670"/>
                  </a:cubicBezTo>
                  <a:cubicBezTo>
                    <a:pt x="62175" y="46670"/>
                    <a:pt x="61699" y="46860"/>
                    <a:pt x="61127" y="46384"/>
                  </a:cubicBezTo>
                  <a:cubicBezTo>
                    <a:pt x="61032" y="46479"/>
                    <a:pt x="61032" y="46860"/>
                    <a:pt x="60841" y="46765"/>
                  </a:cubicBezTo>
                  <a:cubicBezTo>
                    <a:pt x="60556" y="46575"/>
                    <a:pt x="60460" y="46384"/>
                    <a:pt x="60079" y="46289"/>
                  </a:cubicBezTo>
                  <a:cubicBezTo>
                    <a:pt x="59032" y="45908"/>
                    <a:pt x="58555" y="47051"/>
                    <a:pt x="57412" y="46194"/>
                  </a:cubicBezTo>
                  <a:cubicBezTo>
                    <a:pt x="57222" y="46098"/>
                    <a:pt x="57031" y="46479"/>
                    <a:pt x="56841" y="46289"/>
                  </a:cubicBezTo>
                  <a:cubicBezTo>
                    <a:pt x="55984" y="45813"/>
                    <a:pt x="55126" y="45622"/>
                    <a:pt x="54650" y="46479"/>
                  </a:cubicBezTo>
                  <a:cubicBezTo>
                    <a:pt x="54364" y="46575"/>
                    <a:pt x="53888" y="46289"/>
                    <a:pt x="53507" y="46098"/>
                  </a:cubicBezTo>
                  <a:cubicBezTo>
                    <a:pt x="53317" y="46003"/>
                    <a:pt x="53221" y="46289"/>
                    <a:pt x="53031" y="46194"/>
                  </a:cubicBezTo>
                  <a:cubicBezTo>
                    <a:pt x="52269" y="45527"/>
                    <a:pt x="51793" y="45813"/>
                    <a:pt x="51126" y="45622"/>
                  </a:cubicBezTo>
                  <a:cubicBezTo>
                    <a:pt x="50840" y="45717"/>
                    <a:pt x="50650" y="46003"/>
                    <a:pt x="50269" y="46003"/>
                  </a:cubicBezTo>
                  <a:cubicBezTo>
                    <a:pt x="49888" y="45813"/>
                    <a:pt x="49507" y="45527"/>
                    <a:pt x="49030" y="45336"/>
                  </a:cubicBezTo>
                  <a:cubicBezTo>
                    <a:pt x="48745" y="45622"/>
                    <a:pt x="48364" y="45527"/>
                    <a:pt x="47983" y="45717"/>
                  </a:cubicBezTo>
                  <a:cubicBezTo>
                    <a:pt x="47697" y="45527"/>
                    <a:pt x="47316" y="45336"/>
                    <a:pt x="47030" y="45146"/>
                  </a:cubicBezTo>
                  <a:cubicBezTo>
                    <a:pt x="46649" y="45146"/>
                    <a:pt x="46459" y="45336"/>
                    <a:pt x="46078" y="45051"/>
                  </a:cubicBezTo>
                  <a:cubicBezTo>
                    <a:pt x="45887" y="45336"/>
                    <a:pt x="45601" y="45241"/>
                    <a:pt x="45220" y="45051"/>
                  </a:cubicBezTo>
                  <a:cubicBezTo>
                    <a:pt x="45030" y="45146"/>
                    <a:pt x="44935" y="45336"/>
                    <a:pt x="44744" y="45146"/>
                  </a:cubicBezTo>
                  <a:cubicBezTo>
                    <a:pt x="44554" y="45051"/>
                    <a:pt x="44363" y="44860"/>
                    <a:pt x="44077" y="44765"/>
                  </a:cubicBezTo>
                  <a:cubicBezTo>
                    <a:pt x="43601" y="45051"/>
                    <a:pt x="43030" y="44670"/>
                    <a:pt x="42553" y="44860"/>
                  </a:cubicBezTo>
                  <a:cubicBezTo>
                    <a:pt x="42172" y="44670"/>
                    <a:pt x="41696" y="44384"/>
                    <a:pt x="41315" y="44098"/>
                  </a:cubicBezTo>
                  <a:cubicBezTo>
                    <a:pt x="41029" y="44289"/>
                    <a:pt x="40744" y="44289"/>
                    <a:pt x="40363" y="44479"/>
                  </a:cubicBezTo>
                  <a:cubicBezTo>
                    <a:pt x="39410" y="43717"/>
                    <a:pt x="38743" y="44289"/>
                    <a:pt x="37791" y="43431"/>
                  </a:cubicBezTo>
                  <a:cubicBezTo>
                    <a:pt x="37505" y="43527"/>
                    <a:pt x="37410" y="44193"/>
                    <a:pt x="37124" y="44098"/>
                  </a:cubicBezTo>
                  <a:cubicBezTo>
                    <a:pt x="36838" y="43527"/>
                    <a:pt x="35791" y="42479"/>
                    <a:pt x="35219" y="43336"/>
                  </a:cubicBezTo>
                  <a:cubicBezTo>
                    <a:pt x="35410" y="44860"/>
                    <a:pt x="36076" y="46289"/>
                    <a:pt x="36362" y="47813"/>
                  </a:cubicBezTo>
                  <a:cubicBezTo>
                    <a:pt x="37124" y="48480"/>
                    <a:pt x="37124" y="49242"/>
                    <a:pt x="37315" y="50004"/>
                  </a:cubicBezTo>
                  <a:cubicBezTo>
                    <a:pt x="36743" y="50766"/>
                    <a:pt x="37600" y="50956"/>
                    <a:pt x="37981" y="51337"/>
                  </a:cubicBezTo>
                  <a:cubicBezTo>
                    <a:pt x="37791" y="51528"/>
                    <a:pt x="37696" y="51623"/>
                    <a:pt x="37505" y="51909"/>
                  </a:cubicBezTo>
                  <a:cubicBezTo>
                    <a:pt x="37696" y="52671"/>
                    <a:pt x="38553" y="53242"/>
                    <a:pt x="39410" y="53242"/>
                  </a:cubicBezTo>
                  <a:cubicBezTo>
                    <a:pt x="39315" y="53528"/>
                    <a:pt x="39029" y="53909"/>
                    <a:pt x="39410" y="54195"/>
                  </a:cubicBezTo>
                  <a:cubicBezTo>
                    <a:pt x="39601" y="54290"/>
                    <a:pt x="39791" y="53909"/>
                    <a:pt x="39982" y="54099"/>
                  </a:cubicBezTo>
                  <a:cubicBezTo>
                    <a:pt x="39696" y="54576"/>
                    <a:pt x="40172" y="54861"/>
                    <a:pt x="39886" y="55338"/>
                  </a:cubicBezTo>
                  <a:cubicBezTo>
                    <a:pt x="40267" y="55623"/>
                    <a:pt x="40458" y="55338"/>
                    <a:pt x="40744" y="55623"/>
                  </a:cubicBezTo>
                  <a:cubicBezTo>
                    <a:pt x="40839" y="56100"/>
                    <a:pt x="40458" y="56290"/>
                    <a:pt x="40553" y="56766"/>
                  </a:cubicBezTo>
                  <a:cubicBezTo>
                    <a:pt x="40363" y="56766"/>
                    <a:pt x="40172" y="56671"/>
                    <a:pt x="39982" y="56766"/>
                  </a:cubicBezTo>
                  <a:cubicBezTo>
                    <a:pt x="40744" y="57243"/>
                    <a:pt x="42268" y="57814"/>
                    <a:pt x="42268" y="58671"/>
                  </a:cubicBezTo>
                  <a:cubicBezTo>
                    <a:pt x="42744" y="58957"/>
                    <a:pt x="43220" y="59243"/>
                    <a:pt x="43601" y="59243"/>
                  </a:cubicBezTo>
                  <a:cubicBezTo>
                    <a:pt x="43792" y="59719"/>
                    <a:pt x="43601" y="59910"/>
                    <a:pt x="43220" y="60386"/>
                  </a:cubicBezTo>
                  <a:cubicBezTo>
                    <a:pt x="43601" y="60576"/>
                    <a:pt x="43601" y="60576"/>
                    <a:pt x="43411" y="60862"/>
                  </a:cubicBezTo>
                  <a:cubicBezTo>
                    <a:pt x="44458" y="61529"/>
                    <a:pt x="45506" y="61910"/>
                    <a:pt x="46459" y="62386"/>
                  </a:cubicBezTo>
                  <a:cubicBezTo>
                    <a:pt x="46554" y="62577"/>
                    <a:pt x="46363" y="62767"/>
                    <a:pt x="46268" y="62862"/>
                  </a:cubicBezTo>
                  <a:cubicBezTo>
                    <a:pt x="46554" y="63053"/>
                    <a:pt x="46744" y="63148"/>
                    <a:pt x="47030" y="63243"/>
                  </a:cubicBezTo>
                  <a:cubicBezTo>
                    <a:pt x="47602" y="63243"/>
                    <a:pt x="47506" y="62672"/>
                    <a:pt x="48078" y="62862"/>
                  </a:cubicBezTo>
                  <a:cubicBezTo>
                    <a:pt x="47983" y="63148"/>
                    <a:pt x="47792" y="62862"/>
                    <a:pt x="47697" y="63148"/>
                  </a:cubicBezTo>
                  <a:cubicBezTo>
                    <a:pt x="48173" y="63624"/>
                    <a:pt x="48459" y="63148"/>
                    <a:pt x="48935" y="63434"/>
                  </a:cubicBezTo>
                  <a:cubicBezTo>
                    <a:pt x="49316" y="63529"/>
                    <a:pt x="48840" y="63910"/>
                    <a:pt x="49221" y="64005"/>
                  </a:cubicBezTo>
                  <a:cubicBezTo>
                    <a:pt x="49411" y="64101"/>
                    <a:pt x="49602" y="63910"/>
                    <a:pt x="49792" y="63815"/>
                  </a:cubicBezTo>
                  <a:cubicBezTo>
                    <a:pt x="49792" y="63434"/>
                    <a:pt x="48935" y="63339"/>
                    <a:pt x="49316" y="62862"/>
                  </a:cubicBezTo>
                  <a:cubicBezTo>
                    <a:pt x="49602" y="62672"/>
                    <a:pt x="49983" y="62862"/>
                    <a:pt x="50364" y="62958"/>
                  </a:cubicBezTo>
                  <a:cubicBezTo>
                    <a:pt x="50364" y="63339"/>
                    <a:pt x="50364" y="63815"/>
                    <a:pt x="50364" y="64291"/>
                  </a:cubicBezTo>
                  <a:cubicBezTo>
                    <a:pt x="49697" y="64386"/>
                    <a:pt x="49221" y="65148"/>
                    <a:pt x="48649" y="65339"/>
                  </a:cubicBezTo>
                  <a:cubicBezTo>
                    <a:pt x="48459" y="65720"/>
                    <a:pt x="48745" y="66006"/>
                    <a:pt x="48554" y="66482"/>
                  </a:cubicBezTo>
                  <a:cubicBezTo>
                    <a:pt x="47506" y="67053"/>
                    <a:pt x="46935" y="67625"/>
                    <a:pt x="45982" y="68577"/>
                  </a:cubicBezTo>
                  <a:cubicBezTo>
                    <a:pt x="45601" y="68577"/>
                    <a:pt x="45316" y="68958"/>
                    <a:pt x="44839" y="68673"/>
                  </a:cubicBezTo>
                  <a:cubicBezTo>
                    <a:pt x="44649" y="69054"/>
                    <a:pt x="44839" y="69339"/>
                    <a:pt x="44744" y="69720"/>
                  </a:cubicBezTo>
                  <a:cubicBezTo>
                    <a:pt x="44363" y="69911"/>
                    <a:pt x="43887" y="69720"/>
                    <a:pt x="43506" y="70101"/>
                  </a:cubicBezTo>
                  <a:cubicBezTo>
                    <a:pt x="43315" y="70387"/>
                    <a:pt x="43601" y="70673"/>
                    <a:pt x="43315" y="71054"/>
                  </a:cubicBezTo>
                  <a:cubicBezTo>
                    <a:pt x="43125" y="71149"/>
                    <a:pt x="42839" y="71149"/>
                    <a:pt x="42553" y="71054"/>
                  </a:cubicBezTo>
                  <a:cubicBezTo>
                    <a:pt x="41982" y="71816"/>
                    <a:pt x="41125" y="71721"/>
                    <a:pt x="40744" y="72768"/>
                  </a:cubicBezTo>
                  <a:cubicBezTo>
                    <a:pt x="39791" y="72864"/>
                    <a:pt x="38934" y="73245"/>
                    <a:pt x="38077" y="73626"/>
                  </a:cubicBezTo>
                  <a:cubicBezTo>
                    <a:pt x="37981" y="73816"/>
                    <a:pt x="37791" y="74007"/>
                    <a:pt x="37886" y="74102"/>
                  </a:cubicBezTo>
                  <a:cubicBezTo>
                    <a:pt x="37696" y="74292"/>
                    <a:pt x="37410" y="74102"/>
                    <a:pt x="37219" y="74388"/>
                  </a:cubicBezTo>
                  <a:cubicBezTo>
                    <a:pt x="37124" y="74578"/>
                    <a:pt x="37029" y="74769"/>
                    <a:pt x="36934" y="74959"/>
                  </a:cubicBezTo>
                  <a:cubicBezTo>
                    <a:pt x="36362" y="75245"/>
                    <a:pt x="35695" y="75054"/>
                    <a:pt x="35219" y="75435"/>
                  </a:cubicBezTo>
                  <a:cubicBezTo>
                    <a:pt x="34648" y="75245"/>
                    <a:pt x="34171" y="75340"/>
                    <a:pt x="33981" y="76007"/>
                  </a:cubicBezTo>
                  <a:cubicBezTo>
                    <a:pt x="33219" y="76388"/>
                    <a:pt x="32266" y="76578"/>
                    <a:pt x="31504" y="75912"/>
                  </a:cubicBezTo>
                  <a:cubicBezTo>
                    <a:pt x="31219" y="76293"/>
                    <a:pt x="30933" y="76388"/>
                    <a:pt x="30647" y="76674"/>
                  </a:cubicBezTo>
                  <a:cubicBezTo>
                    <a:pt x="29790" y="76293"/>
                    <a:pt x="29218" y="76674"/>
                    <a:pt x="28456" y="76769"/>
                  </a:cubicBezTo>
                  <a:cubicBezTo>
                    <a:pt x="28171" y="77245"/>
                    <a:pt x="27790" y="77817"/>
                    <a:pt x="27790" y="78198"/>
                  </a:cubicBezTo>
                  <a:cubicBezTo>
                    <a:pt x="27694" y="78007"/>
                    <a:pt x="27599" y="77721"/>
                    <a:pt x="27599" y="77531"/>
                  </a:cubicBezTo>
                  <a:cubicBezTo>
                    <a:pt x="27694" y="77436"/>
                    <a:pt x="28075" y="77436"/>
                    <a:pt x="27694" y="77340"/>
                  </a:cubicBezTo>
                  <a:cubicBezTo>
                    <a:pt x="27123" y="76959"/>
                    <a:pt x="26742" y="77340"/>
                    <a:pt x="26170" y="76864"/>
                  </a:cubicBezTo>
                  <a:cubicBezTo>
                    <a:pt x="25980" y="77150"/>
                    <a:pt x="26170" y="77245"/>
                    <a:pt x="25980" y="77245"/>
                  </a:cubicBezTo>
                  <a:cubicBezTo>
                    <a:pt x="25599" y="76769"/>
                    <a:pt x="24932" y="77436"/>
                    <a:pt x="24361" y="77055"/>
                  </a:cubicBezTo>
                  <a:cubicBezTo>
                    <a:pt x="24170" y="77245"/>
                    <a:pt x="24265" y="77340"/>
                    <a:pt x="23980" y="77721"/>
                  </a:cubicBezTo>
                  <a:cubicBezTo>
                    <a:pt x="23789" y="77531"/>
                    <a:pt x="23503" y="77531"/>
                    <a:pt x="23313" y="77817"/>
                  </a:cubicBezTo>
                  <a:cubicBezTo>
                    <a:pt x="22551" y="77340"/>
                    <a:pt x="21979" y="77150"/>
                    <a:pt x="21313" y="77055"/>
                  </a:cubicBezTo>
                  <a:cubicBezTo>
                    <a:pt x="20836" y="78007"/>
                    <a:pt x="20170" y="77055"/>
                    <a:pt x="19408" y="76864"/>
                  </a:cubicBezTo>
                  <a:cubicBezTo>
                    <a:pt x="19122" y="77150"/>
                    <a:pt x="18836" y="77531"/>
                    <a:pt x="18360" y="77340"/>
                  </a:cubicBezTo>
                  <a:cubicBezTo>
                    <a:pt x="17217" y="76388"/>
                    <a:pt x="16360" y="77817"/>
                    <a:pt x="15217" y="77626"/>
                  </a:cubicBezTo>
                  <a:cubicBezTo>
                    <a:pt x="14836" y="77531"/>
                    <a:pt x="14836" y="77245"/>
                    <a:pt x="14455" y="77150"/>
                  </a:cubicBezTo>
                  <a:cubicBezTo>
                    <a:pt x="13883" y="77626"/>
                    <a:pt x="13216" y="77817"/>
                    <a:pt x="12264" y="77245"/>
                  </a:cubicBezTo>
                  <a:cubicBezTo>
                    <a:pt x="11978" y="77340"/>
                    <a:pt x="11692" y="77721"/>
                    <a:pt x="11216" y="77531"/>
                  </a:cubicBezTo>
                  <a:cubicBezTo>
                    <a:pt x="10930" y="77436"/>
                    <a:pt x="11026" y="77245"/>
                    <a:pt x="10835" y="77055"/>
                  </a:cubicBezTo>
                  <a:cubicBezTo>
                    <a:pt x="9883" y="77340"/>
                    <a:pt x="8740" y="76864"/>
                    <a:pt x="7882" y="77245"/>
                  </a:cubicBezTo>
                  <a:cubicBezTo>
                    <a:pt x="7692" y="77150"/>
                    <a:pt x="7501" y="77055"/>
                    <a:pt x="7406" y="77055"/>
                  </a:cubicBezTo>
                  <a:cubicBezTo>
                    <a:pt x="7311" y="77150"/>
                    <a:pt x="7311" y="77245"/>
                    <a:pt x="7216" y="77150"/>
                  </a:cubicBezTo>
                  <a:cubicBezTo>
                    <a:pt x="6835" y="78007"/>
                    <a:pt x="8073" y="78102"/>
                    <a:pt x="8454" y="78483"/>
                  </a:cubicBezTo>
                  <a:cubicBezTo>
                    <a:pt x="8263" y="78864"/>
                    <a:pt x="8168" y="78102"/>
                    <a:pt x="7882" y="78483"/>
                  </a:cubicBezTo>
                  <a:cubicBezTo>
                    <a:pt x="7978" y="78960"/>
                    <a:pt x="9406" y="79055"/>
                    <a:pt x="9502" y="79722"/>
                  </a:cubicBezTo>
                  <a:cubicBezTo>
                    <a:pt x="9502" y="80007"/>
                    <a:pt x="9216" y="80007"/>
                    <a:pt x="9216" y="80293"/>
                  </a:cubicBezTo>
                  <a:cubicBezTo>
                    <a:pt x="9787" y="80674"/>
                    <a:pt x="10073" y="80103"/>
                    <a:pt x="10549" y="80007"/>
                  </a:cubicBezTo>
                  <a:cubicBezTo>
                    <a:pt x="10835" y="80007"/>
                    <a:pt x="11311" y="80388"/>
                    <a:pt x="11502" y="80579"/>
                  </a:cubicBezTo>
                  <a:cubicBezTo>
                    <a:pt x="11407" y="80769"/>
                    <a:pt x="11311" y="80960"/>
                    <a:pt x="11311" y="81150"/>
                  </a:cubicBezTo>
                  <a:cubicBezTo>
                    <a:pt x="11692" y="81341"/>
                    <a:pt x="12073" y="81531"/>
                    <a:pt x="12454" y="81817"/>
                  </a:cubicBezTo>
                  <a:cubicBezTo>
                    <a:pt x="12740" y="81531"/>
                    <a:pt x="12169" y="81436"/>
                    <a:pt x="12359" y="81150"/>
                  </a:cubicBezTo>
                  <a:cubicBezTo>
                    <a:pt x="12550" y="81150"/>
                    <a:pt x="12550" y="80865"/>
                    <a:pt x="12740" y="80960"/>
                  </a:cubicBezTo>
                  <a:cubicBezTo>
                    <a:pt x="13597" y="81531"/>
                    <a:pt x="14359" y="82865"/>
                    <a:pt x="15598" y="82579"/>
                  </a:cubicBezTo>
                  <a:cubicBezTo>
                    <a:pt x="15693" y="82865"/>
                    <a:pt x="16264" y="82960"/>
                    <a:pt x="16550" y="83151"/>
                  </a:cubicBezTo>
                  <a:cubicBezTo>
                    <a:pt x="16455" y="83246"/>
                    <a:pt x="16360" y="83246"/>
                    <a:pt x="16264" y="83436"/>
                  </a:cubicBezTo>
                  <a:cubicBezTo>
                    <a:pt x="16645" y="83436"/>
                    <a:pt x="17026" y="83055"/>
                    <a:pt x="17693" y="83436"/>
                  </a:cubicBezTo>
                  <a:cubicBezTo>
                    <a:pt x="17598" y="83532"/>
                    <a:pt x="17598" y="83627"/>
                    <a:pt x="17503" y="83722"/>
                  </a:cubicBezTo>
                  <a:cubicBezTo>
                    <a:pt x="18169" y="84294"/>
                    <a:pt x="18646" y="83913"/>
                    <a:pt x="19217" y="83913"/>
                  </a:cubicBezTo>
                  <a:cubicBezTo>
                    <a:pt x="19408" y="84294"/>
                    <a:pt x="19884" y="84675"/>
                    <a:pt x="20455" y="84770"/>
                  </a:cubicBezTo>
                  <a:cubicBezTo>
                    <a:pt x="20551" y="84484"/>
                    <a:pt x="20741" y="84579"/>
                    <a:pt x="20836" y="84294"/>
                  </a:cubicBezTo>
                  <a:cubicBezTo>
                    <a:pt x="21217" y="84389"/>
                    <a:pt x="21598" y="84294"/>
                    <a:pt x="21979" y="84579"/>
                  </a:cubicBezTo>
                  <a:cubicBezTo>
                    <a:pt x="22837" y="84103"/>
                    <a:pt x="24075" y="84865"/>
                    <a:pt x="24932" y="84389"/>
                  </a:cubicBezTo>
                  <a:cubicBezTo>
                    <a:pt x="25694" y="84579"/>
                    <a:pt x="26647" y="84960"/>
                    <a:pt x="27409" y="85151"/>
                  </a:cubicBezTo>
                  <a:cubicBezTo>
                    <a:pt x="27790" y="84770"/>
                    <a:pt x="28361" y="83913"/>
                    <a:pt x="28933" y="84675"/>
                  </a:cubicBezTo>
                  <a:cubicBezTo>
                    <a:pt x="29218" y="84579"/>
                    <a:pt x="29409" y="84389"/>
                    <a:pt x="29695" y="84484"/>
                  </a:cubicBezTo>
                  <a:cubicBezTo>
                    <a:pt x="29980" y="84675"/>
                    <a:pt x="30171" y="84960"/>
                    <a:pt x="30457" y="85151"/>
                  </a:cubicBezTo>
                  <a:cubicBezTo>
                    <a:pt x="30647" y="84675"/>
                    <a:pt x="30933" y="85151"/>
                    <a:pt x="31409" y="85151"/>
                  </a:cubicBezTo>
                  <a:cubicBezTo>
                    <a:pt x="31600" y="84865"/>
                    <a:pt x="31409" y="84675"/>
                    <a:pt x="31695" y="84484"/>
                  </a:cubicBezTo>
                  <a:cubicBezTo>
                    <a:pt x="31981" y="84579"/>
                    <a:pt x="31885" y="84770"/>
                    <a:pt x="32076" y="84675"/>
                  </a:cubicBezTo>
                  <a:cubicBezTo>
                    <a:pt x="32171" y="84579"/>
                    <a:pt x="32076" y="84484"/>
                    <a:pt x="32171" y="84294"/>
                  </a:cubicBezTo>
                  <a:cubicBezTo>
                    <a:pt x="32266" y="84389"/>
                    <a:pt x="32457" y="84484"/>
                    <a:pt x="32552" y="84484"/>
                  </a:cubicBezTo>
                  <a:cubicBezTo>
                    <a:pt x="32743" y="84103"/>
                    <a:pt x="32933" y="83817"/>
                    <a:pt x="33124" y="83436"/>
                  </a:cubicBezTo>
                  <a:cubicBezTo>
                    <a:pt x="33314" y="83627"/>
                    <a:pt x="33409" y="83722"/>
                    <a:pt x="33695" y="83817"/>
                  </a:cubicBezTo>
                  <a:cubicBezTo>
                    <a:pt x="33886" y="83341"/>
                    <a:pt x="34457" y="83627"/>
                    <a:pt x="34838" y="84008"/>
                  </a:cubicBezTo>
                  <a:cubicBezTo>
                    <a:pt x="35219" y="83817"/>
                    <a:pt x="35505" y="83627"/>
                    <a:pt x="35981" y="83722"/>
                  </a:cubicBezTo>
                  <a:cubicBezTo>
                    <a:pt x="36172" y="83436"/>
                    <a:pt x="36172" y="83246"/>
                    <a:pt x="36267" y="83055"/>
                  </a:cubicBezTo>
                  <a:cubicBezTo>
                    <a:pt x="36457" y="82960"/>
                    <a:pt x="36362" y="83246"/>
                    <a:pt x="36648" y="83246"/>
                  </a:cubicBezTo>
                  <a:cubicBezTo>
                    <a:pt x="36838" y="82674"/>
                    <a:pt x="37029" y="83055"/>
                    <a:pt x="37315" y="83055"/>
                  </a:cubicBezTo>
                  <a:cubicBezTo>
                    <a:pt x="37410" y="82865"/>
                    <a:pt x="37315" y="82770"/>
                    <a:pt x="37410" y="82674"/>
                  </a:cubicBezTo>
                  <a:cubicBezTo>
                    <a:pt x="37600" y="82770"/>
                    <a:pt x="37600" y="82960"/>
                    <a:pt x="37791" y="82865"/>
                  </a:cubicBezTo>
                  <a:cubicBezTo>
                    <a:pt x="37981" y="82674"/>
                    <a:pt x="37981" y="82198"/>
                    <a:pt x="38267" y="82198"/>
                  </a:cubicBezTo>
                  <a:cubicBezTo>
                    <a:pt x="38458" y="82484"/>
                    <a:pt x="38839" y="82484"/>
                    <a:pt x="39124" y="82770"/>
                  </a:cubicBezTo>
                  <a:cubicBezTo>
                    <a:pt x="39315" y="82389"/>
                    <a:pt x="38934" y="82103"/>
                    <a:pt x="38839" y="81722"/>
                  </a:cubicBezTo>
                  <a:cubicBezTo>
                    <a:pt x="39029" y="81722"/>
                    <a:pt x="39220" y="81627"/>
                    <a:pt x="39410" y="81722"/>
                  </a:cubicBezTo>
                  <a:cubicBezTo>
                    <a:pt x="39696" y="81055"/>
                    <a:pt x="40172" y="81150"/>
                    <a:pt x="40648" y="80960"/>
                  </a:cubicBezTo>
                  <a:cubicBezTo>
                    <a:pt x="40934" y="81055"/>
                    <a:pt x="40934" y="81246"/>
                    <a:pt x="41220" y="81341"/>
                  </a:cubicBezTo>
                  <a:cubicBezTo>
                    <a:pt x="41506" y="81341"/>
                    <a:pt x="41410" y="80960"/>
                    <a:pt x="41506" y="80960"/>
                  </a:cubicBezTo>
                  <a:cubicBezTo>
                    <a:pt x="42268" y="81722"/>
                    <a:pt x="43030" y="80960"/>
                    <a:pt x="43125" y="80198"/>
                  </a:cubicBezTo>
                  <a:cubicBezTo>
                    <a:pt x="43601" y="80103"/>
                    <a:pt x="43887" y="79722"/>
                    <a:pt x="44458" y="79912"/>
                  </a:cubicBezTo>
                  <a:cubicBezTo>
                    <a:pt x="45125" y="80103"/>
                    <a:pt x="45792" y="81055"/>
                    <a:pt x="46649" y="81150"/>
                  </a:cubicBezTo>
                  <a:cubicBezTo>
                    <a:pt x="46554" y="81246"/>
                    <a:pt x="46459" y="81436"/>
                    <a:pt x="46459" y="81531"/>
                  </a:cubicBezTo>
                  <a:cubicBezTo>
                    <a:pt x="47125" y="82008"/>
                    <a:pt x="47697" y="81912"/>
                    <a:pt x="48173" y="82008"/>
                  </a:cubicBezTo>
                  <a:cubicBezTo>
                    <a:pt x="49030" y="82960"/>
                    <a:pt x="50459" y="83817"/>
                    <a:pt x="51888" y="84579"/>
                  </a:cubicBezTo>
                  <a:cubicBezTo>
                    <a:pt x="51697" y="85341"/>
                    <a:pt x="53507" y="85627"/>
                    <a:pt x="53888" y="86199"/>
                  </a:cubicBezTo>
                  <a:cubicBezTo>
                    <a:pt x="53602" y="86389"/>
                    <a:pt x="53602" y="85818"/>
                    <a:pt x="53317" y="86199"/>
                  </a:cubicBezTo>
                  <a:cubicBezTo>
                    <a:pt x="53698" y="86484"/>
                    <a:pt x="54269" y="86675"/>
                    <a:pt x="54269" y="87246"/>
                  </a:cubicBezTo>
                  <a:cubicBezTo>
                    <a:pt x="55603" y="87437"/>
                    <a:pt x="55031" y="89056"/>
                    <a:pt x="56555" y="89247"/>
                  </a:cubicBezTo>
                  <a:cubicBezTo>
                    <a:pt x="56650" y="89437"/>
                    <a:pt x="56650" y="89628"/>
                    <a:pt x="56650" y="89818"/>
                  </a:cubicBezTo>
                  <a:cubicBezTo>
                    <a:pt x="57127" y="90104"/>
                    <a:pt x="57603" y="90294"/>
                    <a:pt x="57984" y="90580"/>
                  </a:cubicBezTo>
                  <a:cubicBezTo>
                    <a:pt x="58270" y="91152"/>
                    <a:pt x="58365" y="91723"/>
                    <a:pt x="58365" y="92390"/>
                  </a:cubicBezTo>
                  <a:cubicBezTo>
                    <a:pt x="58746" y="92866"/>
                    <a:pt x="59222" y="92961"/>
                    <a:pt x="59127" y="93533"/>
                  </a:cubicBezTo>
                  <a:cubicBezTo>
                    <a:pt x="58651" y="93914"/>
                    <a:pt x="58651" y="94676"/>
                    <a:pt x="59222" y="94866"/>
                  </a:cubicBezTo>
                  <a:cubicBezTo>
                    <a:pt x="59317" y="94771"/>
                    <a:pt x="59413" y="94390"/>
                    <a:pt x="59508" y="94485"/>
                  </a:cubicBezTo>
                  <a:cubicBezTo>
                    <a:pt x="60270" y="94771"/>
                    <a:pt x="60079" y="95247"/>
                    <a:pt x="60556" y="95628"/>
                  </a:cubicBezTo>
                  <a:cubicBezTo>
                    <a:pt x="60270" y="95819"/>
                    <a:pt x="59984" y="96390"/>
                    <a:pt x="59698" y="96867"/>
                  </a:cubicBezTo>
                  <a:cubicBezTo>
                    <a:pt x="59984" y="97057"/>
                    <a:pt x="60270" y="97152"/>
                    <a:pt x="60556" y="97343"/>
                  </a:cubicBezTo>
                  <a:cubicBezTo>
                    <a:pt x="61032" y="97248"/>
                    <a:pt x="61318" y="96676"/>
                    <a:pt x="61794" y="96676"/>
                  </a:cubicBezTo>
                  <a:cubicBezTo>
                    <a:pt x="61794" y="97152"/>
                    <a:pt x="61889" y="97629"/>
                    <a:pt x="62270" y="98010"/>
                  </a:cubicBezTo>
                  <a:cubicBezTo>
                    <a:pt x="61794" y="98676"/>
                    <a:pt x="60937" y="99915"/>
                    <a:pt x="62365" y="100105"/>
                  </a:cubicBezTo>
                  <a:cubicBezTo>
                    <a:pt x="62270" y="100200"/>
                    <a:pt x="62175" y="100391"/>
                    <a:pt x="62175" y="100486"/>
                  </a:cubicBezTo>
                  <a:cubicBezTo>
                    <a:pt x="62651" y="100677"/>
                    <a:pt x="63127" y="101058"/>
                    <a:pt x="63508" y="101153"/>
                  </a:cubicBezTo>
                  <a:cubicBezTo>
                    <a:pt x="63604" y="101534"/>
                    <a:pt x="63699" y="101820"/>
                    <a:pt x="63699" y="102201"/>
                  </a:cubicBezTo>
                  <a:cubicBezTo>
                    <a:pt x="64080" y="102391"/>
                    <a:pt x="64747" y="101724"/>
                    <a:pt x="64842" y="102391"/>
                  </a:cubicBezTo>
                  <a:cubicBezTo>
                    <a:pt x="64461" y="102486"/>
                    <a:pt x="64270" y="102772"/>
                    <a:pt x="63985" y="103248"/>
                  </a:cubicBezTo>
                  <a:cubicBezTo>
                    <a:pt x="64366" y="103534"/>
                    <a:pt x="64651" y="103629"/>
                    <a:pt x="65032" y="103725"/>
                  </a:cubicBezTo>
                  <a:cubicBezTo>
                    <a:pt x="65128" y="104487"/>
                    <a:pt x="66080" y="104963"/>
                    <a:pt x="65604" y="105915"/>
                  </a:cubicBezTo>
                  <a:cubicBezTo>
                    <a:pt x="65794" y="106011"/>
                    <a:pt x="66175" y="106201"/>
                    <a:pt x="66175" y="106392"/>
                  </a:cubicBezTo>
                  <a:cubicBezTo>
                    <a:pt x="66366" y="106392"/>
                    <a:pt x="66366" y="106011"/>
                    <a:pt x="66556" y="106106"/>
                  </a:cubicBezTo>
                  <a:cubicBezTo>
                    <a:pt x="67223" y="106296"/>
                    <a:pt x="67128" y="106677"/>
                    <a:pt x="67414" y="107058"/>
                  </a:cubicBezTo>
                  <a:cubicBezTo>
                    <a:pt x="67795" y="107344"/>
                    <a:pt x="68366" y="107535"/>
                    <a:pt x="68557" y="107820"/>
                  </a:cubicBezTo>
                  <a:cubicBezTo>
                    <a:pt x="67890" y="108582"/>
                    <a:pt x="68271" y="108963"/>
                    <a:pt x="67985" y="109630"/>
                  </a:cubicBezTo>
                  <a:cubicBezTo>
                    <a:pt x="68366" y="109821"/>
                    <a:pt x="68652" y="110011"/>
                    <a:pt x="69033" y="110202"/>
                  </a:cubicBezTo>
                  <a:cubicBezTo>
                    <a:pt x="68747" y="110392"/>
                    <a:pt x="68747" y="110678"/>
                    <a:pt x="69128" y="110773"/>
                  </a:cubicBezTo>
                  <a:cubicBezTo>
                    <a:pt x="69414" y="110678"/>
                    <a:pt x="69223" y="110106"/>
                    <a:pt x="69509" y="110011"/>
                  </a:cubicBezTo>
                  <a:cubicBezTo>
                    <a:pt x="70176" y="110678"/>
                    <a:pt x="69414" y="111630"/>
                    <a:pt x="70652" y="112107"/>
                  </a:cubicBezTo>
                  <a:cubicBezTo>
                    <a:pt x="70938" y="112583"/>
                    <a:pt x="70843" y="113154"/>
                    <a:pt x="71224" y="113631"/>
                  </a:cubicBezTo>
                  <a:cubicBezTo>
                    <a:pt x="71414" y="113726"/>
                    <a:pt x="71605" y="113821"/>
                    <a:pt x="71700" y="113821"/>
                  </a:cubicBezTo>
                  <a:cubicBezTo>
                    <a:pt x="71700" y="114393"/>
                    <a:pt x="72367" y="114678"/>
                    <a:pt x="72462" y="115155"/>
                  </a:cubicBezTo>
                  <a:cubicBezTo>
                    <a:pt x="72843" y="115440"/>
                    <a:pt x="73605" y="115536"/>
                    <a:pt x="73510" y="115917"/>
                  </a:cubicBezTo>
                  <a:cubicBezTo>
                    <a:pt x="73224" y="116012"/>
                    <a:pt x="73129" y="115631"/>
                    <a:pt x="72938" y="115631"/>
                  </a:cubicBezTo>
                  <a:cubicBezTo>
                    <a:pt x="72843" y="115821"/>
                    <a:pt x="72748" y="116012"/>
                    <a:pt x="72652" y="116107"/>
                  </a:cubicBezTo>
                  <a:cubicBezTo>
                    <a:pt x="73224" y="116679"/>
                    <a:pt x="73605" y="116298"/>
                    <a:pt x="73986" y="116298"/>
                  </a:cubicBezTo>
                  <a:cubicBezTo>
                    <a:pt x="74081" y="116107"/>
                    <a:pt x="73986" y="115917"/>
                    <a:pt x="74176" y="115726"/>
                  </a:cubicBezTo>
                  <a:cubicBezTo>
                    <a:pt x="74367" y="115631"/>
                    <a:pt x="74557" y="115917"/>
                    <a:pt x="74748" y="116012"/>
                  </a:cubicBezTo>
                  <a:cubicBezTo>
                    <a:pt x="74557" y="116679"/>
                    <a:pt x="75034" y="117060"/>
                    <a:pt x="75034" y="117631"/>
                  </a:cubicBezTo>
                  <a:cubicBezTo>
                    <a:pt x="74748" y="118203"/>
                    <a:pt x="75129" y="118679"/>
                    <a:pt x="75129" y="119250"/>
                  </a:cubicBezTo>
                  <a:cubicBezTo>
                    <a:pt x="75700" y="119441"/>
                    <a:pt x="75510" y="119822"/>
                    <a:pt x="75700" y="120108"/>
                  </a:cubicBezTo>
                  <a:cubicBezTo>
                    <a:pt x="76081" y="120203"/>
                    <a:pt x="76272" y="120393"/>
                    <a:pt x="76558" y="120584"/>
                  </a:cubicBezTo>
                  <a:cubicBezTo>
                    <a:pt x="76462" y="120679"/>
                    <a:pt x="76462" y="120774"/>
                    <a:pt x="76367" y="120870"/>
                  </a:cubicBezTo>
                  <a:cubicBezTo>
                    <a:pt x="76653" y="120965"/>
                    <a:pt x="76843" y="121155"/>
                    <a:pt x="77034" y="121251"/>
                  </a:cubicBezTo>
                  <a:cubicBezTo>
                    <a:pt x="77320" y="121632"/>
                    <a:pt x="77129" y="122108"/>
                    <a:pt x="77510" y="122584"/>
                  </a:cubicBezTo>
                  <a:cubicBezTo>
                    <a:pt x="77605" y="122775"/>
                    <a:pt x="77986" y="122775"/>
                    <a:pt x="78177" y="122965"/>
                  </a:cubicBezTo>
                  <a:cubicBezTo>
                    <a:pt x="78558" y="123251"/>
                    <a:pt x="78367" y="123727"/>
                    <a:pt x="78367" y="124108"/>
                  </a:cubicBezTo>
                  <a:cubicBezTo>
                    <a:pt x="78272" y="124489"/>
                    <a:pt x="77891" y="124203"/>
                    <a:pt x="77796" y="124584"/>
                  </a:cubicBezTo>
                  <a:cubicBezTo>
                    <a:pt x="77701" y="125251"/>
                    <a:pt x="78653" y="125727"/>
                    <a:pt x="79510" y="126108"/>
                  </a:cubicBezTo>
                  <a:cubicBezTo>
                    <a:pt x="79796" y="125727"/>
                    <a:pt x="79129" y="125727"/>
                    <a:pt x="79129" y="125442"/>
                  </a:cubicBezTo>
                  <a:cubicBezTo>
                    <a:pt x="79415" y="125727"/>
                    <a:pt x="79796" y="125632"/>
                    <a:pt x="79891" y="125918"/>
                  </a:cubicBezTo>
                  <a:cubicBezTo>
                    <a:pt x="79701" y="126108"/>
                    <a:pt x="79510" y="126489"/>
                    <a:pt x="79225" y="126775"/>
                  </a:cubicBezTo>
                  <a:cubicBezTo>
                    <a:pt x="79320" y="126966"/>
                    <a:pt x="79701" y="126966"/>
                    <a:pt x="79987" y="127251"/>
                  </a:cubicBezTo>
                  <a:cubicBezTo>
                    <a:pt x="79701" y="127251"/>
                    <a:pt x="79510" y="127537"/>
                    <a:pt x="79891" y="127728"/>
                  </a:cubicBezTo>
                  <a:cubicBezTo>
                    <a:pt x="80177" y="127823"/>
                    <a:pt x="79987" y="127251"/>
                    <a:pt x="80177" y="127347"/>
                  </a:cubicBezTo>
                  <a:cubicBezTo>
                    <a:pt x="80558" y="127537"/>
                    <a:pt x="80844" y="127728"/>
                    <a:pt x="81225" y="127823"/>
                  </a:cubicBezTo>
                  <a:cubicBezTo>
                    <a:pt x="81130" y="128013"/>
                    <a:pt x="81034" y="128204"/>
                    <a:pt x="80939" y="128299"/>
                  </a:cubicBezTo>
                  <a:cubicBezTo>
                    <a:pt x="80749" y="128204"/>
                    <a:pt x="81034" y="128013"/>
                    <a:pt x="80749" y="127918"/>
                  </a:cubicBezTo>
                  <a:cubicBezTo>
                    <a:pt x="80558" y="128490"/>
                    <a:pt x="80272" y="128585"/>
                    <a:pt x="79987" y="128585"/>
                  </a:cubicBezTo>
                  <a:cubicBezTo>
                    <a:pt x="80177" y="128966"/>
                    <a:pt x="80272" y="129347"/>
                    <a:pt x="80368" y="129728"/>
                  </a:cubicBezTo>
                  <a:cubicBezTo>
                    <a:pt x="80558" y="129633"/>
                    <a:pt x="81130" y="130014"/>
                    <a:pt x="81225" y="130204"/>
                  </a:cubicBezTo>
                  <a:cubicBezTo>
                    <a:pt x="81606" y="130109"/>
                    <a:pt x="82082" y="129728"/>
                    <a:pt x="82368" y="130109"/>
                  </a:cubicBezTo>
                  <a:cubicBezTo>
                    <a:pt x="82273" y="130680"/>
                    <a:pt x="82654" y="131157"/>
                    <a:pt x="82368" y="131633"/>
                  </a:cubicBezTo>
                  <a:cubicBezTo>
                    <a:pt x="82463" y="132395"/>
                    <a:pt x="83225" y="133252"/>
                    <a:pt x="84273" y="133443"/>
                  </a:cubicBezTo>
                  <a:cubicBezTo>
                    <a:pt x="84368" y="133728"/>
                    <a:pt x="83987" y="133728"/>
                    <a:pt x="84082" y="133919"/>
                  </a:cubicBezTo>
                  <a:cubicBezTo>
                    <a:pt x="84559" y="134776"/>
                    <a:pt x="85702" y="135443"/>
                    <a:pt x="86083" y="136300"/>
                  </a:cubicBezTo>
                  <a:cubicBezTo>
                    <a:pt x="86178" y="136110"/>
                    <a:pt x="86464" y="136491"/>
                    <a:pt x="86654" y="136491"/>
                  </a:cubicBezTo>
                  <a:cubicBezTo>
                    <a:pt x="86654" y="137062"/>
                    <a:pt x="86654" y="137634"/>
                    <a:pt x="87511" y="137919"/>
                  </a:cubicBezTo>
                  <a:cubicBezTo>
                    <a:pt x="87321" y="138015"/>
                    <a:pt x="87321" y="138205"/>
                    <a:pt x="87416" y="138396"/>
                  </a:cubicBezTo>
                  <a:cubicBezTo>
                    <a:pt x="87988" y="138681"/>
                    <a:pt x="87892" y="137919"/>
                    <a:pt x="88273" y="137443"/>
                  </a:cubicBezTo>
                  <a:cubicBezTo>
                    <a:pt x="88559" y="137253"/>
                    <a:pt x="88845" y="137348"/>
                    <a:pt x="89035" y="136872"/>
                  </a:cubicBezTo>
                  <a:cubicBezTo>
                    <a:pt x="89416" y="137157"/>
                    <a:pt x="89607" y="136967"/>
                    <a:pt x="89893" y="136967"/>
                  </a:cubicBezTo>
                  <a:cubicBezTo>
                    <a:pt x="90083" y="136586"/>
                    <a:pt x="90369" y="136300"/>
                    <a:pt x="90369" y="135919"/>
                  </a:cubicBezTo>
                  <a:cubicBezTo>
                    <a:pt x="90559" y="135729"/>
                    <a:pt x="90845" y="135824"/>
                    <a:pt x="91036" y="135729"/>
                  </a:cubicBezTo>
                  <a:cubicBezTo>
                    <a:pt x="91512" y="135157"/>
                    <a:pt x="91321" y="134776"/>
                    <a:pt x="91226" y="134395"/>
                  </a:cubicBezTo>
                  <a:cubicBezTo>
                    <a:pt x="91607" y="134205"/>
                    <a:pt x="91702" y="133347"/>
                    <a:pt x="91988" y="133252"/>
                  </a:cubicBezTo>
                  <a:cubicBezTo>
                    <a:pt x="92179" y="133443"/>
                    <a:pt x="91702" y="133728"/>
                    <a:pt x="91988" y="133824"/>
                  </a:cubicBezTo>
                  <a:cubicBezTo>
                    <a:pt x="92274" y="133728"/>
                    <a:pt x="92369" y="133347"/>
                    <a:pt x="92369" y="133062"/>
                  </a:cubicBezTo>
                  <a:cubicBezTo>
                    <a:pt x="92464" y="133157"/>
                    <a:pt x="92655" y="133157"/>
                    <a:pt x="92750" y="133347"/>
                  </a:cubicBezTo>
                  <a:cubicBezTo>
                    <a:pt x="92941" y="132681"/>
                    <a:pt x="93417" y="133062"/>
                    <a:pt x="93703" y="132585"/>
                  </a:cubicBezTo>
                  <a:cubicBezTo>
                    <a:pt x="93703" y="132395"/>
                    <a:pt x="93512" y="132204"/>
                    <a:pt x="93512" y="131919"/>
                  </a:cubicBezTo>
                  <a:cubicBezTo>
                    <a:pt x="93607" y="131347"/>
                    <a:pt x="94560" y="130776"/>
                    <a:pt x="94084" y="130490"/>
                  </a:cubicBezTo>
                  <a:cubicBezTo>
                    <a:pt x="93798" y="130395"/>
                    <a:pt x="94084" y="130966"/>
                    <a:pt x="93703" y="130776"/>
                  </a:cubicBezTo>
                  <a:cubicBezTo>
                    <a:pt x="93798" y="130490"/>
                    <a:pt x="94274" y="129823"/>
                    <a:pt x="94560" y="129347"/>
                  </a:cubicBezTo>
                  <a:cubicBezTo>
                    <a:pt x="94465" y="128966"/>
                    <a:pt x="93893" y="128394"/>
                    <a:pt x="94465" y="128013"/>
                  </a:cubicBezTo>
                  <a:cubicBezTo>
                    <a:pt x="94369" y="127918"/>
                    <a:pt x="93988" y="127823"/>
                    <a:pt x="94084" y="127728"/>
                  </a:cubicBezTo>
                  <a:cubicBezTo>
                    <a:pt x="94369" y="127156"/>
                    <a:pt x="94084" y="126489"/>
                    <a:pt x="94655" y="126108"/>
                  </a:cubicBezTo>
                  <a:cubicBezTo>
                    <a:pt x="94369" y="125918"/>
                    <a:pt x="94655" y="125632"/>
                    <a:pt x="94369" y="125442"/>
                  </a:cubicBezTo>
                  <a:cubicBezTo>
                    <a:pt x="94179" y="125537"/>
                    <a:pt x="94369" y="125823"/>
                    <a:pt x="94179" y="125727"/>
                  </a:cubicBezTo>
                  <a:cubicBezTo>
                    <a:pt x="93703" y="125442"/>
                    <a:pt x="93226" y="125156"/>
                    <a:pt x="92845" y="125061"/>
                  </a:cubicBezTo>
                  <a:cubicBezTo>
                    <a:pt x="93322" y="124489"/>
                    <a:pt x="92941" y="124203"/>
                    <a:pt x="92655" y="123918"/>
                  </a:cubicBezTo>
                  <a:cubicBezTo>
                    <a:pt x="93036" y="123537"/>
                    <a:pt x="92560" y="123441"/>
                    <a:pt x="92655" y="123156"/>
                  </a:cubicBezTo>
                  <a:cubicBezTo>
                    <a:pt x="93131" y="122584"/>
                    <a:pt x="92560" y="122203"/>
                    <a:pt x="92560" y="121727"/>
                  </a:cubicBezTo>
                  <a:cubicBezTo>
                    <a:pt x="92369" y="121632"/>
                    <a:pt x="92179" y="121536"/>
                    <a:pt x="92083" y="121441"/>
                  </a:cubicBezTo>
                  <a:cubicBezTo>
                    <a:pt x="92083" y="120965"/>
                    <a:pt x="91893" y="120489"/>
                    <a:pt x="91798" y="120012"/>
                  </a:cubicBezTo>
                  <a:cubicBezTo>
                    <a:pt x="91702" y="119727"/>
                    <a:pt x="91417" y="119917"/>
                    <a:pt x="91321" y="119631"/>
                  </a:cubicBezTo>
                  <a:cubicBezTo>
                    <a:pt x="91512" y="119441"/>
                    <a:pt x="91702" y="119346"/>
                    <a:pt x="91798" y="119060"/>
                  </a:cubicBezTo>
                  <a:cubicBezTo>
                    <a:pt x="91321" y="118965"/>
                    <a:pt x="91036" y="118488"/>
                    <a:pt x="91131" y="118012"/>
                  </a:cubicBezTo>
                  <a:cubicBezTo>
                    <a:pt x="89893" y="117536"/>
                    <a:pt x="90083" y="116393"/>
                    <a:pt x="89512" y="115917"/>
                  </a:cubicBezTo>
                  <a:cubicBezTo>
                    <a:pt x="89607" y="115726"/>
                    <a:pt x="89702" y="115821"/>
                    <a:pt x="89702" y="115631"/>
                  </a:cubicBezTo>
                  <a:cubicBezTo>
                    <a:pt x="89131" y="115345"/>
                    <a:pt x="88464" y="114964"/>
                    <a:pt x="87988" y="114774"/>
                  </a:cubicBezTo>
                  <a:cubicBezTo>
                    <a:pt x="88464" y="114393"/>
                    <a:pt x="87988" y="114297"/>
                    <a:pt x="87892" y="114202"/>
                  </a:cubicBezTo>
                  <a:cubicBezTo>
                    <a:pt x="87988" y="114012"/>
                    <a:pt x="88178" y="113726"/>
                    <a:pt x="88273" y="113726"/>
                  </a:cubicBezTo>
                  <a:cubicBezTo>
                    <a:pt x="88273" y="113535"/>
                    <a:pt x="87892" y="113535"/>
                    <a:pt x="87988" y="113345"/>
                  </a:cubicBezTo>
                  <a:cubicBezTo>
                    <a:pt x="88178" y="112678"/>
                    <a:pt x="88083" y="111535"/>
                    <a:pt x="87511" y="111535"/>
                  </a:cubicBezTo>
                  <a:cubicBezTo>
                    <a:pt x="87511" y="112107"/>
                    <a:pt x="87035" y="112392"/>
                    <a:pt x="86559" y="112583"/>
                  </a:cubicBezTo>
                  <a:cubicBezTo>
                    <a:pt x="85702" y="112202"/>
                    <a:pt x="85892" y="111535"/>
                    <a:pt x="85416" y="111059"/>
                  </a:cubicBezTo>
                  <a:cubicBezTo>
                    <a:pt x="85035" y="110868"/>
                    <a:pt x="84749" y="111345"/>
                    <a:pt x="84273" y="111154"/>
                  </a:cubicBezTo>
                  <a:cubicBezTo>
                    <a:pt x="84082" y="110773"/>
                    <a:pt x="84273" y="110297"/>
                    <a:pt x="84654" y="109725"/>
                  </a:cubicBezTo>
                  <a:cubicBezTo>
                    <a:pt x="84368" y="109535"/>
                    <a:pt x="84178" y="109535"/>
                    <a:pt x="83987" y="109440"/>
                  </a:cubicBezTo>
                  <a:cubicBezTo>
                    <a:pt x="83892" y="109249"/>
                    <a:pt x="84082" y="109344"/>
                    <a:pt x="84178" y="109059"/>
                  </a:cubicBezTo>
                  <a:cubicBezTo>
                    <a:pt x="83892" y="108963"/>
                    <a:pt x="83701" y="108773"/>
                    <a:pt x="83416" y="108678"/>
                  </a:cubicBezTo>
                  <a:cubicBezTo>
                    <a:pt x="83606" y="108487"/>
                    <a:pt x="83797" y="108392"/>
                    <a:pt x="83606" y="108201"/>
                  </a:cubicBezTo>
                  <a:cubicBezTo>
                    <a:pt x="83416" y="108297"/>
                    <a:pt x="82749" y="107916"/>
                    <a:pt x="82749" y="107725"/>
                  </a:cubicBezTo>
                  <a:cubicBezTo>
                    <a:pt x="82939" y="107439"/>
                    <a:pt x="83035" y="108201"/>
                    <a:pt x="83130" y="107725"/>
                  </a:cubicBezTo>
                  <a:cubicBezTo>
                    <a:pt x="83225" y="107344"/>
                    <a:pt x="82558" y="107439"/>
                    <a:pt x="82177" y="107058"/>
                  </a:cubicBezTo>
                  <a:cubicBezTo>
                    <a:pt x="82082" y="106392"/>
                    <a:pt x="81511" y="106106"/>
                    <a:pt x="80844" y="106106"/>
                  </a:cubicBezTo>
                  <a:cubicBezTo>
                    <a:pt x="80653" y="105820"/>
                    <a:pt x="80653" y="105725"/>
                    <a:pt x="80272" y="105630"/>
                  </a:cubicBezTo>
                  <a:cubicBezTo>
                    <a:pt x="80463" y="105439"/>
                    <a:pt x="80463" y="105439"/>
                    <a:pt x="80558" y="105153"/>
                  </a:cubicBezTo>
                  <a:cubicBezTo>
                    <a:pt x="80082" y="104391"/>
                    <a:pt x="79891" y="103725"/>
                    <a:pt x="79034" y="103153"/>
                  </a:cubicBezTo>
                  <a:cubicBezTo>
                    <a:pt x="79225" y="102963"/>
                    <a:pt x="79320" y="102963"/>
                    <a:pt x="79320" y="102772"/>
                  </a:cubicBezTo>
                  <a:cubicBezTo>
                    <a:pt x="78177" y="102582"/>
                    <a:pt x="77891" y="101534"/>
                    <a:pt x="77510" y="100867"/>
                  </a:cubicBezTo>
                  <a:cubicBezTo>
                    <a:pt x="77891" y="101248"/>
                    <a:pt x="77796" y="101439"/>
                    <a:pt x="77510" y="101248"/>
                  </a:cubicBezTo>
                  <a:cubicBezTo>
                    <a:pt x="77510" y="100486"/>
                    <a:pt x="76367" y="100296"/>
                    <a:pt x="76462" y="99534"/>
                  </a:cubicBezTo>
                  <a:cubicBezTo>
                    <a:pt x="74938" y="99153"/>
                    <a:pt x="75319" y="97914"/>
                    <a:pt x="74748" y="97438"/>
                  </a:cubicBezTo>
                  <a:cubicBezTo>
                    <a:pt x="74843" y="97533"/>
                    <a:pt x="74748" y="97629"/>
                    <a:pt x="74653" y="97724"/>
                  </a:cubicBezTo>
                  <a:cubicBezTo>
                    <a:pt x="74176" y="97629"/>
                    <a:pt x="73700" y="97724"/>
                    <a:pt x="73224" y="97819"/>
                  </a:cubicBezTo>
                  <a:cubicBezTo>
                    <a:pt x="73319" y="97343"/>
                    <a:pt x="73129" y="96962"/>
                    <a:pt x="73605" y="96676"/>
                  </a:cubicBezTo>
                  <a:cubicBezTo>
                    <a:pt x="73414" y="96390"/>
                    <a:pt x="72938" y="96581"/>
                    <a:pt x="72843" y="96295"/>
                  </a:cubicBezTo>
                  <a:cubicBezTo>
                    <a:pt x="73129" y="96105"/>
                    <a:pt x="73129" y="96581"/>
                    <a:pt x="73319" y="96486"/>
                  </a:cubicBezTo>
                  <a:cubicBezTo>
                    <a:pt x="73414" y="96390"/>
                    <a:pt x="73414" y="96295"/>
                    <a:pt x="73510" y="96295"/>
                  </a:cubicBezTo>
                  <a:cubicBezTo>
                    <a:pt x="73129" y="95914"/>
                    <a:pt x="72938" y="96200"/>
                    <a:pt x="72748" y="96200"/>
                  </a:cubicBezTo>
                  <a:cubicBezTo>
                    <a:pt x="72367" y="95533"/>
                    <a:pt x="71795" y="95438"/>
                    <a:pt x="71319" y="94866"/>
                  </a:cubicBezTo>
                  <a:cubicBezTo>
                    <a:pt x="70938" y="94866"/>
                    <a:pt x="70557" y="95057"/>
                    <a:pt x="70176" y="94962"/>
                  </a:cubicBezTo>
                  <a:cubicBezTo>
                    <a:pt x="70176" y="94581"/>
                    <a:pt x="70081" y="94295"/>
                    <a:pt x="69985" y="93914"/>
                  </a:cubicBezTo>
                  <a:cubicBezTo>
                    <a:pt x="68747" y="93533"/>
                    <a:pt x="68557" y="92866"/>
                    <a:pt x="68176" y="92009"/>
                  </a:cubicBezTo>
                  <a:cubicBezTo>
                    <a:pt x="66937" y="91342"/>
                    <a:pt x="66652" y="90294"/>
                    <a:pt x="65318" y="90009"/>
                  </a:cubicBezTo>
                  <a:cubicBezTo>
                    <a:pt x="65128" y="90009"/>
                    <a:pt x="65128" y="90390"/>
                    <a:pt x="64937" y="90199"/>
                  </a:cubicBezTo>
                  <a:cubicBezTo>
                    <a:pt x="65128" y="89913"/>
                    <a:pt x="65413" y="89818"/>
                    <a:pt x="65413" y="89532"/>
                  </a:cubicBezTo>
                  <a:cubicBezTo>
                    <a:pt x="65032" y="89532"/>
                    <a:pt x="65032" y="89342"/>
                    <a:pt x="65223" y="89056"/>
                  </a:cubicBezTo>
                  <a:cubicBezTo>
                    <a:pt x="64842" y="88866"/>
                    <a:pt x="64842" y="88961"/>
                    <a:pt x="64461" y="88675"/>
                  </a:cubicBezTo>
                  <a:cubicBezTo>
                    <a:pt x="64366" y="88770"/>
                    <a:pt x="64366" y="89151"/>
                    <a:pt x="64175" y="89056"/>
                  </a:cubicBezTo>
                  <a:cubicBezTo>
                    <a:pt x="63794" y="88770"/>
                    <a:pt x="63889" y="88389"/>
                    <a:pt x="63794" y="88104"/>
                  </a:cubicBezTo>
                  <a:cubicBezTo>
                    <a:pt x="63318" y="87913"/>
                    <a:pt x="63318" y="87627"/>
                    <a:pt x="63127" y="87342"/>
                  </a:cubicBezTo>
                  <a:cubicBezTo>
                    <a:pt x="61889" y="86580"/>
                    <a:pt x="60841" y="85722"/>
                    <a:pt x="59413" y="85056"/>
                  </a:cubicBezTo>
                  <a:cubicBezTo>
                    <a:pt x="59508" y="84960"/>
                    <a:pt x="59698" y="85151"/>
                    <a:pt x="59794" y="84865"/>
                  </a:cubicBezTo>
                  <a:cubicBezTo>
                    <a:pt x="59317" y="84294"/>
                    <a:pt x="58651" y="84579"/>
                    <a:pt x="57889" y="84198"/>
                  </a:cubicBezTo>
                  <a:cubicBezTo>
                    <a:pt x="57889" y="84103"/>
                    <a:pt x="57889" y="84008"/>
                    <a:pt x="57984" y="83817"/>
                  </a:cubicBezTo>
                  <a:cubicBezTo>
                    <a:pt x="57317" y="83532"/>
                    <a:pt x="57127" y="83151"/>
                    <a:pt x="56555" y="83151"/>
                  </a:cubicBezTo>
                  <a:cubicBezTo>
                    <a:pt x="56460" y="81817"/>
                    <a:pt x="54269" y="81436"/>
                    <a:pt x="53698" y="80293"/>
                  </a:cubicBezTo>
                  <a:cubicBezTo>
                    <a:pt x="53507" y="80484"/>
                    <a:pt x="53126" y="80293"/>
                    <a:pt x="52936" y="80198"/>
                  </a:cubicBezTo>
                  <a:cubicBezTo>
                    <a:pt x="52459" y="80007"/>
                    <a:pt x="51983" y="79531"/>
                    <a:pt x="51316" y="79436"/>
                  </a:cubicBezTo>
                  <a:cubicBezTo>
                    <a:pt x="51507" y="79531"/>
                    <a:pt x="51602" y="79626"/>
                    <a:pt x="51412" y="79817"/>
                  </a:cubicBezTo>
                  <a:cubicBezTo>
                    <a:pt x="51126" y="79722"/>
                    <a:pt x="51221" y="79817"/>
                    <a:pt x="51031" y="79531"/>
                  </a:cubicBezTo>
                  <a:cubicBezTo>
                    <a:pt x="51316" y="79341"/>
                    <a:pt x="51221" y="79245"/>
                    <a:pt x="51221" y="78960"/>
                  </a:cubicBezTo>
                  <a:cubicBezTo>
                    <a:pt x="50173" y="78293"/>
                    <a:pt x="49602" y="78960"/>
                    <a:pt x="48459" y="78483"/>
                  </a:cubicBezTo>
                  <a:cubicBezTo>
                    <a:pt x="48268" y="78388"/>
                    <a:pt x="48459" y="78102"/>
                    <a:pt x="48459" y="78007"/>
                  </a:cubicBezTo>
                  <a:cubicBezTo>
                    <a:pt x="48173" y="77817"/>
                    <a:pt x="47411" y="77721"/>
                    <a:pt x="47411" y="77340"/>
                  </a:cubicBezTo>
                  <a:cubicBezTo>
                    <a:pt x="47697" y="77150"/>
                    <a:pt x="48078" y="76959"/>
                    <a:pt x="48459" y="77340"/>
                  </a:cubicBezTo>
                  <a:cubicBezTo>
                    <a:pt x="48745" y="76769"/>
                    <a:pt x="48554" y="76388"/>
                    <a:pt x="49126" y="75816"/>
                  </a:cubicBezTo>
                  <a:cubicBezTo>
                    <a:pt x="49411" y="75816"/>
                    <a:pt x="49697" y="75816"/>
                    <a:pt x="49983" y="76102"/>
                  </a:cubicBezTo>
                  <a:cubicBezTo>
                    <a:pt x="50078" y="76007"/>
                    <a:pt x="50173" y="75626"/>
                    <a:pt x="50269" y="75721"/>
                  </a:cubicBezTo>
                  <a:cubicBezTo>
                    <a:pt x="50459" y="75816"/>
                    <a:pt x="50650" y="75912"/>
                    <a:pt x="50840" y="76007"/>
                  </a:cubicBezTo>
                  <a:cubicBezTo>
                    <a:pt x="51221" y="75531"/>
                    <a:pt x="51983" y="76388"/>
                    <a:pt x="52269" y="75721"/>
                  </a:cubicBezTo>
                  <a:cubicBezTo>
                    <a:pt x="51697" y="75340"/>
                    <a:pt x="52555" y="74769"/>
                    <a:pt x="52840" y="74769"/>
                  </a:cubicBezTo>
                  <a:cubicBezTo>
                    <a:pt x="52745" y="74197"/>
                    <a:pt x="53507" y="73911"/>
                    <a:pt x="53412" y="73149"/>
                  </a:cubicBezTo>
                  <a:cubicBezTo>
                    <a:pt x="54079" y="73149"/>
                    <a:pt x="53888" y="73816"/>
                    <a:pt x="54079" y="74197"/>
                  </a:cubicBezTo>
                  <a:cubicBezTo>
                    <a:pt x="54745" y="73626"/>
                    <a:pt x="54364" y="72959"/>
                    <a:pt x="54269" y="72387"/>
                  </a:cubicBezTo>
                  <a:cubicBezTo>
                    <a:pt x="54555" y="72197"/>
                    <a:pt x="54745" y="71911"/>
                    <a:pt x="55031" y="72292"/>
                  </a:cubicBezTo>
                  <a:cubicBezTo>
                    <a:pt x="55317" y="71625"/>
                    <a:pt x="55698" y="71530"/>
                    <a:pt x="56174" y="71721"/>
                  </a:cubicBezTo>
                  <a:cubicBezTo>
                    <a:pt x="56460" y="71911"/>
                    <a:pt x="56365" y="72292"/>
                    <a:pt x="56746" y="72292"/>
                  </a:cubicBezTo>
                  <a:cubicBezTo>
                    <a:pt x="57127" y="71530"/>
                    <a:pt x="57508" y="70863"/>
                    <a:pt x="57984" y="70578"/>
                  </a:cubicBezTo>
                  <a:cubicBezTo>
                    <a:pt x="58270" y="70292"/>
                    <a:pt x="58365" y="69625"/>
                    <a:pt x="58651" y="69720"/>
                  </a:cubicBezTo>
                  <a:cubicBezTo>
                    <a:pt x="59032" y="69816"/>
                    <a:pt x="58936" y="70101"/>
                    <a:pt x="59222" y="70292"/>
                  </a:cubicBezTo>
                  <a:cubicBezTo>
                    <a:pt x="59413" y="69911"/>
                    <a:pt x="59603" y="69625"/>
                    <a:pt x="59794" y="69244"/>
                  </a:cubicBezTo>
                  <a:cubicBezTo>
                    <a:pt x="59413" y="69149"/>
                    <a:pt x="59317" y="68863"/>
                    <a:pt x="59413" y="68673"/>
                  </a:cubicBezTo>
                  <a:cubicBezTo>
                    <a:pt x="59794" y="68482"/>
                    <a:pt x="59889" y="68292"/>
                    <a:pt x="60079" y="68006"/>
                  </a:cubicBezTo>
                  <a:cubicBezTo>
                    <a:pt x="60556" y="67815"/>
                    <a:pt x="60841" y="68387"/>
                    <a:pt x="61127" y="67911"/>
                  </a:cubicBezTo>
                  <a:cubicBezTo>
                    <a:pt x="61032" y="67434"/>
                    <a:pt x="60556" y="68006"/>
                    <a:pt x="60460" y="67720"/>
                  </a:cubicBezTo>
                  <a:cubicBezTo>
                    <a:pt x="60937" y="67625"/>
                    <a:pt x="61222" y="67053"/>
                    <a:pt x="61603" y="66863"/>
                  </a:cubicBezTo>
                  <a:cubicBezTo>
                    <a:pt x="61794" y="66958"/>
                    <a:pt x="61984" y="67149"/>
                    <a:pt x="62270" y="67244"/>
                  </a:cubicBezTo>
                  <a:cubicBezTo>
                    <a:pt x="62651" y="66958"/>
                    <a:pt x="63032" y="67053"/>
                    <a:pt x="63318" y="66768"/>
                  </a:cubicBezTo>
                  <a:cubicBezTo>
                    <a:pt x="63508" y="66387"/>
                    <a:pt x="63699" y="65434"/>
                    <a:pt x="64175" y="65625"/>
                  </a:cubicBezTo>
                  <a:cubicBezTo>
                    <a:pt x="64080" y="65910"/>
                    <a:pt x="63889" y="65815"/>
                    <a:pt x="63794" y="66101"/>
                  </a:cubicBezTo>
                  <a:cubicBezTo>
                    <a:pt x="64175" y="66196"/>
                    <a:pt x="64366" y="65625"/>
                    <a:pt x="64937" y="66196"/>
                  </a:cubicBezTo>
                  <a:cubicBezTo>
                    <a:pt x="65128" y="66101"/>
                    <a:pt x="65128" y="65720"/>
                    <a:pt x="65413" y="65434"/>
                  </a:cubicBezTo>
                  <a:cubicBezTo>
                    <a:pt x="65223" y="65148"/>
                    <a:pt x="64937" y="65625"/>
                    <a:pt x="65032" y="65339"/>
                  </a:cubicBezTo>
                  <a:cubicBezTo>
                    <a:pt x="65128" y="65244"/>
                    <a:pt x="65032" y="65244"/>
                    <a:pt x="65032" y="65148"/>
                  </a:cubicBezTo>
                  <a:cubicBezTo>
                    <a:pt x="65509" y="65053"/>
                    <a:pt x="66080" y="65720"/>
                    <a:pt x="66556" y="65148"/>
                  </a:cubicBezTo>
                  <a:cubicBezTo>
                    <a:pt x="66747" y="64767"/>
                    <a:pt x="66271" y="64577"/>
                    <a:pt x="66556" y="64196"/>
                  </a:cubicBezTo>
                  <a:cubicBezTo>
                    <a:pt x="66842" y="63815"/>
                    <a:pt x="67318" y="64196"/>
                    <a:pt x="67318" y="63529"/>
                  </a:cubicBezTo>
                  <a:cubicBezTo>
                    <a:pt x="67414" y="64005"/>
                    <a:pt x="68080" y="63434"/>
                    <a:pt x="68176" y="63624"/>
                  </a:cubicBezTo>
                  <a:cubicBezTo>
                    <a:pt x="68366" y="63815"/>
                    <a:pt x="68366" y="64196"/>
                    <a:pt x="67985" y="64482"/>
                  </a:cubicBezTo>
                  <a:cubicBezTo>
                    <a:pt x="68080" y="64577"/>
                    <a:pt x="68176" y="64577"/>
                    <a:pt x="68271" y="64672"/>
                  </a:cubicBezTo>
                  <a:cubicBezTo>
                    <a:pt x="68938" y="64101"/>
                    <a:pt x="69414" y="63910"/>
                    <a:pt x="69795" y="62862"/>
                  </a:cubicBezTo>
                  <a:cubicBezTo>
                    <a:pt x="70081" y="62577"/>
                    <a:pt x="71224" y="62481"/>
                    <a:pt x="71224" y="63243"/>
                  </a:cubicBezTo>
                  <a:cubicBezTo>
                    <a:pt x="70747" y="63434"/>
                    <a:pt x="70271" y="63624"/>
                    <a:pt x="69795" y="63339"/>
                  </a:cubicBezTo>
                  <a:cubicBezTo>
                    <a:pt x="69509" y="63910"/>
                    <a:pt x="70176" y="64196"/>
                    <a:pt x="70843" y="64577"/>
                  </a:cubicBezTo>
                  <a:cubicBezTo>
                    <a:pt x="71795" y="64577"/>
                    <a:pt x="72557" y="63624"/>
                    <a:pt x="73510" y="63624"/>
                  </a:cubicBezTo>
                  <a:cubicBezTo>
                    <a:pt x="73700" y="63434"/>
                    <a:pt x="73510" y="63148"/>
                    <a:pt x="73795" y="63243"/>
                  </a:cubicBezTo>
                  <a:cubicBezTo>
                    <a:pt x="73795" y="63339"/>
                    <a:pt x="74081" y="63434"/>
                    <a:pt x="74081" y="63624"/>
                  </a:cubicBezTo>
                  <a:cubicBezTo>
                    <a:pt x="73891" y="63529"/>
                    <a:pt x="73795" y="63529"/>
                    <a:pt x="73700" y="63720"/>
                  </a:cubicBezTo>
                  <a:cubicBezTo>
                    <a:pt x="74367" y="64005"/>
                    <a:pt x="73795" y="64386"/>
                    <a:pt x="73795" y="64672"/>
                  </a:cubicBezTo>
                  <a:cubicBezTo>
                    <a:pt x="74272" y="64863"/>
                    <a:pt x="74653" y="64767"/>
                    <a:pt x="74938" y="64386"/>
                  </a:cubicBezTo>
                  <a:cubicBezTo>
                    <a:pt x="75034" y="64101"/>
                    <a:pt x="74557" y="64101"/>
                    <a:pt x="74557" y="63815"/>
                  </a:cubicBezTo>
                  <a:cubicBezTo>
                    <a:pt x="75319" y="64291"/>
                    <a:pt x="76177" y="64291"/>
                    <a:pt x="76367" y="63434"/>
                  </a:cubicBezTo>
                  <a:cubicBezTo>
                    <a:pt x="76748" y="63910"/>
                    <a:pt x="77034" y="64386"/>
                    <a:pt x="77891" y="64672"/>
                  </a:cubicBezTo>
                  <a:cubicBezTo>
                    <a:pt x="78177" y="64386"/>
                    <a:pt x="77986" y="64196"/>
                    <a:pt x="78177" y="63910"/>
                  </a:cubicBezTo>
                  <a:cubicBezTo>
                    <a:pt x="78558" y="64386"/>
                    <a:pt x="78653" y="63910"/>
                    <a:pt x="78748" y="63815"/>
                  </a:cubicBezTo>
                  <a:cubicBezTo>
                    <a:pt x="79225" y="64101"/>
                    <a:pt x="79701" y="64291"/>
                    <a:pt x="79987" y="64577"/>
                  </a:cubicBezTo>
                  <a:cubicBezTo>
                    <a:pt x="80177" y="64101"/>
                    <a:pt x="81130" y="63720"/>
                    <a:pt x="81511" y="64482"/>
                  </a:cubicBezTo>
                  <a:cubicBezTo>
                    <a:pt x="81796" y="64196"/>
                    <a:pt x="82177" y="64196"/>
                    <a:pt x="82463" y="64101"/>
                  </a:cubicBezTo>
                  <a:cubicBezTo>
                    <a:pt x="82082" y="63910"/>
                    <a:pt x="81987" y="63624"/>
                    <a:pt x="82082" y="63339"/>
                  </a:cubicBezTo>
                  <a:cubicBezTo>
                    <a:pt x="82273" y="63339"/>
                    <a:pt x="82558" y="63529"/>
                    <a:pt x="82844" y="63624"/>
                  </a:cubicBezTo>
                  <a:cubicBezTo>
                    <a:pt x="83130" y="63624"/>
                    <a:pt x="83130" y="62958"/>
                    <a:pt x="83416" y="63148"/>
                  </a:cubicBezTo>
                  <a:cubicBezTo>
                    <a:pt x="83797" y="63339"/>
                    <a:pt x="84178" y="63529"/>
                    <a:pt x="84559" y="63815"/>
                  </a:cubicBezTo>
                  <a:cubicBezTo>
                    <a:pt x="84368" y="64291"/>
                    <a:pt x="84940" y="64386"/>
                    <a:pt x="85321" y="64672"/>
                  </a:cubicBezTo>
                  <a:cubicBezTo>
                    <a:pt x="85702" y="64196"/>
                    <a:pt x="86178" y="63815"/>
                    <a:pt x="86749" y="64005"/>
                  </a:cubicBezTo>
                  <a:cubicBezTo>
                    <a:pt x="86940" y="63624"/>
                    <a:pt x="86845" y="63529"/>
                    <a:pt x="87226" y="63529"/>
                  </a:cubicBezTo>
                  <a:cubicBezTo>
                    <a:pt x="87416" y="63910"/>
                    <a:pt x="87702" y="64196"/>
                    <a:pt x="87416" y="64767"/>
                  </a:cubicBezTo>
                  <a:cubicBezTo>
                    <a:pt x="87607" y="64958"/>
                    <a:pt x="87797" y="65053"/>
                    <a:pt x="88083" y="65148"/>
                  </a:cubicBezTo>
                  <a:cubicBezTo>
                    <a:pt x="87892" y="65339"/>
                    <a:pt x="87988" y="65529"/>
                    <a:pt x="88083" y="65720"/>
                  </a:cubicBezTo>
                  <a:cubicBezTo>
                    <a:pt x="88654" y="65720"/>
                    <a:pt x="89035" y="65339"/>
                    <a:pt x="89226" y="64767"/>
                  </a:cubicBezTo>
                  <a:cubicBezTo>
                    <a:pt x="89512" y="64863"/>
                    <a:pt x="89702" y="64863"/>
                    <a:pt x="89988" y="65148"/>
                  </a:cubicBezTo>
                  <a:cubicBezTo>
                    <a:pt x="90369" y="64767"/>
                    <a:pt x="90655" y="64101"/>
                    <a:pt x="91131" y="64672"/>
                  </a:cubicBezTo>
                  <a:cubicBezTo>
                    <a:pt x="90940" y="64863"/>
                    <a:pt x="90750" y="65148"/>
                    <a:pt x="90559" y="65529"/>
                  </a:cubicBezTo>
                  <a:cubicBezTo>
                    <a:pt x="90274" y="65244"/>
                    <a:pt x="90083" y="65339"/>
                    <a:pt x="89893" y="65720"/>
                  </a:cubicBezTo>
                  <a:cubicBezTo>
                    <a:pt x="89988" y="66006"/>
                    <a:pt x="90369" y="66101"/>
                    <a:pt x="90655" y="66291"/>
                  </a:cubicBezTo>
                  <a:cubicBezTo>
                    <a:pt x="91226" y="64672"/>
                    <a:pt x="92083" y="64291"/>
                    <a:pt x="93226" y="64101"/>
                  </a:cubicBezTo>
                  <a:cubicBezTo>
                    <a:pt x="93322" y="64291"/>
                    <a:pt x="93226" y="64482"/>
                    <a:pt x="93226" y="64672"/>
                  </a:cubicBezTo>
                  <a:cubicBezTo>
                    <a:pt x="93512" y="64767"/>
                    <a:pt x="93703" y="64767"/>
                    <a:pt x="93988" y="65053"/>
                  </a:cubicBezTo>
                  <a:cubicBezTo>
                    <a:pt x="94274" y="65434"/>
                    <a:pt x="93988" y="65910"/>
                    <a:pt x="94465" y="66291"/>
                  </a:cubicBezTo>
                  <a:cubicBezTo>
                    <a:pt x="94750" y="66101"/>
                    <a:pt x="95131" y="66291"/>
                    <a:pt x="95512" y="66387"/>
                  </a:cubicBezTo>
                  <a:cubicBezTo>
                    <a:pt x="95798" y="66101"/>
                    <a:pt x="95608" y="66006"/>
                    <a:pt x="95798" y="65720"/>
                  </a:cubicBezTo>
                  <a:cubicBezTo>
                    <a:pt x="96084" y="65720"/>
                    <a:pt x="96274" y="65720"/>
                    <a:pt x="96560" y="65720"/>
                  </a:cubicBezTo>
                  <a:cubicBezTo>
                    <a:pt x="96655" y="65529"/>
                    <a:pt x="96751" y="65339"/>
                    <a:pt x="96846" y="65148"/>
                  </a:cubicBezTo>
                  <a:cubicBezTo>
                    <a:pt x="97322" y="65244"/>
                    <a:pt x="97798" y="64958"/>
                    <a:pt x="98179" y="64672"/>
                  </a:cubicBezTo>
                  <a:cubicBezTo>
                    <a:pt x="98275" y="64958"/>
                    <a:pt x="98275" y="65148"/>
                    <a:pt x="98370" y="65434"/>
                  </a:cubicBezTo>
                  <a:cubicBezTo>
                    <a:pt x="98465" y="65720"/>
                    <a:pt x="97989" y="66196"/>
                    <a:pt x="98275" y="66482"/>
                  </a:cubicBezTo>
                  <a:cubicBezTo>
                    <a:pt x="98560" y="66577"/>
                    <a:pt x="98560" y="66196"/>
                    <a:pt x="98656" y="66196"/>
                  </a:cubicBezTo>
                  <a:cubicBezTo>
                    <a:pt x="98941" y="66387"/>
                    <a:pt x="99227" y="66482"/>
                    <a:pt x="99513" y="66672"/>
                  </a:cubicBezTo>
                  <a:cubicBezTo>
                    <a:pt x="99227" y="66958"/>
                    <a:pt x="99513" y="67149"/>
                    <a:pt x="99799" y="67244"/>
                  </a:cubicBezTo>
                  <a:cubicBezTo>
                    <a:pt x="99989" y="66863"/>
                    <a:pt x="99894" y="66863"/>
                    <a:pt x="100180" y="66577"/>
                  </a:cubicBezTo>
                  <a:cubicBezTo>
                    <a:pt x="100180" y="66291"/>
                    <a:pt x="99703" y="66387"/>
                    <a:pt x="99799" y="66291"/>
                  </a:cubicBezTo>
                  <a:cubicBezTo>
                    <a:pt x="99989" y="65910"/>
                    <a:pt x="100180" y="65625"/>
                    <a:pt x="100370" y="65339"/>
                  </a:cubicBezTo>
                  <a:cubicBezTo>
                    <a:pt x="100846" y="65815"/>
                    <a:pt x="101037" y="65148"/>
                    <a:pt x="101608" y="65625"/>
                  </a:cubicBezTo>
                  <a:cubicBezTo>
                    <a:pt x="101704" y="65434"/>
                    <a:pt x="101799" y="65244"/>
                    <a:pt x="101894" y="65148"/>
                  </a:cubicBezTo>
                  <a:cubicBezTo>
                    <a:pt x="101704" y="64863"/>
                    <a:pt x="101608" y="65148"/>
                    <a:pt x="101513" y="65148"/>
                  </a:cubicBezTo>
                  <a:cubicBezTo>
                    <a:pt x="101704" y="64958"/>
                    <a:pt x="101418" y="64863"/>
                    <a:pt x="101704" y="64672"/>
                  </a:cubicBezTo>
                  <a:cubicBezTo>
                    <a:pt x="102180" y="64958"/>
                    <a:pt x="102847" y="65244"/>
                    <a:pt x="103323" y="65720"/>
                  </a:cubicBezTo>
                  <a:cubicBezTo>
                    <a:pt x="103418" y="65244"/>
                    <a:pt x="104180" y="65339"/>
                    <a:pt x="104275" y="64863"/>
                  </a:cubicBezTo>
                  <a:cubicBezTo>
                    <a:pt x="104371" y="64863"/>
                    <a:pt x="104466" y="64958"/>
                    <a:pt x="104656" y="65053"/>
                  </a:cubicBezTo>
                  <a:cubicBezTo>
                    <a:pt x="104942" y="64672"/>
                    <a:pt x="105133" y="63910"/>
                    <a:pt x="105418" y="63720"/>
                  </a:cubicBezTo>
                  <a:cubicBezTo>
                    <a:pt x="105514" y="63720"/>
                    <a:pt x="105609" y="63815"/>
                    <a:pt x="105609" y="63815"/>
                  </a:cubicBezTo>
                  <a:cubicBezTo>
                    <a:pt x="105609" y="64005"/>
                    <a:pt x="105037" y="64005"/>
                    <a:pt x="105418" y="64196"/>
                  </a:cubicBezTo>
                  <a:cubicBezTo>
                    <a:pt x="105799" y="64196"/>
                    <a:pt x="105514" y="63720"/>
                    <a:pt x="105990" y="64101"/>
                  </a:cubicBezTo>
                  <a:cubicBezTo>
                    <a:pt x="105895" y="63434"/>
                    <a:pt x="106561" y="63243"/>
                    <a:pt x="106942" y="63148"/>
                  </a:cubicBezTo>
                  <a:cubicBezTo>
                    <a:pt x="106942" y="62862"/>
                    <a:pt x="106561" y="62386"/>
                    <a:pt x="106085" y="62386"/>
                  </a:cubicBezTo>
                  <a:cubicBezTo>
                    <a:pt x="106085" y="62196"/>
                    <a:pt x="106371" y="62005"/>
                    <a:pt x="106276" y="61719"/>
                  </a:cubicBezTo>
                  <a:cubicBezTo>
                    <a:pt x="105609" y="61529"/>
                    <a:pt x="105704" y="61148"/>
                    <a:pt x="105133" y="60862"/>
                  </a:cubicBezTo>
                  <a:cubicBezTo>
                    <a:pt x="105228" y="60767"/>
                    <a:pt x="105323" y="60576"/>
                    <a:pt x="105418" y="60481"/>
                  </a:cubicBezTo>
                  <a:cubicBezTo>
                    <a:pt x="105037" y="60291"/>
                    <a:pt x="104085" y="60100"/>
                    <a:pt x="104085" y="59624"/>
                  </a:cubicBezTo>
                  <a:cubicBezTo>
                    <a:pt x="104371" y="59433"/>
                    <a:pt x="104180" y="60005"/>
                    <a:pt x="104466" y="59814"/>
                  </a:cubicBezTo>
                  <a:cubicBezTo>
                    <a:pt x="104561" y="59338"/>
                    <a:pt x="104371" y="58862"/>
                    <a:pt x="103799" y="58767"/>
                  </a:cubicBezTo>
                  <a:cubicBezTo>
                    <a:pt x="103799" y="58195"/>
                    <a:pt x="103132" y="57814"/>
                    <a:pt x="102370" y="57528"/>
                  </a:cubicBezTo>
                  <a:cubicBezTo>
                    <a:pt x="102180" y="57528"/>
                    <a:pt x="102180" y="57909"/>
                    <a:pt x="101989" y="57719"/>
                  </a:cubicBezTo>
                  <a:cubicBezTo>
                    <a:pt x="102180" y="57624"/>
                    <a:pt x="102275" y="57433"/>
                    <a:pt x="102466" y="57243"/>
                  </a:cubicBezTo>
                  <a:cubicBezTo>
                    <a:pt x="102085" y="56957"/>
                    <a:pt x="102085" y="56671"/>
                    <a:pt x="101894" y="56385"/>
                  </a:cubicBezTo>
                  <a:cubicBezTo>
                    <a:pt x="100942" y="56004"/>
                    <a:pt x="101323" y="55338"/>
                    <a:pt x="100465" y="55052"/>
                  </a:cubicBezTo>
                  <a:cubicBezTo>
                    <a:pt x="100275" y="55147"/>
                    <a:pt x="100370" y="55242"/>
                    <a:pt x="100275" y="55433"/>
                  </a:cubicBezTo>
                  <a:cubicBezTo>
                    <a:pt x="99703" y="55528"/>
                    <a:pt x="99037" y="55242"/>
                    <a:pt x="98846" y="54671"/>
                  </a:cubicBezTo>
                  <a:cubicBezTo>
                    <a:pt x="98941" y="54576"/>
                    <a:pt x="99037" y="54385"/>
                    <a:pt x="99037" y="54290"/>
                  </a:cubicBezTo>
                  <a:cubicBezTo>
                    <a:pt x="99322" y="54671"/>
                    <a:pt x="99894" y="54576"/>
                    <a:pt x="100180" y="54099"/>
                  </a:cubicBezTo>
                  <a:cubicBezTo>
                    <a:pt x="99132" y="53909"/>
                    <a:pt x="99703" y="53147"/>
                    <a:pt x="98560" y="52766"/>
                  </a:cubicBezTo>
                  <a:cubicBezTo>
                    <a:pt x="98370" y="52956"/>
                    <a:pt x="98560" y="53147"/>
                    <a:pt x="98370" y="53147"/>
                  </a:cubicBezTo>
                  <a:cubicBezTo>
                    <a:pt x="98179" y="52766"/>
                    <a:pt x="97798" y="53052"/>
                    <a:pt x="97513" y="52861"/>
                  </a:cubicBezTo>
                  <a:cubicBezTo>
                    <a:pt x="97227" y="52671"/>
                    <a:pt x="97132" y="52194"/>
                    <a:pt x="96751" y="52004"/>
                  </a:cubicBezTo>
                  <a:cubicBezTo>
                    <a:pt x="97132" y="51528"/>
                    <a:pt x="97608" y="51623"/>
                    <a:pt x="98084" y="52099"/>
                  </a:cubicBezTo>
                  <a:cubicBezTo>
                    <a:pt x="98179" y="52004"/>
                    <a:pt x="98084" y="51432"/>
                    <a:pt x="97798" y="51242"/>
                  </a:cubicBezTo>
                  <a:cubicBezTo>
                    <a:pt x="97513" y="51242"/>
                    <a:pt x="97417" y="51718"/>
                    <a:pt x="97036" y="51337"/>
                  </a:cubicBezTo>
                  <a:cubicBezTo>
                    <a:pt x="96941" y="51242"/>
                    <a:pt x="97036" y="51147"/>
                    <a:pt x="97132" y="50956"/>
                  </a:cubicBezTo>
                  <a:cubicBezTo>
                    <a:pt x="96846" y="50670"/>
                    <a:pt x="96846" y="51147"/>
                    <a:pt x="96655" y="51051"/>
                  </a:cubicBezTo>
                  <a:cubicBezTo>
                    <a:pt x="96084" y="50766"/>
                    <a:pt x="95512" y="50385"/>
                    <a:pt x="94941" y="50099"/>
                  </a:cubicBezTo>
                  <a:cubicBezTo>
                    <a:pt x="94941" y="49337"/>
                    <a:pt x="93226" y="49051"/>
                    <a:pt x="92750" y="48384"/>
                  </a:cubicBezTo>
                  <a:cubicBezTo>
                    <a:pt x="92845" y="48194"/>
                    <a:pt x="93036" y="48099"/>
                    <a:pt x="93131" y="47813"/>
                  </a:cubicBezTo>
                  <a:cubicBezTo>
                    <a:pt x="92655" y="47337"/>
                    <a:pt x="91893" y="46194"/>
                    <a:pt x="90655" y="46003"/>
                  </a:cubicBezTo>
                  <a:cubicBezTo>
                    <a:pt x="90559" y="45717"/>
                    <a:pt x="90274" y="45432"/>
                    <a:pt x="90655" y="45051"/>
                  </a:cubicBezTo>
                  <a:cubicBezTo>
                    <a:pt x="90559" y="44955"/>
                    <a:pt x="90369" y="44860"/>
                    <a:pt x="90274" y="44860"/>
                  </a:cubicBezTo>
                  <a:cubicBezTo>
                    <a:pt x="90464" y="44289"/>
                    <a:pt x="90559" y="43527"/>
                    <a:pt x="89893" y="43336"/>
                  </a:cubicBezTo>
                  <a:cubicBezTo>
                    <a:pt x="89988" y="43146"/>
                    <a:pt x="90178" y="43241"/>
                    <a:pt x="90178" y="42955"/>
                  </a:cubicBezTo>
                  <a:cubicBezTo>
                    <a:pt x="89893" y="42765"/>
                    <a:pt x="89702" y="42765"/>
                    <a:pt x="89416" y="42574"/>
                  </a:cubicBezTo>
                  <a:cubicBezTo>
                    <a:pt x="89512" y="42288"/>
                    <a:pt x="89702" y="42288"/>
                    <a:pt x="89893" y="42003"/>
                  </a:cubicBezTo>
                  <a:cubicBezTo>
                    <a:pt x="89893" y="41812"/>
                    <a:pt x="89512" y="41812"/>
                    <a:pt x="89607" y="41622"/>
                  </a:cubicBezTo>
                  <a:cubicBezTo>
                    <a:pt x="90083" y="40574"/>
                    <a:pt x="88750" y="40098"/>
                    <a:pt x="88940" y="39145"/>
                  </a:cubicBezTo>
                  <a:cubicBezTo>
                    <a:pt x="89131" y="38955"/>
                    <a:pt x="89321" y="39050"/>
                    <a:pt x="89416" y="38859"/>
                  </a:cubicBezTo>
                  <a:cubicBezTo>
                    <a:pt x="89416" y="38383"/>
                    <a:pt x="90178" y="38002"/>
                    <a:pt x="89893" y="37526"/>
                  </a:cubicBezTo>
                  <a:cubicBezTo>
                    <a:pt x="89416" y="37431"/>
                    <a:pt x="89607" y="38383"/>
                    <a:pt x="89131" y="38478"/>
                  </a:cubicBezTo>
                  <a:cubicBezTo>
                    <a:pt x="89226" y="37812"/>
                    <a:pt x="89893" y="37050"/>
                    <a:pt x="90178" y="36383"/>
                  </a:cubicBezTo>
                  <a:cubicBezTo>
                    <a:pt x="91036" y="36573"/>
                    <a:pt x="91512" y="35907"/>
                    <a:pt x="91702" y="35145"/>
                  </a:cubicBezTo>
                  <a:cubicBezTo>
                    <a:pt x="91893" y="35240"/>
                    <a:pt x="91798" y="35430"/>
                    <a:pt x="92083" y="35430"/>
                  </a:cubicBezTo>
                  <a:cubicBezTo>
                    <a:pt x="92274" y="34764"/>
                    <a:pt x="92845" y="34859"/>
                    <a:pt x="93226" y="34287"/>
                  </a:cubicBezTo>
                  <a:cubicBezTo>
                    <a:pt x="93226" y="33906"/>
                    <a:pt x="92941" y="33621"/>
                    <a:pt x="92941" y="33240"/>
                  </a:cubicBezTo>
                  <a:cubicBezTo>
                    <a:pt x="93417" y="32668"/>
                    <a:pt x="94179" y="32097"/>
                    <a:pt x="94560" y="31144"/>
                  </a:cubicBezTo>
                  <a:cubicBezTo>
                    <a:pt x="94655" y="30954"/>
                    <a:pt x="94560" y="30668"/>
                    <a:pt x="94560" y="30477"/>
                  </a:cubicBezTo>
                  <a:cubicBezTo>
                    <a:pt x="94560" y="30382"/>
                    <a:pt x="94750" y="30382"/>
                    <a:pt x="94750" y="30287"/>
                  </a:cubicBezTo>
                  <a:cubicBezTo>
                    <a:pt x="94846" y="29811"/>
                    <a:pt x="94846" y="29334"/>
                    <a:pt x="94941" y="28953"/>
                  </a:cubicBezTo>
                  <a:cubicBezTo>
                    <a:pt x="95036" y="28668"/>
                    <a:pt x="95227" y="28477"/>
                    <a:pt x="95322" y="28191"/>
                  </a:cubicBezTo>
                  <a:cubicBezTo>
                    <a:pt x="95322" y="27906"/>
                    <a:pt x="95131" y="27620"/>
                    <a:pt x="95227" y="27239"/>
                  </a:cubicBezTo>
                  <a:cubicBezTo>
                    <a:pt x="95322" y="27048"/>
                    <a:pt x="95512" y="27048"/>
                    <a:pt x="95608" y="26763"/>
                  </a:cubicBezTo>
                  <a:cubicBezTo>
                    <a:pt x="95798" y="26191"/>
                    <a:pt x="95322" y="25429"/>
                    <a:pt x="95703" y="25048"/>
                  </a:cubicBezTo>
                  <a:cubicBezTo>
                    <a:pt x="95608" y="24667"/>
                    <a:pt x="95322" y="24286"/>
                    <a:pt x="95417" y="23810"/>
                  </a:cubicBezTo>
                  <a:cubicBezTo>
                    <a:pt x="95512" y="23619"/>
                    <a:pt x="95608" y="23429"/>
                    <a:pt x="95703" y="23238"/>
                  </a:cubicBezTo>
                  <a:cubicBezTo>
                    <a:pt x="95893" y="22667"/>
                    <a:pt x="95417" y="22000"/>
                    <a:pt x="95798" y="21524"/>
                  </a:cubicBezTo>
                  <a:cubicBezTo>
                    <a:pt x="95608" y="20952"/>
                    <a:pt x="95322" y="20476"/>
                    <a:pt x="95322" y="19905"/>
                  </a:cubicBezTo>
                  <a:cubicBezTo>
                    <a:pt x="94941" y="19714"/>
                    <a:pt x="94750" y="19619"/>
                    <a:pt x="94846" y="19333"/>
                  </a:cubicBezTo>
                  <a:cubicBezTo>
                    <a:pt x="94941" y="19143"/>
                    <a:pt x="95036" y="18952"/>
                    <a:pt x="95227" y="18666"/>
                  </a:cubicBezTo>
                  <a:cubicBezTo>
                    <a:pt x="95036" y="17904"/>
                    <a:pt x="95417" y="17142"/>
                    <a:pt x="95227" y="16285"/>
                  </a:cubicBezTo>
                  <a:cubicBezTo>
                    <a:pt x="94465" y="15999"/>
                    <a:pt x="94560" y="15237"/>
                    <a:pt x="93988" y="15142"/>
                  </a:cubicBezTo>
                  <a:cubicBezTo>
                    <a:pt x="94560" y="13809"/>
                    <a:pt x="94465" y="13332"/>
                    <a:pt x="94846" y="12951"/>
                  </a:cubicBezTo>
                  <a:lnTo>
                    <a:pt x="94846" y="12951"/>
                  </a:lnTo>
                  <a:close/>
                  <a:moveTo>
                    <a:pt x="59889" y="96486"/>
                  </a:moveTo>
                  <a:cubicBezTo>
                    <a:pt x="59984" y="96295"/>
                    <a:pt x="60365" y="96581"/>
                    <a:pt x="60079" y="96676"/>
                  </a:cubicBezTo>
                  <a:cubicBezTo>
                    <a:pt x="59984" y="96676"/>
                    <a:pt x="59984" y="96581"/>
                    <a:pt x="59889" y="96581"/>
                  </a:cubicBezTo>
                  <a:cubicBezTo>
                    <a:pt x="59984" y="96581"/>
                    <a:pt x="59984" y="96581"/>
                    <a:pt x="59889" y="96486"/>
                  </a:cubicBezTo>
                  <a:lnTo>
                    <a:pt x="59889" y="96486"/>
                  </a:lnTo>
                  <a:close/>
                  <a:moveTo>
                    <a:pt x="44554" y="80388"/>
                  </a:moveTo>
                  <a:cubicBezTo>
                    <a:pt x="44554" y="80293"/>
                    <a:pt x="44649" y="80293"/>
                    <a:pt x="44649" y="80198"/>
                  </a:cubicBezTo>
                  <a:cubicBezTo>
                    <a:pt x="44744" y="80293"/>
                    <a:pt x="44744" y="80198"/>
                    <a:pt x="44744" y="80198"/>
                  </a:cubicBezTo>
                  <a:cubicBezTo>
                    <a:pt x="44935" y="80293"/>
                    <a:pt x="44649" y="80674"/>
                    <a:pt x="44554" y="80388"/>
                  </a:cubicBezTo>
                  <a:lnTo>
                    <a:pt x="44554" y="80388"/>
                  </a:lnTo>
                  <a:close/>
                  <a:moveTo>
                    <a:pt x="58936" y="70863"/>
                  </a:moveTo>
                  <a:cubicBezTo>
                    <a:pt x="58746" y="70768"/>
                    <a:pt x="58841" y="70578"/>
                    <a:pt x="59032" y="70387"/>
                  </a:cubicBezTo>
                  <a:cubicBezTo>
                    <a:pt x="59317" y="70387"/>
                    <a:pt x="58936" y="70673"/>
                    <a:pt x="58936" y="70863"/>
                  </a:cubicBezTo>
                  <a:lnTo>
                    <a:pt x="58936" y="70863"/>
                  </a:lnTo>
                  <a:close/>
                  <a:moveTo>
                    <a:pt x="63794" y="66863"/>
                  </a:moveTo>
                  <a:cubicBezTo>
                    <a:pt x="63699" y="66768"/>
                    <a:pt x="63699" y="66577"/>
                    <a:pt x="63794" y="66291"/>
                  </a:cubicBezTo>
                  <a:cubicBezTo>
                    <a:pt x="64080" y="66387"/>
                    <a:pt x="63985" y="66768"/>
                    <a:pt x="63794" y="66863"/>
                  </a:cubicBezTo>
                  <a:lnTo>
                    <a:pt x="63794" y="66863"/>
                  </a:lnTo>
                  <a:close/>
                  <a:moveTo>
                    <a:pt x="76558" y="63529"/>
                  </a:moveTo>
                  <a:cubicBezTo>
                    <a:pt x="76462" y="63529"/>
                    <a:pt x="76558" y="63434"/>
                    <a:pt x="76462" y="63339"/>
                  </a:cubicBezTo>
                  <a:cubicBezTo>
                    <a:pt x="76558" y="63148"/>
                    <a:pt x="76843" y="63529"/>
                    <a:pt x="76558" y="63529"/>
                  </a:cubicBezTo>
                  <a:lnTo>
                    <a:pt x="76558" y="63529"/>
                  </a:lnTo>
                  <a:close/>
                  <a:moveTo>
                    <a:pt x="93036" y="65244"/>
                  </a:moveTo>
                  <a:cubicBezTo>
                    <a:pt x="92941" y="65053"/>
                    <a:pt x="93226" y="64672"/>
                    <a:pt x="93417" y="64386"/>
                  </a:cubicBezTo>
                  <a:cubicBezTo>
                    <a:pt x="93512" y="64482"/>
                    <a:pt x="93703" y="64577"/>
                    <a:pt x="93798" y="64577"/>
                  </a:cubicBezTo>
                  <a:cubicBezTo>
                    <a:pt x="93607" y="64958"/>
                    <a:pt x="93417" y="65529"/>
                    <a:pt x="93036" y="65244"/>
                  </a:cubicBezTo>
                  <a:lnTo>
                    <a:pt x="93036" y="65244"/>
                  </a:lnTo>
                  <a:close/>
                  <a:moveTo>
                    <a:pt x="92655" y="63815"/>
                  </a:moveTo>
                  <a:cubicBezTo>
                    <a:pt x="92845" y="63910"/>
                    <a:pt x="92845" y="64005"/>
                    <a:pt x="92941" y="64101"/>
                  </a:cubicBezTo>
                  <a:cubicBezTo>
                    <a:pt x="92845" y="64291"/>
                    <a:pt x="92655" y="64196"/>
                    <a:pt x="92560" y="64101"/>
                  </a:cubicBezTo>
                  <a:cubicBezTo>
                    <a:pt x="92560" y="64005"/>
                    <a:pt x="92560" y="63910"/>
                    <a:pt x="92655" y="63815"/>
                  </a:cubicBezTo>
                  <a:lnTo>
                    <a:pt x="92655" y="63815"/>
                  </a:lnTo>
                  <a:close/>
                  <a:moveTo>
                    <a:pt x="99608" y="66672"/>
                  </a:moveTo>
                  <a:cubicBezTo>
                    <a:pt x="99608" y="66577"/>
                    <a:pt x="99703" y="66577"/>
                    <a:pt x="99703" y="66482"/>
                  </a:cubicBezTo>
                  <a:cubicBezTo>
                    <a:pt x="99799" y="66577"/>
                    <a:pt x="99894" y="66577"/>
                    <a:pt x="100084" y="66672"/>
                  </a:cubicBezTo>
                  <a:cubicBezTo>
                    <a:pt x="100084" y="66768"/>
                    <a:pt x="99989" y="66768"/>
                    <a:pt x="99989" y="66863"/>
                  </a:cubicBezTo>
                  <a:cubicBezTo>
                    <a:pt x="99799" y="66768"/>
                    <a:pt x="99703" y="66768"/>
                    <a:pt x="99608" y="66672"/>
                  </a:cubicBezTo>
                  <a:lnTo>
                    <a:pt x="99608" y="66672"/>
                  </a:lnTo>
                  <a:close/>
                  <a:moveTo>
                    <a:pt x="103323" y="64482"/>
                  </a:moveTo>
                  <a:cubicBezTo>
                    <a:pt x="103513" y="64577"/>
                    <a:pt x="103323" y="64863"/>
                    <a:pt x="103323" y="65053"/>
                  </a:cubicBezTo>
                  <a:cubicBezTo>
                    <a:pt x="103704" y="65244"/>
                    <a:pt x="103990" y="65434"/>
                    <a:pt x="103704" y="65815"/>
                  </a:cubicBezTo>
                  <a:cubicBezTo>
                    <a:pt x="103323" y="65625"/>
                    <a:pt x="102942" y="65339"/>
                    <a:pt x="102561" y="65339"/>
                  </a:cubicBezTo>
                  <a:cubicBezTo>
                    <a:pt x="102942" y="65053"/>
                    <a:pt x="103323" y="65148"/>
                    <a:pt x="103323" y="64482"/>
                  </a:cubicBezTo>
                  <a:lnTo>
                    <a:pt x="103323" y="64482"/>
                  </a:lnTo>
                  <a:close/>
                  <a:moveTo>
                    <a:pt x="90274" y="41717"/>
                  </a:moveTo>
                  <a:cubicBezTo>
                    <a:pt x="90083" y="41622"/>
                    <a:pt x="90083" y="41526"/>
                    <a:pt x="90178" y="41336"/>
                  </a:cubicBezTo>
                  <a:cubicBezTo>
                    <a:pt x="90274" y="41431"/>
                    <a:pt x="90369" y="41431"/>
                    <a:pt x="90464" y="41431"/>
                  </a:cubicBezTo>
                  <a:cubicBezTo>
                    <a:pt x="90369" y="41526"/>
                    <a:pt x="90274" y="41622"/>
                    <a:pt x="90274" y="4171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zh-CN" sz="100"/>
            </a:p>
          </p:txBody>
        </p:sp>
        <p:sp>
          <p:nvSpPr>
            <p:cNvPr id="20" name="任意多边形: 形状 15"/>
            <p:cNvSpPr/>
            <p:nvPr/>
          </p:nvSpPr>
          <p:spPr bwMode="auto">
            <a:xfrm>
              <a:off x="3031331" y="2759868"/>
              <a:ext cx="1333500" cy="1333500"/>
            </a:xfrm>
            <a:custGeom>
              <a:avLst/>
              <a:gdLst>
                <a:gd name="connsiteX0" fmla="*/ 667988 w 1333500"/>
                <a:gd name="connsiteY0" fmla="*/ 1306259 h 1333500"/>
                <a:gd name="connsiteX1" fmla="*/ 29718 w 1333500"/>
                <a:gd name="connsiteY1" fmla="*/ 667988 h 1333500"/>
                <a:gd name="connsiteX2" fmla="*/ 667988 w 1333500"/>
                <a:gd name="connsiteY2" fmla="*/ 29718 h 1333500"/>
                <a:gd name="connsiteX3" fmla="*/ 1306259 w 1333500"/>
                <a:gd name="connsiteY3" fmla="*/ 667988 h 1333500"/>
                <a:gd name="connsiteX4" fmla="*/ 667988 w 1333500"/>
                <a:gd name="connsiteY4" fmla="*/ 1306259 h 1333500"/>
                <a:gd name="connsiteX5" fmla="*/ 667988 w 1333500"/>
                <a:gd name="connsiteY5" fmla="*/ 1306259 h 1333500"/>
                <a:gd name="connsiteX6" fmla="*/ 667988 w 1333500"/>
                <a:gd name="connsiteY6" fmla="*/ 7144 h 1333500"/>
                <a:gd name="connsiteX7" fmla="*/ 7144 w 1333500"/>
                <a:gd name="connsiteY7" fmla="*/ 667988 h 1333500"/>
                <a:gd name="connsiteX8" fmla="*/ 667988 w 1333500"/>
                <a:gd name="connsiteY8" fmla="*/ 1328833 h 1333500"/>
                <a:gd name="connsiteX9" fmla="*/ 1328833 w 1333500"/>
                <a:gd name="connsiteY9" fmla="*/ 667988 h 1333500"/>
                <a:gd name="connsiteX10" fmla="*/ 667988 w 1333500"/>
                <a:gd name="connsiteY10" fmla="*/ 7144 h 1333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33500" h="1333500" fill="norm" stroke="1" extrusionOk="0">
                  <a:moveTo>
                    <a:pt x="667988" y="1306259"/>
                  </a:moveTo>
                  <a:cubicBezTo>
                    <a:pt x="316040" y="1306259"/>
                    <a:pt x="29718" y="1019937"/>
                    <a:pt x="29718" y="667988"/>
                  </a:cubicBezTo>
                  <a:cubicBezTo>
                    <a:pt x="29718" y="316040"/>
                    <a:pt x="316040" y="29718"/>
                    <a:pt x="667988" y="29718"/>
                  </a:cubicBezTo>
                  <a:cubicBezTo>
                    <a:pt x="1019937" y="29718"/>
                    <a:pt x="1306259" y="316040"/>
                    <a:pt x="1306259" y="667988"/>
                  </a:cubicBezTo>
                  <a:cubicBezTo>
                    <a:pt x="1306259" y="1014032"/>
                    <a:pt x="1013936" y="1306259"/>
                    <a:pt x="667988" y="1306259"/>
                  </a:cubicBezTo>
                  <a:lnTo>
                    <a:pt x="667988" y="1306259"/>
                  </a:lnTo>
                  <a:close/>
                  <a:moveTo>
                    <a:pt x="667988" y="7144"/>
                  </a:moveTo>
                  <a:cubicBezTo>
                    <a:pt x="303562" y="7144"/>
                    <a:pt x="7144" y="303562"/>
                    <a:pt x="7144" y="667988"/>
                  </a:cubicBezTo>
                  <a:cubicBezTo>
                    <a:pt x="7144" y="1032415"/>
                    <a:pt x="303562" y="1328833"/>
                    <a:pt x="667988" y="1328833"/>
                  </a:cubicBezTo>
                  <a:cubicBezTo>
                    <a:pt x="1026224" y="1328833"/>
                    <a:pt x="1328833" y="1026224"/>
                    <a:pt x="1328833" y="667988"/>
                  </a:cubicBezTo>
                  <a:cubicBezTo>
                    <a:pt x="1328833" y="303562"/>
                    <a:pt x="1032320" y="7144"/>
                    <a:pt x="66798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zh-CN" sz="100"/>
            </a:p>
          </p:txBody>
        </p:sp>
        <p:sp>
          <p:nvSpPr>
            <p:cNvPr id="22" name="任意多边形: 形状 16"/>
            <p:cNvSpPr/>
            <p:nvPr/>
          </p:nvSpPr>
          <p:spPr bwMode="auto">
            <a:xfrm>
              <a:off x="3060573" y="2789110"/>
              <a:ext cx="1276350" cy="1276350"/>
            </a:xfrm>
            <a:custGeom>
              <a:avLst/>
              <a:gdLst>
                <a:gd name="connsiteX0" fmla="*/ 1081373 w 1276350"/>
                <a:gd name="connsiteY0" fmla="*/ 1075754 h 1276350"/>
                <a:gd name="connsiteX1" fmla="*/ 638747 w 1276350"/>
                <a:gd name="connsiteY1" fmla="*/ 1264730 h 1276350"/>
                <a:gd name="connsiteX2" fmla="*/ 196120 w 1276350"/>
                <a:gd name="connsiteY2" fmla="*/ 1081373 h 1276350"/>
                <a:gd name="connsiteX3" fmla="*/ 12764 w 1276350"/>
                <a:gd name="connsiteY3" fmla="*/ 638747 h 1276350"/>
                <a:gd name="connsiteX4" fmla="*/ 196120 w 1276350"/>
                <a:gd name="connsiteY4" fmla="*/ 196120 h 1276350"/>
                <a:gd name="connsiteX5" fmla="*/ 638747 w 1276350"/>
                <a:gd name="connsiteY5" fmla="*/ 12764 h 1276350"/>
                <a:gd name="connsiteX6" fmla="*/ 1081373 w 1276350"/>
                <a:gd name="connsiteY6" fmla="*/ 196120 h 1276350"/>
                <a:gd name="connsiteX7" fmla="*/ 1264730 w 1276350"/>
                <a:gd name="connsiteY7" fmla="*/ 638747 h 1276350"/>
                <a:gd name="connsiteX8" fmla="*/ 1081373 w 1276350"/>
                <a:gd name="connsiteY8" fmla="*/ 1075754 h 1276350"/>
                <a:gd name="connsiteX9" fmla="*/ 1081373 w 1276350"/>
                <a:gd name="connsiteY9" fmla="*/ 1075754 h 1276350"/>
                <a:gd name="connsiteX10" fmla="*/ 1085374 w 1276350"/>
                <a:gd name="connsiteY10" fmla="*/ 192119 h 1276350"/>
                <a:gd name="connsiteX11" fmla="*/ 638747 w 1276350"/>
                <a:gd name="connsiteY11" fmla="*/ 7144 h 1276350"/>
                <a:gd name="connsiteX12" fmla="*/ 192119 w 1276350"/>
                <a:gd name="connsiteY12" fmla="*/ 192119 h 1276350"/>
                <a:gd name="connsiteX13" fmla="*/ 7144 w 1276350"/>
                <a:gd name="connsiteY13" fmla="*/ 638747 h 1276350"/>
                <a:gd name="connsiteX14" fmla="*/ 192119 w 1276350"/>
                <a:gd name="connsiteY14" fmla="*/ 1085374 h 1276350"/>
                <a:gd name="connsiteX15" fmla="*/ 638747 w 1276350"/>
                <a:gd name="connsiteY15" fmla="*/ 1270349 h 1276350"/>
                <a:gd name="connsiteX16" fmla="*/ 1085374 w 1276350"/>
                <a:gd name="connsiteY16" fmla="*/ 1079754 h 1276350"/>
                <a:gd name="connsiteX17" fmla="*/ 1270349 w 1276350"/>
                <a:gd name="connsiteY17" fmla="*/ 638747 h 1276350"/>
                <a:gd name="connsiteX18" fmla="*/ 1085374 w 1276350"/>
                <a:gd name="connsiteY18" fmla="*/ 192119 h 1276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76350" h="1276350" fill="norm" stroke="1" extrusionOk="0">
                  <a:moveTo>
                    <a:pt x="1081373" y="1075754"/>
                  </a:moveTo>
                  <a:cubicBezTo>
                    <a:pt x="961454" y="1197578"/>
                    <a:pt x="804291" y="1264730"/>
                    <a:pt x="638747" y="1264730"/>
                  </a:cubicBezTo>
                  <a:cubicBezTo>
                    <a:pt x="471488" y="1264730"/>
                    <a:pt x="314325" y="1199579"/>
                    <a:pt x="196120" y="1081373"/>
                  </a:cubicBezTo>
                  <a:cubicBezTo>
                    <a:pt x="77915" y="963168"/>
                    <a:pt x="12764" y="805910"/>
                    <a:pt x="12764" y="638747"/>
                  </a:cubicBezTo>
                  <a:cubicBezTo>
                    <a:pt x="12764" y="471583"/>
                    <a:pt x="77915" y="314325"/>
                    <a:pt x="196120" y="196120"/>
                  </a:cubicBezTo>
                  <a:cubicBezTo>
                    <a:pt x="314325" y="77915"/>
                    <a:pt x="471488" y="12764"/>
                    <a:pt x="638747" y="12764"/>
                  </a:cubicBezTo>
                  <a:cubicBezTo>
                    <a:pt x="805910" y="12764"/>
                    <a:pt x="963168" y="77915"/>
                    <a:pt x="1081373" y="196120"/>
                  </a:cubicBezTo>
                  <a:cubicBezTo>
                    <a:pt x="1199579" y="314420"/>
                    <a:pt x="1264730" y="471583"/>
                    <a:pt x="1264730" y="638747"/>
                  </a:cubicBezTo>
                  <a:cubicBezTo>
                    <a:pt x="1264730" y="798005"/>
                    <a:pt x="1197864" y="957358"/>
                    <a:pt x="1081373" y="1075754"/>
                  </a:cubicBezTo>
                  <a:lnTo>
                    <a:pt x="1081373" y="1075754"/>
                  </a:lnTo>
                  <a:close/>
                  <a:moveTo>
                    <a:pt x="1085374" y="192119"/>
                  </a:moveTo>
                  <a:cubicBezTo>
                    <a:pt x="966026" y="72866"/>
                    <a:pt x="807434" y="7144"/>
                    <a:pt x="638747" y="7144"/>
                  </a:cubicBezTo>
                  <a:cubicBezTo>
                    <a:pt x="470059" y="7144"/>
                    <a:pt x="311468" y="72866"/>
                    <a:pt x="192119" y="192119"/>
                  </a:cubicBezTo>
                  <a:cubicBezTo>
                    <a:pt x="72866" y="311468"/>
                    <a:pt x="7144" y="470059"/>
                    <a:pt x="7144" y="638747"/>
                  </a:cubicBezTo>
                  <a:cubicBezTo>
                    <a:pt x="7144" y="807434"/>
                    <a:pt x="72866" y="966121"/>
                    <a:pt x="192119" y="1085374"/>
                  </a:cubicBezTo>
                  <a:cubicBezTo>
                    <a:pt x="311372" y="1204722"/>
                    <a:pt x="470059" y="1270349"/>
                    <a:pt x="638747" y="1270349"/>
                  </a:cubicBezTo>
                  <a:cubicBezTo>
                    <a:pt x="805815" y="1270349"/>
                    <a:pt x="964406" y="1202627"/>
                    <a:pt x="1085374" y="1079754"/>
                  </a:cubicBezTo>
                  <a:cubicBezTo>
                    <a:pt x="1202912" y="960215"/>
                    <a:pt x="1270349" y="799529"/>
                    <a:pt x="1270349" y="638747"/>
                  </a:cubicBezTo>
                  <a:cubicBezTo>
                    <a:pt x="1270349" y="470059"/>
                    <a:pt x="1204627" y="311468"/>
                    <a:pt x="1085374" y="19211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zh-CN" sz="100"/>
            </a:p>
          </p:txBody>
        </p:sp>
        <p:sp>
          <p:nvSpPr>
            <p:cNvPr id="24" name="任意多边形: 形状 17"/>
            <p:cNvSpPr/>
            <p:nvPr/>
          </p:nvSpPr>
          <p:spPr bwMode="auto">
            <a:xfrm>
              <a:off x="3274314" y="3002756"/>
              <a:ext cx="847725" cy="847725"/>
            </a:xfrm>
            <a:custGeom>
              <a:avLst/>
              <a:gdLst>
                <a:gd name="connsiteX0" fmla="*/ 660178 w 847725"/>
                <a:gd name="connsiteY0" fmla="*/ 542925 h 847725"/>
                <a:gd name="connsiteX1" fmla="*/ 424910 w 847725"/>
                <a:gd name="connsiteY1" fmla="*/ 792956 h 847725"/>
                <a:gd name="connsiteX2" fmla="*/ 189833 w 847725"/>
                <a:gd name="connsiteY2" fmla="*/ 542925 h 847725"/>
                <a:gd name="connsiteX3" fmla="*/ 188405 w 847725"/>
                <a:gd name="connsiteY3" fmla="*/ 115443 h 847725"/>
                <a:gd name="connsiteX4" fmla="*/ 425005 w 847725"/>
                <a:gd name="connsiteY4" fmla="*/ 47720 h 847725"/>
                <a:gd name="connsiteX5" fmla="*/ 661511 w 847725"/>
                <a:gd name="connsiteY5" fmla="*/ 115443 h 847725"/>
                <a:gd name="connsiteX6" fmla="*/ 660178 w 847725"/>
                <a:gd name="connsiteY6" fmla="*/ 542925 h 847725"/>
                <a:gd name="connsiteX7" fmla="*/ 660178 w 847725"/>
                <a:gd name="connsiteY7" fmla="*/ 542925 h 847725"/>
                <a:gd name="connsiteX8" fmla="*/ 425005 w 847725"/>
                <a:gd name="connsiteY8" fmla="*/ 7144 h 847725"/>
                <a:gd name="connsiteX9" fmla="*/ 7144 w 847725"/>
                <a:gd name="connsiteY9" fmla="*/ 425006 h 847725"/>
                <a:gd name="connsiteX10" fmla="*/ 425005 w 847725"/>
                <a:gd name="connsiteY10" fmla="*/ 842963 h 847725"/>
                <a:gd name="connsiteX11" fmla="*/ 842867 w 847725"/>
                <a:gd name="connsiteY11" fmla="*/ 425006 h 847725"/>
                <a:gd name="connsiteX12" fmla="*/ 425005 w 847725"/>
                <a:gd name="connsiteY12" fmla="*/ 7144 h 847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47725" h="847725" fill="norm" stroke="1" extrusionOk="0">
                  <a:moveTo>
                    <a:pt x="660178" y="542925"/>
                  </a:moveTo>
                  <a:cubicBezTo>
                    <a:pt x="646652" y="749713"/>
                    <a:pt x="497872" y="698659"/>
                    <a:pt x="424910" y="792956"/>
                  </a:cubicBezTo>
                  <a:cubicBezTo>
                    <a:pt x="352044" y="698373"/>
                    <a:pt x="203359" y="749903"/>
                    <a:pt x="189833" y="542925"/>
                  </a:cubicBezTo>
                  <a:lnTo>
                    <a:pt x="188405" y="115443"/>
                  </a:lnTo>
                  <a:cubicBezTo>
                    <a:pt x="288893" y="119158"/>
                    <a:pt x="342805" y="84296"/>
                    <a:pt x="425005" y="47720"/>
                  </a:cubicBezTo>
                  <a:cubicBezTo>
                    <a:pt x="507111" y="84296"/>
                    <a:pt x="561118" y="119253"/>
                    <a:pt x="661511" y="115443"/>
                  </a:cubicBezTo>
                  <a:lnTo>
                    <a:pt x="660178" y="542925"/>
                  </a:lnTo>
                  <a:lnTo>
                    <a:pt x="660178" y="542925"/>
                  </a:lnTo>
                  <a:close/>
                  <a:moveTo>
                    <a:pt x="425005" y="7144"/>
                  </a:moveTo>
                  <a:cubicBezTo>
                    <a:pt x="194215" y="7144"/>
                    <a:pt x="7144" y="194215"/>
                    <a:pt x="7144" y="425006"/>
                  </a:cubicBezTo>
                  <a:cubicBezTo>
                    <a:pt x="7144" y="655796"/>
                    <a:pt x="194215" y="842963"/>
                    <a:pt x="425005" y="842963"/>
                  </a:cubicBezTo>
                  <a:cubicBezTo>
                    <a:pt x="655796" y="842963"/>
                    <a:pt x="842867" y="655892"/>
                    <a:pt x="842867" y="425006"/>
                  </a:cubicBezTo>
                  <a:cubicBezTo>
                    <a:pt x="842867" y="194310"/>
                    <a:pt x="655796" y="7144"/>
                    <a:pt x="425005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zh-CN" sz="100"/>
            </a:p>
          </p:txBody>
        </p:sp>
        <p:sp>
          <p:nvSpPr>
            <p:cNvPr id="25" name="任意多边形: 形状 18"/>
            <p:cNvSpPr/>
            <p:nvPr/>
          </p:nvSpPr>
          <p:spPr bwMode="auto">
            <a:xfrm>
              <a:off x="3645979" y="3627485"/>
              <a:ext cx="47625" cy="57150"/>
            </a:xfrm>
            <a:custGeom>
              <a:avLst/>
              <a:gdLst>
                <a:gd name="connsiteX0" fmla="*/ 18002 w 47625"/>
                <a:gd name="connsiteY0" fmla="*/ 32972 h 57150"/>
                <a:gd name="connsiteX1" fmla="*/ 24670 w 47625"/>
                <a:gd name="connsiteY1" fmla="*/ 31067 h 57150"/>
                <a:gd name="connsiteX2" fmla="*/ 24670 w 47625"/>
                <a:gd name="connsiteY2" fmla="*/ 27638 h 57150"/>
                <a:gd name="connsiteX3" fmla="*/ 22193 w 47625"/>
                <a:gd name="connsiteY3" fmla="*/ 28590 h 57150"/>
                <a:gd name="connsiteX4" fmla="*/ 20098 w 47625"/>
                <a:gd name="connsiteY4" fmla="*/ 25828 h 57150"/>
                <a:gd name="connsiteX5" fmla="*/ 20098 w 47625"/>
                <a:gd name="connsiteY5" fmla="*/ 12588 h 57150"/>
                <a:gd name="connsiteX6" fmla="*/ 22193 w 47625"/>
                <a:gd name="connsiteY6" fmla="*/ 10588 h 57150"/>
                <a:gd name="connsiteX7" fmla="*/ 22193 w 47625"/>
                <a:gd name="connsiteY7" fmla="*/ 7159 h 57150"/>
                <a:gd name="connsiteX8" fmla="*/ 7144 w 47625"/>
                <a:gd name="connsiteY8" fmla="*/ 21732 h 57150"/>
                <a:gd name="connsiteX9" fmla="*/ 18002 w 47625"/>
                <a:gd name="connsiteY9" fmla="*/ 32972 h 57150"/>
                <a:gd name="connsiteX10" fmla="*/ 18002 w 47625"/>
                <a:gd name="connsiteY10" fmla="*/ 32972 h 57150"/>
                <a:gd name="connsiteX11" fmla="*/ 21812 w 47625"/>
                <a:gd name="connsiteY11" fmla="*/ 41640 h 57150"/>
                <a:gd name="connsiteX12" fmla="*/ 16383 w 47625"/>
                <a:gd name="connsiteY12" fmla="*/ 36591 h 57150"/>
                <a:gd name="connsiteX13" fmla="*/ 10001 w 47625"/>
                <a:gd name="connsiteY13" fmla="*/ 42783 h 57150"/>
                <a:gd name="connsiteX14" fmla="*/ 22098 w 47625"/>
                <a:gd name="connsiteY14" fmla="*/ 52117 h 57150"/>
                <a:gd name="connsiteX15" fmla="*/ 22098 w 47625"/>
                <a:gd name="connsiteY15" fmla="*/ 48688 h 57150"/>
                <a:gd name="connsiteX16" fmla="*/ 19526 w 47625"/>
                <a:gd name="connsiteY16" fmla="*/ 46974 h 57150"/>
                <a:gd name="connsiteX17" fmla="*/ 21812 w 47625"/>
                <a:gd name="connsiteY17" fmla="*/ 41640 h 57150"/>
                <a:gd name="connsiteX18" fmla="*/ 21812 w 47625"/>
                <a:gd name="connsiteY18" fmla="*/ 41640 h 57150"/>
                <a:gd name="connsiteX19" fmla="*/ 24860 w 47625"/>
                <a:gd name="connsiteY19" fmla="*/ 7254 h 57150"/>
                <a:gd name="connsiteX20" fmla="*/ 24860 w 47625"/>
                <a:gd name="connsiteY20" fmla="*/ 10588 h 57150"/>
                <a:gd name="connsiteX21" fmla="*/ 28099 w 47625"/>
                <a:gd name="connsiteY21" fmla="*/ 15636 h 57150"/>
                <a:gd name="connsiteX22" fmla="*/ 28099 w 47625"/>
                <a:gd name="connsiteY22" fmla="*/ 43545 h 57150"/>
                <a:gd name="connsiteX23" fmla="*/ 24860 w 47625"/>
                <a:gd name="connsiteY23" fmla="*/ 48593 h 57150"/>
                <a:gd name="connsiteX24" fmla="*/ 24860 w 47625"/>
                <a:gd name="connsiteY24" fmla="*/ 52022 h 57150"/>
                <a:gd name="connsiteX25" fmla="*/ 41053 w 47625"/>
                <a:gd name="connsiteY25" fmla="*/ 29638 h 57150"/>
                <a:gd name="connsiteX26" fmla="*/ 24860 w 47625"/>
                <a:gd name="connsiteY26" fmla="*/ 725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7625" h="57150" fill="norm" stroke="1" extrusionOk="0">
                  <a:moveTo>
                    <a:pt x="18002" y="32972"/>
                  </a:moveTo>
                  <a:cubicBezTo>
                    <a:pt x="20383" y="32972"/>
                    <a:pt x="22574" y="32210"/>
                    <a:pt x="24670" y="31067"/>
                  </a:cubicBezTo>
                  <a:lnTo>
                    <a:pt x="24670" y="27638"/>
                  </a:lnTo>
                  <a:cubicBezTo>
                    <a:pt x="24003" y="28019"/>
                    <a:pt x="22955" y="28590"/>
                    <a:pt x="22193" y="28590"/>
                  </a:cubicBezTo>
                  <a:cubicBezTo>
                    <a:pt x="20098" y="28400"/>
                    <a:pt x="20098" y="26209"/>
                    <a:pt x="20098" y="25828"/>
                  </a:cubicBezTo>
                  <a:lnTo>
                    <a:pt x="20098" y="12588"/>
                  </a:lnTo>
                  <a:cubicBezTo>
                    <a:pt x="20098" y="12303"/>
                    <a:pt x="20193" y="10969"/>
                    <a:pt x="22193" y="10588"/>
                  </a:cubicBezTo>
                  <a:lnTo>
                    <a:pt x="22193" y="7159"/>
                  </a:lnTo>
                  <a:cubicBezTo>
                    <a:pt x="13240" y="6778"/>
                    <a:pt x="7144" y="13541"/>
                    <a:pt x="7144" y="21732"/>
                  </a:cubicBezTo>
                  <a:cubicBezTo>
                    <a:pt x="7144" y="28019"/>
                    <a:pt x="11811" y="32972"/>
                    <a:pt x="18002" y="32972"/>
                  </a:cubicBezTo>
                  <a:lnTo>
                    <a:pt x="18002" y="32972"/>
                  </a:lnTo>
                  <a:close/>
                  <a:moveTo>
                    <a:pt x="21812" y="41640"/>
                  </a:moveTo>
                  <a:cubicBezTo>
                    <a:pt x="21812" y="38782"/>
                    <a:pt x="19145" y="36591"/>
                    <a:pt x="16383" y="36591"/>
                  </a:cubicBezTo>
                  <a:cubicBezTo>
                    <a:pt x="12764" y="36591"/>
                    <a:pt x="10001" y="39068"/>
                    <a:pt x="10001" y="42783"/>
                  </a:cubicBezTo>
                  <a:cubicBezTo>
                    <a:pt x="10001" y="48688"/>
                    <a:pt x="16954" y="52022"/>
                    <a:pt x="22098" y="52117"/>
                  </a:cubicBezTo>
                  <a:lnTo>
                    <a:pt x="22098" y="48688"/>
                  </a:lnTo>
                  <a:cubicBezTo>
                    <a:pt x="21050" y="48688"/>
                    <a:pt x="19526" y="48117"/>
                    <a:pt x="19526" y="46974"/>
                  </a:cubicBezTo>
                  <a:cubicBezTo>
                    <a:pt x="19526" y="45354"/>
                    <a:pt x="21908" y="44783"/>
                    <a:pt x="21812" y="41640"/>
                  </a:cubicBezTo>
                  <a:lnTo>
                    <a:pt x="21812" y="41640"/>
                  </a:lnTo>
                  <a:close/>
                  <a:moveTo>
                    <a:pt x="24860" y="7254"/>
                  </a:moveTo>
                  <a:lnTo>
                    <a:pt x="24860" y="10588"/>
                  </a:lnTo>
                  <a:cubicBezTo>
                    <a:pt x="27527" y="11064"/>
                    <a:pt x="28099" y="13160"/>
                    <a:pt x="28099" y="15636"/>
                  </a:cubicBezTo>
                  <a:lnTo>
                    <a:pt x="28099" y="43545"/>
                  </a:lnTo>
                  <a:cubicBezTo>
                    <a:pt x="28099" y="46021"/>
                    <a:pt x="27527" y="48212"/>
                    <a:pt x="24860" y="48593"/>
                  </a:cubicBezTo>
                  <a:lnTo>
                    <a:pt x="24860" y="52022"/>
                  </a:lnTo>
                  <a:cubicBezTo>
                    <a:pt x="32575" y="51927"/>
                    <a:pt x="40767" y="44116"/>
                    <a:pt x="41053" y="29638"/>
                  </a:cubicBezTo>
                  <a:cubicBezTo>
                    <a:pt x="40672" y="15255"/>
                    <a:pt x="32480" y="7350"/>
                    <a:pt x="24860" y="725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zh-CN" sz="100"/>
            </a:p>
          </p:txBody>
        </p:sp>
        <p:sp>
          <p:nvSpPr>
            <p:cNvPr id="26" name="任意多边形: 形状 19"/>
            <p:cNvSpPr/>
            <p:nvPr/>
          </p:nvSpPr>
          <p:spPr bwMode="auto">
            <a:xfrm>
              <a:off x="3687127" y="3627596"/>
              <a:ext cx="47625" cy="57150"/>
            </a:xfrm>
            <a:custGeom>
              <a:avLst/>
              <a:gdLst>
                <a:gd name="connsiteX0" fmla="*/ 20003 w 47625"/>
                <a:gd name="connsiteY0" fmla="*/ 43148 h 57150"/>
                <a:gd name="connsiteX1" fmla="*/ 19908 w 47625"/>
                <a:gd name="connsiteY1" fmla="*/ 16002 h 57150"/>
                <a:gd name="connsiteX2" fmla="*/ 23242 w 47625"/>
                <a:gd name="connsiteY2" fmla="*/ 10477 h 57150"/>
                <a:gd name="connsiteX3" fmla="*/ 23242 w 47625"/>
                <a:gd name="connsiteY3" fmla="*/ 7144 h 57150"/>
                <a:gd name="connsiteX4" fmla="*/ 7145 w 47625"/>
                <a:gd name="connsiteY4" fmla="*/ 29623 h 57150"/>
                <a:gd name="connsiteX5" fmla="*/ 23528 w 47625"/>
                <a:gd name="connsiteY5" fmla="*/ 52006 h 57150"/>
                <a:gd name="connsiteX6" fmla="*/ 23528 w 47625"/>
                <a:gd name="connsiteY6" fmla="*/ 48673 h 57150"/>
                <a:gd name="connsiteX7" fmla="*/ 20003 w 47625"/>
                <a:gd name="connsiteY7" fmla="*/ 43148 h 57150"/>
                <a:gd name="connsiteX8" fmla="*/ 20003 w 47625"/>
                <a:gd name="connsiteY8" fmla="*/ 43148 h 57150"/>
                <a:gd name="connsiteX9" fmla="*/ 42101 w 47625"/>
                <a:gd name="connsiteY9" fmla="*/ 29432 h 57150"/>
                <a:gd name="connsiteX10" fmla="*/ 25718 w 47625"/>
                <a:gd name="connsiteY10" fmla="*/ 7144 h 57150"/>
                <a:gd name="connsiteX11" fmla="*/ 25718 w 47625"/>
                <a:gd name="connsiteY11" fmla="*/ 10477 h 57150"/>
                <a:gd name="connsiteX12" fmla="*/ 29052 w 47625"/>
                <a:gd name="connsiteY12" fmla="*/ 16002 h 57150"/>
                <a:gd name="connsiteX13" fmla="*/ 29147 w 47625"/>
                <a:gd name="connsiteY13" fmla="*/ 43148 h 57150"/>
                <a:gd name="connsiteX14" fmla="*/ 25814 w 47625"/>
                <a:gd name="connsiteY14" fmla="*/ 48673 h 57150"/>
                <a:gd name="connsiteX15" fmla="*/ 25814 w 47625"/>
                <a:gd name="connsiteY15" fmla="*/ 52006 h 57150"/>
                <a:gd name="connsiteX16" fmla="*/ 42101 w 47625"/>
                <a:gd name="connsiteY16" fmla="*/ 2943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7625" h="57150" fill="norm" stroke="1" extrusionOk="0">
                  <a:moveTo>
                    <a:pt x="20003" y="43148"/>
                  </a:moveTo>
                  <a:lnTo>
                    <a:pt x="19908" y="16002"/>
                  </a:lnTo>
                  <a:cubicBezTo>
                    <a:pt x="19908" y="13335"/>
                    <a:pt x="20384" y="11430"/>
                    <a:pt x="23242" y="10477"/>
                  </a:cubicBezTo>
                  <a:lnTo>
                    <a:pt x="23242" y="7144"/>
                  </a:lnTo>
                  <a:cubicBezTo>
                    <a:pt x="14860" y="8192"/>
                    <a:pt x="7049" y="14764"/>
                    <a:pt x="7145" y="29623"/>
                  </a:cubicBezTo>
                  <a:cubicBezTo>
                    <a:pt x="7240" y="44482"/>
                    <a:pt x="15050" y="50959"/>
                    <a:pt x="23528" y="52006"/>
                  </a:cubicBezTo>
                  <a:lnTo>
                    <a:pt x="23528" y="48673"/>
                  </a:lnTo>
                  <a:cubicBezTo>
                    <a:pt x="20480" y="47720"/>
                    <a:pt x="20003" y="45815"/>
                    <a:pt x="20003" y="43148"/>
                  </a:cubicBezTo>
                  <a:lnTo>
                    <a:pt x="20003" y="43148"/>
                  </a:lnTo>
                  <a:close/>
                  <a:moveTo>
                    <a:pt x="42101" y="29432"/>
                  </a:moveTo>
                  <a:cubicBezTo>
                    <a:pt x="42006" y="14573"/>
                    <a:pt x="34196" y="8096"/>
                    <a:pt x="25718" y="7144"/>
                  </a:cubicBezTo>
                  <a:lnTo>
                    <a:pt x="25718" y="10477"/>
                  </a:lnTo>
                  <a:cubicBezTo>
                    <a:pt x="28576" y="11430"/>
                    <a:pt x="29052" y="13335"/>
                    <a:pt x="29052" y="16002"/>
                  </a:cubicBezTo>
                  <a:lnTo>
                    <a:pt x="29147" y="43148"/>
                  </a:lnTo>
                  <a:cubicBezTo>
                    <a:pt x="29147" y="45815"/>
                    <a:pt x="28671" y="47720"/>
                    <a:pt x="25814" y="48673"/>
                  </a:cubicBezTo>
                  <a:lnTo>
                    <a:pt x="25814" y="52006"/>
                  </a:lnTo>
                  <a:cubicBezTo>
                    <a:pt x="34386" y="50959"/>
                    <a:pt x="42197" y="44387"/>
                    <a:pt x="42101" y="2943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zh-CN" sz="100"/>
            </a:p>
          </p:txBody>
        </p:sp>
        <p:sp>
          <p:nvSpPr>
            <p:cNvPr id="28" name="任意多边形: 形状 20"/>
            <p:cNvSpPr/>
            <p:nvPr/>
          </p:nvSpPr>
          <p:spPr bwMode="auto">
            <a:xfrm>
              <a:off x="3729228" y="3627596"/>
              <a:ext cx="47625" cy="57150"/>
            </a:xfrm>
            <a:custGeom>
              <a:avLst/>
              <a:gdLst>
                <a:gd name="connsiteX0" fmla="*/ 20098 w 47625"/>
                <a:gd name="connsiteY0" fmla="*/ 43625 h 57150"/>
                <a:gd name="connsiteX1" fmla="*/ 20003 w 47625"/>
                <a:gd name="connsiteY1" fmla="*/ 15716 h 57150"/>
                <a:gd name="connsiteX2" fmla="*/ 23241 w 47625"/>
                <a:gd name="connsiteY2" fmla="*/ 10668 h 57150"/>
                <a:gd name="connsiteX3" fmla="*/ 23241 w 47625"/>
                <a:gd name="connsiteY3" fmla="*/ 7144 h 57150"/>
                <a:gd name="connsiteX4" fmla="*/ 7144 w 47625"/>
                <a:gd name="connsiteY4" fmla="*/ 29623 h 57150"/>
                <a:gd name="connsiteX5" fmla="*/ 23336 w 47625"/>
                <a:gd name="connsiteY5" fmla="*/ 52006 h 57150"/>
                <a:gd name="connsiteX6" fmla="*/ 23336 w 47625"/>
                <a:gd name="connsiteY6" fmla="*/ 48673 h 57150"/>
                <a:gd name="connsiteX7" fmla="*/ 20098 w 47625"/>
                <a:gd name="connsiteY7" fmla="*/ 43625 h 57150"/>
                <a:gd name="connsiteX8" fmla="*/ 20098 w 47625"/>
                <a:gd name="connsiteY8" fmla="*/ 43625 h 57150"/>
                <a:gd name="connsiteX9" fmla="*/ 40958 w 47625"/>
                <a:gd name="connsiteY9" fmla="*/ 37338 h 57150"/>
                <a:gd name="connsiteX10" fmla="*/ 30004 w 47625"/>
                <a:gd name="connsiteY10" fmla="*/ 26194 h 57150"/>
                <a:gd name="connsiteX11" fmla="*/ 23336 w 47625"/>
                <a:gd name="connsiteY11" fmla="*/ 28099 h 57150"/>
                <a:gd name="connsiteX12" fmla="*/ 23336 w 47625"/>
                <a:gd name="connsiteY12" fmla="*/ 31528 h 57150"/>
                <a:gd name="connsiteX13" fmla="*/ 25813 w 47625"/>
                <a:gd name="connsiteY13" fmla="*/ 30575 h 57150"/>
                <a:gd name="connsiteX14" fmla="*/ 27908 w 47625"/>
                <a:gd name="connsiteY14" fmla="*/ 33242 h 57150"/>
                <a:gd name="connsiteX15" fmla="*/ 27908 w 47625"/>
                <a:gd name="connsiteY15" fmla="*/ 46482 h 57150"/>
                <a:gd name="connsiteX16" fmla="*/ 25813 w 47625"/>
                <a:gd name="connsiteY16" fmla="*/ 48482 h 57150"/>
                <a:gd name="connsiteX17" fmla="*/ 25813 w 47625"/>
                <a:gd name="connsiteY17" fmla="*/ 51911 h 57150"/>
                <a:gd name="connsiteX18" fmla="*/ 40958 w 47625"/>
                <a:gd name="connsiteY18" fmla="*/ 37338 h 57150"/>
                <a:gd name="connsiteX19" fmla="*/ 40958 w 47625"/>
                <a:gd name="connsiteY19" fmla="*/ 37338 h 57150"/>
                <a:gd name="connsiteX20" fmla="*/ 28480 w 47625"/>
                <a:gd name="connsiteY20" fmla="*/ 12287 h 57150"/>
                <a:gd name="connsiteX21" fmla="*/ 26194 w 47625"/>
                <a:gd name="connsiteY21" fmla="*/ 17621 h 57150"/>
                <a:gd name="connsiteX22" fmla="*/ 31718 w 47625"/>
                <a:gd name="connsiteY22" fmla="*/ 22670 h 57150"/>
                <a:gd name="connsiteX23" fmla="*/ 38005 w 47625"/>
                <a:gd name="connsiteY23" fmla="*/ 16478 h 57150"/>
                <a:gd name="connsiteX24" fmla="*/ 25813 w 47625"/>
                <a:gd name="connsiteY24" fmla="*/ 7144 h 57150"/>
                <a:gd name="connsiteX25" fmla="*/ 25813 w 47625"/>
                <a:gd name="connsiteY25" fmla="*/ 10573 h 57150"/>
                <a:gd name="connsiteX26" fmla="*/ 28480 w 47625"/>
                <a:gd name="connsiteY26" fmla="*/ 12287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7625" h="57150" fill="norm" stroke="1" extrusionOk="0">
                  <a:moveTo>
                    <a:pt x="20098" y="43625"/>
                  </a:moveTo>
                  <a:lnTo>
                    <a:pt x="20003" y="15716"/>
                  </a:lnTo>
                  <a:cubicBezTo>
                    <a:pt x="20003" y="13240"/>
                    <a:pt x="20574" y="11049"/>
                    <a:pt x="23241" y="10668"/>
                  </a:cubicBezTo>
                  <a:lnTo>
                    <a:pt x="23241" y="7144"/>
                  </a:lnTo>
                  <a:cubicBezTo>
                    <a:pt x="15621" y="7239"/>
                    <a:pt x="7430" y="15145"/>
                    <a:pt x="7144" y="29623"/>
                  </a:cubicBezTo>
                  <a:cubicBezTo>
                    <a:pt x="7430" y="44101"/>
                    <a:pt x="15621" y="51911"/>
                    <a:pt x="23336" y="52006"/>
                  </a:cubicBezTo>
                  <a:lnTo>
                    <a:pt x="23336" y="48673"/>
                  </a:lnTo>
                  <a:cubicBezTo>
                    <a:pt x="20669" y="48197"/>
                    <a:pt x="20098" y="46101"/>
                    <a:pt x="20098" y="43625"/>
                  </a:cubicBezTo>
                  <a:lnTo>
                    <a:pt x="20098" y="43625"/>
                  </a:lnTo>
                  <a:close/>
                  <a:moveTo>
                    <a:pt x="40958" y="37338"/>
                  </a:moveTo>
                  <a:cubicBezTo>
                    <a:pt x="40958" y="31147"/>
                    <a:pt x="36290" y="26194"/>
                    <a:pt x="30004" y="26194"/>
                  </a:cubicBezTo>
                  <a:cubicBezTo>
                    <a:pt x="27623" y="26194"/>
                    <a:pt x="25432" y="26956"/>
                    <a:pt x="23336" y="28099"/>
                  </a:cubicBezTo>
                  <a:lnTo>
                    <a:pt x="23336" y="31528"/>
                  </a:lnTo>
                  <a:cubicBezTo>
                    <a:pt x="24003" y="31147"/>
                    <a:pt x="24956" y="30575"/>
                    <a:pt x="25813" y="30575"/>
                  </a:cubicBezTo>
                  <a:cubicBezTo>
                    <a:pt x="27908" y="30861"/>
                    <a:pt x="27908" y="32956"/>
                    <a:pt x="27908" y="33242"/>
                  </a:cubicBezTo>
                  <a:lnTo>
                    <a:pt x="27908" y="46482"/>
                  </a:lnTo>
                  <a:cubicBezTo>
                    <a:pt x="27908" y="46768"/>
                    <a:pt x="27813" y="48101"/>
                    <a:pt x="25813" y="48482"/>
                  </a:cubicBezTo>
                  <a:lnTo>
                    <a:pt x="25813" y="51911"/>
                  </a:lnTo>
                  <a:cubicBezTo>
                    <a:pt x="34957" y="52292"/>
                    <a:pt x="40958" y="45529"/>
                    <a:pt x="40958" y="37338"/>
                  </a:cubicBezTo>
                  <a:lnTo>
                    <a:pt x="40958" y="37338"/>
                  </a:lnTo>
                  <a:close/>
                  <a:moveTo>
                    <a:pt x="28480" y="12287"/>
                  </a:moveTo>
                  <a:cubicBezTo>
                    <a:pt x="28480" y="13906"/>
                    <a:pt x="26289" y="14478"/>
                    <a:pt x="26194" y="17621"/>
                  </a:cubicBezTo>
                  <a:cubicBezTo>
                    <a:pt x="26099" y="20383"/>
                    <a:pt x="28956" y="22670"/>
                    <a:pt x="31718" y="22670"/>
                  </a:cubicBezTo>
                  <a:cubicBezTo>
                    <a:pt x="35243" y="22670"/>
                    <a:pt x="38005" y="20193"/>
                    <a:pt x="38005" y="16478"/>
                  </a:cubicBezTo>
                  <a:cubicBezTo>
                    <a:pt x="38005" y="10573"/>
                    <a:pt x="30956" y="7239"/>
                    <a:pt x="25813" y="7144"/>
                  </a:cubicBezTo>
                  <a:lnTo>
                    <a:pt x="25813" y="10573"/>
                  </a:lnTo>
                  <a:cubicBezTo>
                    <a:pt x="26956" y="10573"/>
                    <a:pt x="28480" y="11144"/>
                    <a:pt x="28480" y="1228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zh-CN" sz="100"/>
            </a:p>
          </p:txBody>
        </p:sp>
        <p:sp>
          <p:nvSpPr>
            <p:cNvPr id="29" name="任意多边形: 形状 21"/>
            <p:cNvSpPr/>
            <p:nvPr/>
          </p:nvSpPr>
          <p:spPr bwMode="auto">
            <a:xfrm>
              <a:off x="3619786" y="3628929"/>
              <a:ext cx="28575" cy="57150"/>
            </a:xfrm>
            <a:custGeom>
              <a:avLst/>
              <a:gdLst>
                <a:gd name="connsiteX0" fmla="*/ 23336 w 28575"/>
                <a:gd name="connsiteY0" fmla="*/ 7144 h 57150"/>
                <a:gd name="connsiteX1" fmla="*/ 10001 w 28575"/>
                <a:gd name="connsiteY1" fmla="*/ 7906 h 57150"/>
                <a:gd name="connsiteX2" fmla="*/ 7144 w 28575"/>
                <a:gd name="connsiteY2" fmla="*/ 9906 h 57150"/>
                <a:gd name="connsiteX3" fmla="*/ 9334 w 28575"/>
                <a:gd name="connsiteY3" fmla="*/ 11430 h 57150"/>
                <a:gd name="connsiteX4" fmla="*/ 11144 w 28575"/>
                <a:gd name="connsiteY4" fmla="*/ 15431 h 57150"/>
                <a:gd name="connsiteX5" fmla="*/ 11240 w 28575"/>
                <a:gd name="connsiteY5" fmla="*/ 44387 h 57150"/>
                <a:gd name="connsiteX6" fmla="*/ 8858 w 28575"/>
                <a:gd name="connsiteY6" fmla="*/ 46958 h 57150"/>
                <a:gd name="connsiteX7" fmla="*/ 7334 w 28575"/>
                <a:gd name="connsiteY7" fmla="*/ 48577 h 57150"/>
                <a:gd name="connsiteX8" fmla="*/ 10097 w 28575"/>
                <a:gd name="connsiteY8" fmla="*/ 50292 h 57150"/>
                <a:gd name="connsiteX9" fmla="*/ 24479 w 28575"/>
                <a:gd name="connsiteY9" fmla="*/ 50197 h 57150"/>
                <a:gd name="connsiteX10" fmla="*/ 27242 w 28575"/>
                <a:gd name="connsiteY10" fmla="*/ 48482 h 57150"/>
                <a:gd name="connsiteX11" fmla="*/ 25718 w 28575"/>
                <a:gd name="connsiteY11" fmla="*/ 46863 h 57150"/>
                <a:gd name="connsiteX12" fmla="*/ 23336 w 28575"/>
                <a:gd name="connsiteY12" fmla="*/ 44291 h 57150"/>
                <a:gd name="connsiteX13" fmla="*/ 23336 w 28575"/>
                <a:gd name="connsiteY13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8575" h="57150" fill="norm" stroke="1" extrusionOk="0">
                  <a:moveTo>
                    <a:pt x="23336" y="7144"/>
                  </a:moveTo>
                  <a:lnTo>
                    <a:pt x="10001" y="7906"/>
                  </a:lnTo>
                  <a:cubicBezTo>
                    <a:pt x="9430" y="8001"/>
                    <a:pt x="7144" y="7906"/>
                    <a:pt x="7144" y="9906"/>
                  </a:cubicBezTo>
                  <a:cubicBezTo>
                    <a:pt x="7144" y="11144"/>
                    <a:pt x="8287" y="11335"/>
                    <a:pt x="9334" y="11430"/>
                  </a:cubicBezTo>
                  <a:cubicBezTo>
                    <a:pt x="10763" y="11621"/>
                    <a:pt x="11144" y="11811"/>
                    <a:pt x="11144" y="15431"/>
                  </a:cubicBezTo>
                  <a:lnTo>
                    <a:pt x="11240" y="44387"/>
                  </a:lnTo>
                  <a:cubicBezTo>
                    <a:pt x="11240" y="46006"/>
                    <a:pt x="11144" y="46292"/>
                    <a:pt x="8858" y="46958"/>
                  </a:cubicBezTo>
                  <a:cubicBezTo>
                    <a:pt x="7906" y="47054"/>
                    <a:pt x="7334" y="47625"/>
                    <a:pt x="7334" y="48577"/>
                  </a:cubicBezTo>
                  <a:cubicBezTo>
                    <a:pt x="7334" y="50387"/>
                    <a:pt x="9620" y="50292"/>
                    <a:pt x="10097" y="50292"/>
                  </a:cubicBezTo>
                  <a:lnTo>
                    <a:pt x="24479" y="50197"/>
                  </a:lnTo>
                  <a:cubicBezTo>
                    <a:pt x="25051" y="50197"/>
                    <a:pt x="27242" y="50292"/>
                    <a:pt x="27242" y="48482"/>
                  </a:cubicBezTo>
                  <a:cubicBezTo>
                    <a:pt x="27242" y="47530"/>
                    <a:pt x="26670" y="46958"/>
                    <a:pt x="25718" y="46863"/>
                  </a:cubicBezTo>
                  <a:cubicBezTo>
                    <a:pt x="23432" y="46196"/>
                    <a:pt x="23336" y="46006"/>
                    <a:pt x="23336" y="44291"/>
                  </a:cubicBezTo>
                  <a:lnTo>
                    <a:pt x="23336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zh-CN" sz="100"/>
            </a:p>
          </p:txBody>
        </p:sp>
        <p:sp>
          <p:nvSpPr>
            <p:cNvPr id="30" name="任意多边形: 形状 22"/>
            <p:cNvSpPr/>
            <p:nvPr/>
          </p:nvSpPr>
          <p:spPr bwMode="auto">
            <a:xfrm>
              <a:off x="3503200" y="3189159"/>
              <a:ext cx="390525" cy="247650"/>
            </a:xfrm>
            <a:custGeom>
              <a:avLst/>
              <a:gdLst>
                <a:gd name="connsiteX0" fmla="*/ 7144 w 390525"/>
                <a:gd name="connsiteY0" fmla="*/ 24004 h 247650"/>
                <a:gd name="connsiteX1" fmla="*/ 24003 w 390525"/>
                <a:gd name="connsiteY1" fmla="*/ 40863 h 247650"/>
                <a:gd name="connsiteX2" fmla="*/ 179261 w 390525"/>
                <a:gd name="connsiteY2" fmla="*/ 40863 h 247650"/>
                <a:gd name="connsiteX3" fmla="*/ 179261 w 390525"/>
                <a:gd name="connsiteY3" fmla="*/ 227553 h 247650"/>
                <a:gd name="connsiteX4" fmla="*/ 196120 w 390525"/>
                <a:gd name="connsiteY4" fmla="*/ 244412 h 247650"/>
                <a:gd name="connsiteX5" fmla="*/ 212979 w 390525"/>
                <a:gd name="connsiteY5" fmla="*/ 227553 h 247650"/>
                <a:gd name="connsiteX6" fmla="*/ 212979 w 390525"/>
                <a:gd name="connsiteY6" fmla="*/ 40863 h 247650"/>
                <a:gd name="connsiteX7" fmla="*/ 368236 w 390525"/>
                <a:gd name="connsiteY7" fmla="*/ 40863 h 247650"/>
                <a:gd name="connsiteX8" fmla="*/ 385096 w 390525"/>
                <a:gd name="connsiteY8" fmla="*/ 24004 h 247650"/>
                <a:gd name="connsiteX9" fmla="*/ 368236 w 390525"/>
                <a:gd name="connsiteY9" fmla="*/ 7145 h 247650"/>
                <a:gd name="connsiteX10" fmla="*/ 24003 w 390525"/>
                <a:gd name="connsiteY10" fmla="*/ 7145 h 247650"/>
                <a:gd name="connsiteX11" fmla="*/ 7144 w 390525"/>
                <a:gd name="connsiteY11" fmla="*/ 24004 h 24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90525" h="247650" fill="norm" stroke="1" extrusionOk="0">
                  <a:moveTo>
                    <a:pt x="7144" y="24004"/>
                  </a:moveTo>
                  <a:cubicBezTo>
                    <a:pt x="7144" y="33338"/>
                    <a:pt x="14669" y="40863"/>
                    <a:pt x="24003" y="40863"/>
                  </a:cubicBezTo>
                  <a:lnTo>
                    <a:pt x="179261" y="40863"/>
                  </a:lnTo>
                  <a:lnTo>
                    <a:pt x="179261" y="227553"/>
                  </a:lnTo>
                  <a:cubicBezTo>
                    <a:pt x="179261" y="236888"/>
                    <a:pt x="186881" y="244412"/>
                    <a:pt x="196120" y="244412"/>
                  </a:cubicBezTo>
                  <a:cubicBezTo>
                    <a:pt x="205454" y="244412"/>
                    <a:pt x="212979" y="236888"/>
                    <a:pt x="212979" y="227553"/>
                  </a:cubicBezTo>
                  <a:lnTo>
                    <a:pt x="212979" y="40863"/>
                  </a:lnTo>
                  <a:lnTo>
                    <a:pt x="368236" y="40863"/>
                  </a:lnTo>
                  <a:cubicBezTo>
                    <a:pt x="377571" y="40863"/>
                    <a:pt x="385096" y="33338"/>
                    <a:pt x="385096" y="24004"/>
                  </a:cubicBezTo>
                  <a:cubicBezTo>
                    <a:pt x="385096" y="14669"/>
                    <a:pt x="377571" y="7145"/>
                    <a:pt x="368236" y="7145"/>
                  </a:cubicBezTo>
                  <a:lnTo>
                    <a:pt x="24003" y="7145"/>
                  </a:lnTo>
                  <a:cubicBezTo>
                    <a:pt x="14669" y="7049"/>
                    <a:pt x="7144" y="14669"/>
                    <a:pt x="7144" y="2400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zh-CN" sz="100"/>
            </a:p>
          </p:txBody>
        </p:sp>
        <p:sp>
          <p:nvSpPr>
            <p:cNvPr id="31" name="任意多边形: 形状 23"/>
            <p:cNvSpPr/>
            <p:nvPr/>
          </p:nvSpPr>
          <p:spPr bwMode="auto">
            <a:xfrm>
              <a:off x="3610356" y="3238500"/>
              <a:ext cx="171450" cy="247650"/>
            </a:xfrm>
            <a:custGeom>
              <a:avLst/>
              <a:gdLst>
                <a:gd name="connsiteX0" fmla="*/ 24003 w 171450"/>
                <a:gd name="connsiteY0" fmla="*/ 7144 h 247650"/>
                <a:gd name="connsiteX1" fmla="*/ 7144 w 171450"/>
                <a:gd name="connsiteY1" fmla="*/ 24003 h 247650"/>
                <a:gd name="connsiteX2" fmla="*/ 7144 w 171450"/>
                <a:gd name="connsiteY2" fmla="*/ 166783 h 247650"/>
                <a:gd name="connsiteX3" fmla="*/ 89344 w 171450"/>
                <a:gd name="connsiteY3" fmla="*/ 248221 h 247650"/>
                <a:gd name="connsiteX4" fmla="*/ 170879 w 171450"/>
                <a:gd name="connsiteY4" fmla="*/ 166783 h 247650"/>
                <a:gd name="connsiteX5" fmla="*/ 170879 w 171450"/>
                <a:gd name="connsiteY5" fmla="*/ 24003 h 247650"/>
                <a:gd name="connsiteX6" fmla="*/ 154019 w 171450"/>
                <a:gd name="connsiteY6" fmla="*/ 7144 h 247650"/>
                <a:gd name="connsiteX7" fmla="*/ 137160 w 171450"/>
                <a:gd name="connsiteY7" fmla="*/ 24003 h 247650"/>
                <a:gd name="connsiteX8" fmla="*/ 137160 w 171450"/>
                <a:gd name="connsiteY8" fmla="*/ 166688 h 247650"/>
                <a:gd name="connsiteX9" fmla="*/ 89440 w 171450"/>
                <a:gd name="connsiteY9" fmla="*/ 214503 h 247650"/>
                <a:gd name="connsiteX10" fmla="*/ 41053 w 171450"/>
                <a:gd name="connsiteY10" fmla="*/ 166688 h 247650"/>
                <a:gd name="connsiteX11" fmla="*/ 41053 w 171450"/>
                <a:gd name="connsiteY11" fmla="*/ 24003 h 247650"/>
                <a:gd name="connsiteX12" fmla="*/ 24003 w 171450"/>
                <a:gd name="connsiteY12" fmla="*/ 7144 h 24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71450" h="247650" fill="norm" stroke="1" extrusionOk="0">
                  <a:moveTo>
                    <a:pt x="24003" y="7144"/>
                  </a:moveTo>
                  <a:cubicBezTo>
                    <a:pt x="14669" y="7144"/>
                    <a:pt x="7144" y="14669"/>
                    <a:pt x="7144" y="24003"/>
                  </a:cubicBezTo>
                  <a:lnTo>
                    <a:pt x="7144" y="166783"/>
                  </a:lnTo>
                  <a:cubicBezTo>
                    <a:pt x="7144" y="194977"/>
                    <a:pt x="24384" y="248221"/>
                    <a:pt x="89344" y="248221"/>
                  </a:cubicBezTo>
                  <a:cubicBezTo>
                    <a:pt x="153829" y="248221"/>
                    <a:pt x="170879" y="194881"/>
                    <a:pt x="170879" y="166783"/>
                  </a:cubicBezTo>
                  <a:lnTo>
                    <a:pt x="170879" y="24003"/>
                  </a:lnTo>
                  <a:cubicBezTo>
                    <a:pt x="170879" y="14669"/>
                    <a:pt x="163354" y="7144"/>
                    <a:pt x="154019" y="7144"/>
                  </a:cubicBezTo>
                  <a:cubicBezTo>
                    <a:pt x="144685" y="7144"/>
                    <a:pt x="137160" y="14669"/>
                    <a:pt x="137160" y="24003"/>
                  </a:cubicBezTo>
                  <a:lnTo>
                    <a:pt x="137160" y="166688"/>
                  </a:lnTo>
                  <a:cubicBezTo>
                    <a:pt x="137065" y="174688"/>
                    <a:pt x="134302" y="214503"/>
                    <a:pt x="89440" y="214503"/>
                  </a:cubicBezTo>
                  <a:cubicBezTo>
                    <a:pt x="43910" y="214503"/>
                    <a:pt x="41148" y="174688"/>
                    <a:pt x="41053" y="166688"/>
                  </a:cubicBezTo>
                  <a:lnTo>
                    <a:pt x="41053" y="24003"/>
                  </a:lnTo>
                  <a:cubicBezTo>
                    <a:pt x="40862" y="14669"/>
                    <a:pt x="33242" y="7144"/>
                    <a:pt x="24003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zh-CN" sz="100"/>
            </a:p>
          </p:txBody>
        </p:sp>
        <p:sp>
          <p:nvSpPr>
            <p:cNvPr id="32" name="任意多边形: 形状 24"/>
            <p:cNvSpPr/>
            <p:nvPr/>
          </p:nvSpPr>
          <p:spPr bwMode="auto">
            <a:xfrm>
              <a:off x="3521802" y="3254980"/>
              <a:ext cx="133350" cy="361950"/>
            </a:xfrm>
            <a:custGeom>
              <a:avLst/>
              <a:gdLst>
                <a:gd name="connsiteX0" fmla="*/ 41500 w 133350"/>
                <a:gd name="connsiteY0" fmla="*/ 96962 h 361950"/>
                <a:gd name="connsiteX1" fmla="*/ 76267 w 133350"/>
                <a:gd name="connsiteY1" fmla="*/ 38003 h 361950"/>
                <a:gd name="connsiteX2" fmla="*/ 80648 w 133350"/>
                <a:gd name="connsiteY2" fmla="*/ 14476 h 361950"/>
                <a:gd name="connsiteX3" fmla="*/ 57122 w 133350"/>
                <a:gd name="connsiteY3" fmla="*/ 10094 h 361950"/>
                <a:gd name="connsiteX4" fmla="*/ 7782 w 133350"/>
                <a:gd name="connsiteY4" fmla="*/ 93248 h 361950"/>
                <a:gd name="connsiteX5" fmla="*/ 61884 w 133350"/>
                <a:gd name="connsiteY5" fmla="*/ 219359 h 361950"/>
                <a:gd name="connsiteX6" fmla="*/ 91126 w 133350"/>
                <a:gd name="connsiteY6" fmla="*/ 285462 h 361950"/>
                <a:gd name="connsiteX7" fmla="*/ 34071 w 133350"/>
                <a:gd name="connsiteY7" fmla="*/ 330515 h 361950"/>
                <a:gd name="connsiteX8" fmla="*/ 22450 w 133350"/>
                <a:gd name="connsiteY8" fmla="*/ 351375 h 361950"/>
                <a:gd name="connsiteX9" fmla="*/ 43310 w 133350"/>
                <a:gd name="connsiteY9" fmla="*/ 362996 h 361950"/>
                <a:gd name="connsiteX10" fmla="*/ 123701 w 133350"/>
                <a:gd name="connsiteY10" fmla="*/ 294511 h 361950"/>
                <a:gd name="connsiteX11" fmla="*/ 86554 w 133350"/>
                <a:gd name="connsiteY11" fmla="*/ 196118 h 361950"/>
                <a:gd name="connsiteX12" fmla="*/ 41500 w 133350"/>
                <a:gd name="connsiteY12" fmla="*/ 96962 h 36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3350" h="361950" fill="norm" stroke="1" extrusionOk="0">
                  <a:moveTo>
                    <a:pt x="41500" y="96962"/>
                  </a:moveTo>
                  <a:cubicBezTo>
                    <a:pt x="45501" y="60101"/>
                    <a:pt x="75981" y="38288"/>
                    <a:pt x="76267" y="38003"/>
                  </a:cubicBezTo>
                  <a:cubicBezTo>
                    <a:pt x="83982" y="32764"/>
                    <a:pt x="85982" y="22191"/>
                    <a:pt x="80648" y="14476"/>
                  </a:cubicBezTo>
                  <a:cubicBezTo>
                    <a:pt x="75409" y="6761"/>
                    <a:pt x="64837" y="4856"/>
                    <a:pt x="57122" y="10094"/>
                  </a:cubicBezTo>
                  <a:cubicBezTo>
                    <a:pt x="55312" y="11333"/>
                    <a:pt x="13497" y="40479"/>
                    <a:pt x="7782" y="93248"/>
                  </a:cubicBezTo>
                  <a:cubicBezTo>
                    <a:pt x="3400" y="134110"/>
                    <a:pt x="21593" y="176591"/>
                    <a:pt x="61884" y="219359"/>
                  </a:cubicBezTo>
                  <a:cubicBezTo>
                    <a:pt x="86268" y="245171"/>
                    <a:pt x="96079" y="267460"/>
                    <a:pt x="91126" y="285462"/>
                  </a:cubicBezTo>
                  <a:cubicBezTo>
                    <a:pt x="84173" y="310989"/>
                    <a:pt x="47597" y="326610"/>
                    <a:pt x="34071" y="330515"/>
                  </a:cubicBezTo>
                  <a:cubicBezTo>
                    <a:pt x="25118" y="333087"/>
                    <a:pt x="19879" y="342326"/>
                    <a:pt x="22450" y="351375"/>
                  </a:cubicBezTo>
                  <a:cubicBezTo>
                    <a:pt x="25022" y="360329"/>
                    <a:pt x="34357" y="365567"/>
                    <a:pt x="43310" y="362996"/>
                  </a:cubicBezTo>
                  <a:cubicBezTo>
                    <a:pt x="45977" y="362234"/>
                    <a:pt x="110176" y="343565"/>
                    <a:pt x="123701" y="294511"/>
                  </a:cubicBezTo>
                  <a:cubicBezTo>
                    <a:pt x="132083" y="264317"/>
                    <a:pt x="119510" y="231170"/>
                    <a:pt x="86554" y="196118"/>
                  </a:cubicBezTo>
                  <a:cubicBezTo>
                    <a:pt x="53311" y="161066"/>
                    <a:pt x="38167" y="127538"/>
                    <a:pt x="41500" y="9696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zh-CN" sz="100"/>
            </a:p>
          </p:txBody>
        </p:sp>
        <p:sp>
          <p:nvSpPr>
            <p:cNvPr id="33" name="任意多边形: 形状 25"/>
            <p:cNvSpPr/>
            <p:nvPr/>
          </p:nvSpPr>
          <p:spPr bwMode="auto">
            <a:xfrm>
              <a:off x="3743273" y="3255075"/>
              <a:ext cx="133350" cy="361950"/>
            </a:xfrm>
            <a:custGeom>
              <a:avLst/>
              <a:gdLst>
                <a:gd name="connsiteX0" fmla="*/ 125687 w 133350"/>
                <a:gd name="connsiteY0" fmla="*/ 93248 h 361950"/>
                <a:gd name="connsiteX1" fmla="*/ 76347 w 133350"/>
                <a:gd name="connsiteY1" fmla="*/ 10094 h 361950"/>
                <a:gd name="connsiteX2" fmla="*/ 52820 w 133350"/>
                <a:gd name="connsiteY2" fmla="*/ 14476 h 361950"/>
                <a:gd name="connsiteX3" fmla="*/ 57202 w 133350"/>
                <a:gd name="connsiteY3" fmla="*/ 38003 h 361950"/>
                <a:gd name="connsiteX4" fmla="*/ 57107 w 133350"/>
                <a:gd name="connsiteY4" fmla="*/ 38003 h 361950"/>
                <a:gd name="connsiteX5" fmla="*/ 91968 w 133350"/>
                <a:gd name="connsiteY5" fmla="*/ 97343 h 361950"/>
                <a:gd name="connsiteX6" fmla="*/ 46820 w 133350"/>
                <a:gd name="connsiteY6" fmla="*/ 196308 h 361950"/>
                <a:gd name="connsiteX7" fmla="*/ 9672 w 133350"/>
                <a:gd name="connsiteY7" fmla="*/ 294701 h 361950"/>
                <a:gd name="connsiteX8" fmla="*/ 90063 w 133350"/>
                <a:gd name="connsiteY8" fmla="*/ 363186 h 361950"/>
                <a:gd name="connsiteX9" fmla="*/ 110923 w 133350"/>
                <a:gd name="connsiteY9" fmla="*/ 351566 h 361950"/>
                <a:gd name="connsiteX10" fmla="*/ 99207 w 133350"/>
                <a:gd name="connsiteY10" fmla="*/ 330706 h 361950"/>
                <a:gd name="connsiteX11" fmla="*/ 42152 w 133350"/>
                <a:gd name="connsiteY11" fmla="*/ 285653 h 361950"/>
                <a:gd name="connsiteX12" fmla="*/ 71394 w 133350"/>
                <a:gd name="connsiteY12" fmla="*/ 219549 h 361950"/>
                <a:gd name="connsiteX13" fmla="*/ 125687 w 133350"/>
                <a:gd name="connsiteY13" fmla="*/ 93248 h 36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3350" h="361950" fill="norm" stroke="1" extrusionOk="0">
                  <a:moveTo>
                    <a:pt x="125687" y="93248"/>
                  </a:moveTo>
                  <a:cubicBezTo>
                    <a:pt x="119972" y="40479"/>
                    <a:pt x="78157" y="11237"/>
                    <a:pt x="76347" y="10094"/>
                  </a:cubicBezTo>
                  <a:cubicBezTo>
                    <a:pt x="68632" y="4856"/>
                    <a:pt x="58154" y="6761"/>
                    <a:pt x="52820" y="14476"/>
                  </a:cubicBezTo>
                  <a:cubicBezTo>
                    <a:pt x="47582" y="22191"/>
                    <a:pt x="49487" y="32669"/>
                    <a:pt x="57202" y="38003"/>
                  </a:cubicBezTo>
                  <a:lnTo>
                    <a:pt x="57107" y="38003"/>
                  </a:lnTo>
                  <a:cubicBezTo>
                    <a:pt x="57392" y="38193"/>
                    <a:pt x="88158" y="60101"/>
                    <a:pt x="91968" y="97343"/>
                  </a:cubicBezTo>
                  <a:cubicBezTo>
                    <a:pt x="95111" y="127823"/>
                    <a:pt x="79871" y="161161"/>
                    <a:pt x="46820" y="196308"/>
                  </a:cubicBezTo>
                  <a:cubicBezTo>
                    <a:pt x="13768" y="231360"/>
                    <a:pt x="1290" y="264507"/>
                    <a:pt x="9672" y="294701"/>
                  </a:cubicBezTo>
                  <a:cubicBezTo>
                    <a:pt x="23293" y="343755"/>
                    <a:pt x="87396" y="362424"/>
                    <a:pt x="90063" y="363186"/>
                  </a:cubicBezTo>
                  <a:cubicBezTo>
                    <a:pt x="99017" y="365758"/>
                    <a:pt x="108351" y="360519"/>
                    <a:pt x="110923" y="351566"/>
                  </a:cubicBezTo>
                  <a:cubicBezTo>
                    <a:pt x="113495" y="342612"/>
                    <a:pt x="108256" y="333278"/>
                    <a:pt x="99207" y="330706"/>
                  </a:cubicBezTo>
                  <a:cubicBezTo>
                    <a:pt x="85682" y="326801"/>
                    <a:pt x="49201" y="311084"/>
                    <a:pt x="42152" y="285653"/>
                  </a:cubicBezTo>
                  <a:cubicBezTo>
                    <a:pt x="37199" y="267555"/>
                    <a:pt x="47010" y="245362"/>
                    <a:pt x="71394" y="219549"/>
                  </a:cubicBezTo>
                  <a:cubicBezTo>
                    <a:pt x="111875" y="176591"/>
                    <a:pt x="130068" y="134110"/>
                    <a:pt x="125687" y="932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zh-CN" sz="100"/>
            </a:p>
          </p:txBody>
        </p:sp>
        <p:sp>
          <p:nvSpPr>
            <p:cNvPr id="34" name="任意多边形: 形状 26"/>
            <p:cNvSpPr/>
            <p:nvPr/>
          </p:nvSpPr>
          <p:spPr bwMode="auto">
            <a:xfrm>
              <a:off x="3674554" y="3493008"/>
              <a:ext cx="47625" cy="133350"/>
            </a:xfrm>
            <a:custGeom>
              <a:avLst/>
              <a:gdLst>
                <a:gd name="connsiteX0" fmla="*/ 24003 w 47625"/>
                <a:gd name="connsiteY0" fmla="*/ 7144 h 133350"/>
                <a:gd name="connsiteX1" fmla="*/ 7144 w 47625"/>
                <a:gd name="connsiteY1" fmla="*/ 24003 h 133350"/>
                <a:gd name="connsiteX2" fmla="*/ 7144 w 47625"/>
                <a:gd name="connsiteY2" fmla="*/ 109347 h 133350"/>
                <a:gd name="connsiteX3" fmla="*/ 24003 w 47625"/>
                <a:gd name="connsiteY3" fmla="*/ 126206 h 133350"/>
                <a:gd name="connsiteX4" fmla="*/ 40862 w 47625"/>
                <a:gd name="connsiteY4" fmla="*/ 109347 h 133350"/>
                <a:gd name="connsiteX5" fmla="*/ 40862 w 47625"/>
                <a:gd name="connsiteY5" fmla="*/ 24003 h 133350"/>
                <a:gd name="connsiteX6" fmla="*/ 24003 w 47625"/>
                <a:gd name="connsiteY6" fmla="*/ 7144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625" h="133350" fill="norm" stroke="1" extrusionOk="0">
                  <a:moveTo>
                    <a:pt x="24003" y="7144"/>
                  </a:moveTo>
                  <a:cubicBezTo>
                    <a:pt x="14669" y="7144"/>
                    <a:pt x="7144" y="14669"/>
                    <a:pt x="7144" y="24003"/>
                  </a:cubicBezTo>
                  <a:lnTo>
                    <a:pt x="7144" y="109347"/>
                  </a:lnTo>
                  <a:cubicBezTo>
                    <a:pt x="7144" y="118681"/>
                    <a:pt x="14669" y="126206"/>
                    <a:pt x="24003" y="126206"/>
                  </a:cubicBezTo>
                  <a:cubicBezTo>
                    <a:pt x="33338" y="126206"/>
                    <a:pt x="40862" y="118681"/>
                    <a:pt x="40862" y="109347"/>
                  </a:cubicBezTo>
                  <a:lnTo>
                    <a:pt x="40862" y="24003"/>
                  </a:lnTo>
                  <a:cubicBezTo>
                    <a:pt x="40958" y="14669"/>
                    <a:pt x="33338" y="7144"/>
                    <a:pt x="24003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zh-CN" sz="100"/>
            </a:p>
          </p:txBody>
        </p:sp>
        <p:sp>
          <p:nvSpPr>
            <p:cNvPr id="35" name="任意多边形: 形状 27"/>
            <p:cNvSpPr/>
            <p:nvPr/>
          </p:nvSpPr>
          <p:spPr bwMode="auto">
            <a:xfrm>
              <a:off x="3685699" y="3734752"/>
              <a:ext cx="19050" cy="19050"/>
            </a:xfrm>
            <a:custGeom>
              <a:avLst/>
              <a:gdLst>
                <a:gd name="connsiteX0" fmla="*/ 19907 w 19050"/>
                <a:gd name="connsiteY0" fmla="*/ 13906 h 19050"/>
                <a:gd name="connsiteX1" fmla="*/ 13526 w 19050"/>
                <a:gd name="connsiteY1" fmla="*/ 7144 h 19050"/>
                <a:gd name="connsiteX2" fmla="*/ 7144 w 19050"/>
                <a:gd name="connsiteY2" fmla="*/ 13906 h 19050"/>
                <a:gd name="connsiteX3" fmla="*/ 19907 w 19050"/>
                <a:gd name="connsiteY3" fmla="*/ 13906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50" h="19050" fill="norm" stroke="1" extrusionOk="0">
                  <a:moveTo>
                    <a:pt x="19907" y="13906"/>
                  </a:moveTo>
                  <a:cubicBezTo>
                    <a:pt x="17812" y="11525"/>
                    <a:pt x="15716" y="9335"/>
                    <a:pt x="13526" y="7144"/>
                  </a:cubicBezTo>
                  <a:cubicBezTo>
                    <a:pt x="11335" y="9335"/>
                    <a:pt x="9239" y="11525"/>
                    <a:pt x="7144" y="13906"/>
                  </a:cubicBezTo>
                  <a:lnTo>
                    <a:pt x="19907" y="1390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zh-CN" sz="100"/>
            </a:p>
          </p:txBody>
        </p:sp>
        <p:sp>
          <p:nvSpPr>
            <p:cNvPr id="36" name="任意多边形: 形状 28"/>
            <p:cNvSpPr/>
            <p:nvPr/>
          </p:nvSpPr>
          <p:spPr bwMode="auto">
            <a:xfrm>
              <a:off x="3481578" y="3137058"/>
              <a:ext cx="19050" cy="19050"/>
            </a:xfrm>
            <a:custGeom>
              <a:avLst/>
              <a:gdLst>
                <a:gd name="connsiteX0" fmla="*/ 7144 w 19050"/>
                <a:gd name="connsiteY0" fmla="*/ 15621 h 19050"/>
                <a:gd name="connsiteX1" fmla="*/ 15907 w 19050"/>
                <a:gd name="connsiteY1" fmla="*/ 15811 h 19050"/>
                <a:gd name="connsiteX2" fmla="*/ 15907 w 19050"/>
                <a:gd name="connsiteY2" fmla="*/ 7144 h 19050"/>
                <a:gd name="connsiteX3" fmla="*/ 7144 w 19050"/>
                <a:gd name="connsiteY3" fmla="*/ 15621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50" h="19050" fill="norm" stroke="1" extrusionOk="0">
                  <a:moveTo>
                    <a:pt x="7144" y="15621"/>
                  </a:moveTo>
                  <a:cubicBezTo>
                    <a:pt x="10192" y="15716"/>
                    <a:pt x="13049" y="15716"/>
                    <a:pt x="15907" y="15811"/>
                  </a:cubicBezTo>
                  <a:cubicBezTo>
                    <a:pt x="15907" y="10287"/>
                    <a:pt x="15907" y="7144"/>
                    <a:pt x="15907" y="7144"/>
                  </a:cubicBezTo>
                  <a:lnTo>
                    <a:pt x="7144" y="1562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zh-CN" sz="100"/>
            </a:p>
          </p:txBody>
        </p:sp>
        <p:sp>
          <p:nvSpPr>
            <p:cNvPr id="37" name="任意多边形: 形状 29"/>
            <p:cNvSpPr/>
            <p:nvPr/>
          </p:nvSpPr>
          <p:spPr bwMode="auto">
            <a:xfrm>
              <a:off x="3893915" y="3136963"/>
              <a:ext cx="19050" cy="19050"/>
            </a:xfrm>
            <a:custGeom>
              <a:avLst/>
              <a:gdLst>
                <a:gd name="connsiteX0" fmla="*/ 7144 w 19050"/>
                <a:gd name="connsiteY0" fmla="*/ 15811 h 19050"/>
                <a:gd name="connsiteX1" fmla="*/ 15907 w 19050"/>
                <a:gd name="connsiteY1" fmla="*/ 15621 h 19050"/>
                <a:gd name="connsiteX2" fmla="*/ 7144 w 19050"/>
                <a:gd name="connsiteY2" fmla="*/ 7144 h 19050"/>
                <a:gd name="connsiteX3" fmla="*/ 7144 w 19050"/>
                <a:gd name="connsiteY3" fmla="*/ 15811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50" h="19050" fill="norm" stroke="1" extrusionOk="0">
                  <a:moveTo>
                    <a:pt x="7144" y="15811"/>
                  </a:moveTo>
                  <a:cubicBezTo>
                    <a:pt x="10097" y="15811"/>
                    <a:pt x="12954" y="15811"/>
                    <a:pt x="15907" y="15621"/>
                  </a:cubicBezTo>
                  <a:lnTo>
                    <a:pt x="7144" y="7144"/>
                  </a:lnTo>
                  <a:lnTo>
                    <a:pt x="7144" y="1581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zh-CN" sz="100"/>
            </a:p>
          </p:txBody>
        </p:sp>
        <p:sp>
          <p:nvSpPr>
            <p:cNvPr id="38" name="任意多边形: 形状 30"/>
            <p:cNvSpPr/>
            <p:nvPr/>
          </p:nvSpPr>
          <p:spPr bwMode="auto">
            <a:xfrm>
              <a:off x="3473482" y="3067526"/>
              <a:ext cx="447675" cy="704850"/>
            </a:xfrm>
            <a:custGeom>
              <a:avLst/>
              <a:gdLst>
                <a:gd name="connsiteX0" fmla="*/ 427577 w 447675"/>
                <a:gd name="connsiteY0" fmla="*/ 85249 h 704850"/>
                <a:gd name="connsiteX1" fmla="*/ 426339 w 447675"/>
                <a:gd name="connsiteY1" fmla="*/ 464344 h 704850"/>
                <a:gd name="connsiteX2" fmla="*/ 304895 w 447675"/>
                <a:gd name="connsiteY2" fmla="*/ 629888 h 704850"/>
                <a:gd name="connsiteX3" fmla="*/ 225647 w 447675"/>
                <a:gd name="connsiteY3" fmla="*/ 674370 h 704850"/>
                <a:gd name="connsiteX4" fmla="*/ 232029 w 447675"/>
                <a:gd name="connsiteY4" fmla="*/ 681133 h 704850"/>
                <a:gd name="connsiteX5" fmla="*/ 219361 w 447675"/>
                <a:gd name="connsiteY5" fmla="*/ 681133 h 704850"/>
                <a:gd name="connsiteX6" fmla="*/ 225743 w 447675"/>
                <a:gd name="connsiteY6" fmla="*/ 674370 h 704850"/>
                <a:gd name="connsiteX7" fmla="*/ 146876 w 447675"/>
                <a:gd name="connsiteY7" fmla="*/ 630269 h 704850"/>
                <a:gd name="connsiteX8" fmla="*/ 25241 w 447675"/>
                <a:gd name="connsiteY8" fmla="*/ 463868 h 704850"/>
                <a:gd name="connsiteX9" fmla="*/ 24098 w 447675"/>
                <a:gd name="connsiteY9" fmla="*/ 85344 h 704850"/>
                <a:gd name="connsiteX10" fmla="*/ 15335 w 447675"/>
                <a:gd name="connsiteY10" fmla="*/ 85154 h 704850"/>
                <a:gd name="connsiteX11" fmla="*/ 24098 w 447675"/>
                <a:gd name="connsiteY11" fmla="*/ 76676 h 704850"/>
                <a:gd name="connsiteX12" fmla="*/ 24098 w 447675"/>
                <a:gd name="connsiteY12" fmla="*/ 85344 h 704850"/>
                <a:gd name="connsiteX13" fmla="*/ 196120 w 447675"/>
                <a:gd name="connsiteY13" fmla="*/ 39529 h 704850"/>
                <a:gd name="connsiteX14" fmla="*/ 225933 w 447675"/>
                <a:gd name="connsiteY14" fmla="*/ 25813 h 704850"/>
                <a:gd name="connsiteX15" fmla="*/ 222504 w 447675"/>
                <a:gd name="connsiteY15" fmla="*/ 24289 h 704850"/>
                <a:gd name="connsiteX16" fmla="*/ 229362 w 447675"/>
                <a:gd name="connsiteY16" fmla="*/ 24289 h 704850"/>
                <a:gd name="connsiteX17" fmla="*/ 225933 w 447675"/>
                <a:gd name="connsiteY17" fmla="*/ 25813 h 704850"/>
                <a:gd name="connsiteX18" fmla="*/ 255746 w 447675"/>
                <a:gd name="connsiteY18" fmla="*/ 39529 h 704850"/>
                <a:gd name="connsiteX19" fmla="*/ 427577 w 447675"/>
                <a:gd name="connsiteY19" fmla="*/ 85249 h 704850"/>
                <a:gd name="connsiteX20" fmla="*/ 427577 w 447675"/>
                <a:gd name="connsiteY20" fmla="*/ 76581 h 704850"/>
                <a:gd name="connsiteX21" fmla="*/ 436340 w 447675"/>
                <a:gd name="connsiteY21" fmla="*/ 85058 h 704850"/>
                <a:gd name="connsiteX22" fmla="*/ 427577 w 447675"/>
                <a:gd name="connsiteY22" fmla="*/ 85249 h 704850"/>
                <a:gd name="connsiteX23" fmla="*/ 427577 w 447675"/>
                <a:gd name="connsiteY23" fmla="*/ 85249 h 704850"/>
                <a:gd name="connsiteX24" fmla="*/ 262795 w 447675"/>
                <a:gd name="connsiteY24" fmla="*/ 24098 h 704850"/>
                <a:gd name="connsiteX25" fmla="*/ 229267 w 447675"/>
                <a:gd name="connsiteY25" fmla="*/ 8668 h 704850"/>
                <a:gd name="connsiteX26" fmla="*/ 225838 w 447675"/>
                <a:gd name="connsiteY26" fmla="*/ 7144 h 704850"/>
                <a:gd name="connsiteX27" fmla="*/ 222409 w 447675"/>
                <a:gd name="connsiteY27" fmla="*/ 8668 h 704850"/>
                <a:gd name="connsiteX28" fmla="*/ 188881 w 447675"/>
                <a:gd name="connsiteY28" fmla="*/ 24098 h 704850"/>
                <a:gd name="connsiteX29" fmla="*/ 15907 w 447675"/>
                <a:gd name="connsiteY29" fmla="*/ 68294 h 704850"/>
                <a:gd name="connsiteX30" fmla="*/ 7144 w 447675"/>
                <a:gd name="connsiteY30" fmla="*/ 67913 h 704850"/>
                <a:gd name="connsiteX31" fmla="*/ 7144 w 447675"/>
                <a:gd name="connsiteY31" fmla="*/ 76772 h 704850"/>
                <a:gd name="connsiteX32" fmla="*/ 8382 w 447675"/>
                <a:gd name="connsiteY32" fmla="*/ 464439 h 704850"/>
                <a:gd name="connsiteX33" fmla="*/ 140780 w 447675"/>
                <a:gd name="connsiteY33" fmla="*/ 645986 h 704850"/>
                <a:gd name="connsiteX34" fmla="*/ 219361 w 447675"/>
                <a:gd name="connsiteY34" fmla="*/ 692182 h 704850"/>
                <a:gd name="connsiteX35" fmla="*/ 225743 w 447675"/>
                <a:gd name="connsiteY35" fmla="*/ 699516 h 704850"/>
                <a:gd name="connsiteX36" fmla="*/ 232124 w 447675"/>
                <a:gd name="connsiteY36" fmla="*/ 692182 h 704850"/>
                <a:gd name="connsiteX37" fmla="*/ 311087 w 447675"/>
                <a:gd name="connsiteY37" fmla="*/ 645605 h 704850"/>
                <a:gd name="connsiteX38" fmla="*/ 443294 w 447675"/>
                <a:gd name="connsiteY38" fmla="*/ 464915 h 704850"/>
                <a:gd name="connsiteX39" fmla="*/ 444532 w 447675"/>
                <a:gd name="connsiteY39" fmla="*/ 76772 h 704850"/>
                <a:gd name="connsiteX40" fmla="*/ 444532 w 447675"/>
                <a:gd name="connsiteY40" fmla="*/ 67913 h 704850"/>
                <a:gd name="connsiteX41" fmla="*/ 435769 w 447675"/>
                <a:gd name="connsiteY41" fmla="*/ 68294 h 704850"/>
                <a:gd name="connsiteX42" fmla="*/ 262795 w 447675"/>
                <a:gd name="connsiteY42" fmla="*/ 24098 h 704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447675" h="704850" fill="norm" stroke="1" extrusionOk="0">
                  <a:moveTo>
                    <a:pt x="427577" y="85249"/>
                  </a:moveTo>
                  <a:lnTo>
                    <a:pt x="426339" y="464344"/>
                  </a:lnTo>
                  <a:cubicBezTo>
                    <a:pt x="418433" y="585883"/>
                    <a:pt x="363284" y="607219"/>
                    <a:pt x="304895" y="629888"/>
                  </a:cubicBezTo>
                  <a:cubicBezTo>
                    <a:pt x="277082" y="640652"/>
                    <a:pt x="248412" y="651891"/>
                    <a:pt x="225647" y="674370"/>
                  </a:cubicBezTo>
                  <a:cubicBezTo>
                    <a:pt x="227838" y="676466"/>
                    <a:pt x="229934" y="678752"/>
                    <a:pt x="232029" y="681133"/>
                  </a:cubicBezTo>
                  <a:lnTo>
                    <a:pt x="219361" y="681133"/>
                  </a:lnTo>
                  <a:cubicBezTo>
                    <a:pt x="221456" y="678752"/>
                    <a:pt x="223552" y="676561"/>
                    <a:pt x="225743" y="674370"/>
                  </a:cubicBezTo>
                  <a:cubicBezTo>
                    <a:pt x="203073" y="651986"/>
                    <a:pt x="174593" y="640937"/>
                    <a:pt x="146876" y="630269"/>
                  </a:cubicBezTo>
                  <a:cubicBezTo>
                    <a:pt x="88487" y="607600"/>
                    <a:pt x="33242" y="586264"/>
                    <a:pt x="25241" y="463868"/>
                  </a:cubicBezTo>
                  <a:cubicBezTo>
                    <a:pt x="25241" y="464344"/>
                    <a:pt x="24194" y="142399"/>
                    <a:pt x="24098" y="85344"/>
                  </a:cubicBezTo>
                  <a:cubicBezTo>
                    <a:pt x="21146" y="85344"/>
                    <a:pt x="18288" y="85344"/>
                    <a:pt x="15335" y="85154"/>
                  </a:cubicBezTo>
                  <a:lnTo>
                    <a:pt x="24098" y="76676"/>
                  </a:lnTo>
                  <a:cubicBezTo>
                    <a:pt x="24098" y="76676"/>
                    <a:pt x="24098" y="79724"/>
                    <a:pt x="24098" y="85344"/>
                  </a:cubicBezTo>
                  <a:cubicBezTo>
                    <a:pt x="96012" y="86201"/>
                    <a:pt x="142589" y="64580"/>
                    <a:pt x="196120" y="39529"/>
                  </a:cubicBezTo>
                  <a:cubicBezTo>
                    <a:pt x="205645" y="35052"/>
                    <a:pt x="215646" y="30480"/>
                    <a:pt x="225933" y="25813"/>
                  </a:cubicBezTo>
                  <a:cubicBezTo>
                    <a:pt x="224790" y="25241"/>
                    <a:pt x="223647" y="24765"/>
                    <a:pt x="222504" y="24289"/>
                  </a:cubicBezTo>
                  <a:lnTo>
                    <a:pt x="229362" y="24289"/>
                  </a:lnTo>
                  <a:cubicBezTo>
                    <a:pt x="228219" y="24860"/>
                    <a:pt x="227076" y="25336"/>
                    <a:pt x="225933" y="25813"/>
                  </a:cubicBezTo>
                  <a:cubicBezTo>
                    <a:pt x="236220" y="30480"/>
                    <a:pt x="246126" y="35052"/>
                    <a:pt x="255746" y="39529"/>
                  </a:cubicBezTo>
                  <a:cubicBezTo>
                    <a:pt x="309086" y="64484"/>
                    <a:pt x="355664" y="86201"/>
                    <a:pt x="427577" y="85249"/>
                  </a:cubicBezTo>
                  <a:lnTo>
                    <a:pt x="427577" y="76581"/>
                  </a:lnTo>
                  <a:lnTo>
                    <a:pt x="436340" y="85058"/>
                  </a:lnTo>
                  <a:cubicBezTo>
                    <a:pt x="433388" y="85249"/>
                    <a:pt x="430530" y="85249"/>
                    <a:pt x="427577" y="85249"/>
                  </a:cubicBezTo>
                  <a:lnTo>
                    <a:pt x="427577" y="85249"/>
                  </a:lnTo>
                  <a:close/>
                  <a:moveTo>
                    <a:pt x="262795" y="24098"/>
                  </a:moveTo>
                  <a:cubicBezTo>
                    <a:pt x="252127" y="19050"/>
                    <a:pt x="240983" y="13906"/>
                    <a:pt x="229267" y="8668"/>
                  </a:cubicBezTo>
                  <a:lnTo>
                    <a:pt x="225838" y="7144"/>
                  </a:lnTo>
                  <a:lnTo>
                    <a:pt x="222409" y="8668"/>
                  </a:lnTo>
                  <a:cubicBezTo>
                    <a:pt x="210693" y="13906"/>
                    <a:pt x="199644" y="19050"/>
                    <a:pt x="188881" y="24098"/>
                  </a:cubicBezTo>
                  <a:cubicBezTo>
                    <a:pt x="132969" y="50292"/>
                    <a:pt x="88868" y="70961"/>
                    <a:pt x="15907" y="68294"/>
                  </a:cubicBezTo>
                  <a:lnTo>
                    <a:pt x="7144" y="67913"/>
                  </a:lnTo>
                  <a:lnTo>
                    <a:pt x="7144" y="76772"/>
                  </a:lnTo>
                  <a:lnTo>
                    <a:pt x="8382" y="464439"/>
                  </a:lnTo>
                  <a:cubicBezTo>
                    <a:pt x="17145" y="598170"/>
                    <a:pt x="82772" y="623602"/>
                    <a:pt x="140780" y="645986"/>
                  </a:cubicBezTo>
                  <a:cubicBezTo>
                    <a:pt x="170498" y="657511"/>
                    <a:pt x="198596" y="668369"/>
                    <a:pt x="219361" y="692182"/>
                  </a:cubicBezTo>
                  <a:lnTo>
                    <a:pt x="225743" y="699516"/>
                  </a:lnTo>
                  <a:lnTo>
                    <a:pt x="232124" y="692182"/>
                  </a:lnTo>
                  <a:cubicBezTo>
                    <a:pt x="252984" y="668179"/>
                    <a:pt x="281178" y="657225"/>
                    <a:pt x="311087" y="645605"/>
                  </a:cubicBezTo>
                  <a:cubicBezTo>
                    <a:pt x="368999" y="623126"/>
                    <a:pt x="434531" y="597694"/>
                    <a:pt x="443294" y="464915"/>
                  </a:cubicBezTo>
                  <a:cubicBezTo>
                    <a:pt x="443294" y="464344"/>
                    <a:pt x="444532" y="76772"/>
                    <a:pt x="444532" y="76772"/>
                  </a:cubicBezTo>
                  <a:lnTo>
                    <a:pt x="444532" y="67913"/>
                  </a:lnTo>
                  <a:lnTo>
                    <a:pt x="435769" y="68294"/>
                  </a:lnTo>
                  <a:cubicBezTo>
                    <a:pt x="362807" y="70961"/>
                    <a:pt x="318707" y="50292"/>
                    <a:pt x="262795" y="2409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zh-CN" sz="100"/>
            </a:p>
          </p:txBody>
        </p:sp>
        <p:sp>
          <p:nvSpPr>
            <p:cNvPr id="39" name="任意多边形: 形状 31"/>
            <p:cNvSpPr/>
            <p:nvPr/>
          </p:nvSpPr>
          <p:spPr bwMode="auto">
            <a:xfrm>
              <a:off x="3180769" y="3201249"/>
              <a:ext cx="66675" cy="66675"/>
            </a:xfrm>
            <a:custGeom>
              <a:avLst/>
              <a:gdLst>
                <a:gd name="connsiteX0" fmla="*/ 43063 w 66675"/>
                <a:gd name="connsiteY0" fmla="*/ 61920 h 66675"/>
                <a:gd name="connsiteX1" fmla="*/ 18488 w 66675"/>
                <a:gd name="connsiteY1" fmla="*/ 52110 h 66675"/>
                <a:gd name="connsiteX2" fmla="*/ 9058 w 66675"/>
                <a:gd name="connsiteY2" fmla="*/ 45347 h 66675"/>
                <a:gd name="connsiteX3" fmla="*/ 10392 w 66675"/>
                <a:gd name="connsiteY3" fmla="*/ 23916 h 66675"/>
                <a:gd name="connsiteX4" fmla="*/ 20107 w 66675"/>
                <a:gd name="connsiteY4" fmla="*/ 9438 h 66675"/>
                <a:gd name="connsiteX5" fmla="*/ 27251 w 66675"/>
                <a:gd name="connsiteY5" fmla="*/ 7152 h 66675"/>
                <a:gd name="connsiteX6" fmla="*/ 35728 w 66675"/>
                <a:gd name="connsiteY6" fmla="*/ 9152 h 66675"/>
                <a:gd name="connsiteX7" fmla="*/ 60303 w 66675"/>
                <a:gd name="connsiteY7" fmla="*/ 18963 h 66675"/>
                <a:gd name="connsiteX8" fmla="*/ 62017 w 66675"/>
                <a:gd name="connsiteY8" fmla="*/ 19153 h 66675"/>
                <a:gd name="connsiteX9" fmla="*/ 63446 w 66675"/>
                <a:gd name="connsiteY9" fmla="*/ 17915 h 66675"/>
                <a:gd name="connsiteX10" fmla="*/ 64494 w 66675"/>
                <a:gd name="connsiteY10" fmla="*/ 18296 h 66675"/>
                <a:gd name="connsiteX11" fmla="*/ 59065 w 66675"/>
                <a:gd name="connsiteY11" fmla="*/ 31821 h 66675"/>
                <a:gd name="connsiteX12" fmla="*/ 58017 w 66675"/>
                <a:gd name="connsiteY12" fmla="*/ 31440 h 66675"/>
                <a:gd name="connsiteX13" fmla="*/ 57826 w 66675"/>
                <a:gd name="connsiteY13" fmla="*/ 29535 h 66675"/>
                <a:gd name="connsiteX14" fmla="*/ 56493 w 66675"/>
                <a:gd name="connsiteY14" fmla="*/ 28488 h 66675"/>
                <a:gd name="connsiteX15" fmla="*/ 34585 w 66675"/>
                <a:gd name="connsiteY15" fmla="*/ 19725 h 66675"/>
                <a:gd name="connsiteX16" fmla="*/ 28775 w 66675"/>
                <a:gd name="connsiteY16" fmla="*/ 17915 h 66675"/>
                <a:gd name="connsiteX17" fmla="*/ 25156 w 66675"/>
                <a:gd name="connsiteY17" fmla="*/ 18296 h 66675"/>
                <a:gd name="connsiteX18" fmla="*/ 17726 w 66675"/>
                <a:gd name="connsiteY18" fmla="*/ 27440 h 66675"/>
                <a:gd name="connsiteX19" fmla="*/ 16869 w 66675"/>
                <a:gd name="connsiteY19" fmla="*/ 39251 h 66675"/>
                <a:gd name="connsiteX20" fmla="*/ 19250 w 66675"/>
                <a:gd name="connsiteY20" fmla="*/ 42013 h 66675"/>
                <a:gd name="connsiteX21" fmla="*/ 24679 w 66675"/>
                <a:gd name="connsiteY21" fmla="*/ 44680 h 66675"/>
                <a:gd name="connsiteX22" fmla="*/ 46587 w 66675"/>
                <a:gd name="connsiteY22" fmla="*/ 53443 h 66675"/>
                <a:gd name="connsiteX23" fmla="*/ 48301 w 66675"/>
                <a:gd name="connsiteY23" fmla="*/ 53634 h 66675"/>
                <a:gd name="connsiteX24" fmla="*/ 49730 w 66675"/>
                <a:gd name="connsiteY24" fmla="*/ 52395 h 66675"/>
                <a:gd name="connsiteX25" fmla="*/ 50778 w 66675"/>
                <a:gd name="connsiteY25" fmla="*/ 52776 h 66675"/>
                <a:gd name="connsiteX26" fmla="*/ 45634 w 66675"/>
                <a:gd name="connsiteY26" fmla="*/ 65540 h 66675"/>
                <a:gd name="connsiteX27" fmla="*/ 44587 w 66675"/>
                <a:gd name="connsiteY27" fmla="*/ 65159 h 66675"/>
                <a:gd name="connsiteX28" fmla="*/ 44396 w 66675"/>
                <a:gd name="connsiteY28" fmla="*/ 63254 h 66675"/>
                <a:gd name="connsiteX29" fmla="*/ 43063 w 66675"/>
                <a:gd name="connsiteY29" fmla="*/ 61920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66675" h="66675" fill="norm" stroke="1" extrusionOk="0">
                  <a:moveTo>
                    <a:pt x="43063" y="61920"/>
                  </a:moveTo>
                  <a:lnTo>
                    <a:pt x="18488" y="52110"/>
                  </a:lnTo>
                  <a:cubicBezTo>
                    <a:pt x="13821" y="50205"/>
                    <a:pt x="10678" y="48014"/>
                    <a:pt x="9058" y="45347"/>
                  </a:cubicBezTo>
                  <a:cubicBezTo>
                    <a:pt x="6106" y="40680"/>
                    <a:pt x="6582" y="33536"/>
                    <a:pt x="10392" y="23916"/>
                  </a:cubicBezTo>
                  <a:cubicBezTo>
                    <a:pt x="13154" y="17058"/>
                    <a:pt x="16393" y="12200"/>
                    <a:pt x="20107" y="9438"/>
                  </a:cubicBezTo>
                  <a:cubicBezTo>
                    <a:pt x="22298" y="7818"/>
                    <a:pt x="24679" y="7056"/>
                    <a:pt x="27251" y="7152"/>
                  </a:cubicBezTo>
                  <a:cubicBezTo>
                    <a:pt x="29823" y="7247"/>
                    <a:pt x="32585" y="7914"/>
                    <a:pt x="35728" y="9152"/>
                  </a:cubicBezTo>
                  <a:lnTo>
                    <a:pt x="60303" y="18963"/>
                  </a:lnTo>
                  <a:cubicBezTo>
                    <a:pt x="60970" y="19248"/>
                    <a:pt x="61541" y="19248"/>
                    <a:pt x="62017" y="19153"/>
                  </a:cubicBezTo>
                  <a:cubicBezTo>
                    <a:pt x="62494" y="18963"/>
                    <a:pt x="62970" y="18582"/>
                    <a:pt x="63446" y="17915"/>
                  </a:cubicBezTo>
                  <a:lnTo>
                    <a:pt x="64494" y="18296"/>
                  </a:lnTo>
                  <a:lnTo>
                    <a:pt x="59065" y="31821"/>
                  </a:lnTo>
                  <a:lnTo>
                    <a:pt x="58017" y="31440"/>
                  </a:lnTo>
                  <a:cubicBezTo>
                    <a:pt x="58112" y="30583"/>
                    <a:pt x="58112" y="30012"/>
                    <a:pt x="57826" y="29535"/>
                  </a:cubicBezTo>
                  <a:cubicBezTo>
                    <a:pt x="57636" y="29059"/>
                    <a:pt x="57160" y="28773"/>
                    <a:pt x="56493" y="28488"/>
                  </a:cubicBezTo>
                  <a:lnTo>
                    <a:pt x="34585" y="19725"/>
                  </a:lnTo>
                  <a:cubicBezTo>
                    <a:pt x="32109" y="18677"/>
                    <a:pt x="30109" y="18105"/>
                    <a:pt x="28775" y="17915"/>
                  </a:cubicBezTo>
                  <a:cubicBezTo>
                    <a:pt x="27442" y="17724"/>
                    <a:pt x="26203" y="17820"/>
                    <a:pt x="25156" y="18296"/>
                  </a:cubicBezTo>
                  <a:cubicBezTo>
                    <a:pt x="22203" y="19439"/>
                    <a:pt x="19726" y="22487"/>
                    <a:pt x="17726" y="27440"/>
                  </a:cubicBezTo>
                  <a:cubicBezTo>
                    <a:pt x="15726" y="32393"/>
                    <a:pt x="15440" y="36298"/>
                    <a:pt x="16869" y="39251"/>
                  </a:cubicBezTo>
                  <a:cubicBezTo>
                    <a:pt x="17345" y="40299"/>
                    <a:pt x="18202" y="41251"/>
                    <a:pt x="19250" y="42013"/>
                  </a:cubicBezTo>
                  <a:cubicBezTo>
                    <a:pt x="20393" y="42775"/>
                    <a:pt x="22203" y="43632"/>
                    <a:pt x="24679" y="44680"/>
                  </a:cubicBezTo>
                  <a:lnTo>
                    <a:pt x="46587" y="53443"/>
                  </a:lnTo>
                  <a:cubicBezTo>
                    <a:pt x="47254" y="53729"/>
                    <a:pt x="47825" y="53729"/>
                    <a:pt x="48301" y="53634"/>
                  </a:cubicBezTo>
                  <a:cubicBezTo>
                    <a:pt x="48778" y="53443"/>
                    <a:pt x="49254" y="53062"/>
                    <a:pt x="49730" y="52395"/>
                  </a:cubicBezTo>
                  <a:lnTo>
                    <a:pt x="50778" y="52776"/>
                  </a:lnTo>
                  <a:lnTo>
                    <a:pt x="45634" y="65540"/>
                  </a:lnTo>
                  <a:lnTo>
                    <a:pt x="44587" y="65159"/>
                  </a:lnTo>
                  <a:cubicBezTo>
                    <a:pt x="44682" y="64302"/>
                    <a:pt x="44587" y="63635"/>
                    <a:pt x="44396" y="63254"/>
                  </a:cubicBezTo>
                  <a:cubicBezTo>
                    <a:pt x="44206" y="62587"/>
                    <a:pt x="43729" y="62206"/>
                    <a:pt x="43063" y="619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zh-CN" sz="100"/>
            </a:p>
          </p:txBody>
        </p:sp>
        <p:sp>
          <p:nvSpPr>
            <p:cNvPr id="40" name="任意多边形: 形状 32"/>
            <p:cNvSpPr/>
            <p:nvPr/>
          </p:nvSpPr>
          <p:spPr bwMode="auto">
            <a:xfrm>
              <a:off x="3160490" y="3249930"/>
              <a:ext cx="57150" cy="66675"/>
            </a:xfrm>
            <a:custGeom>
              <a:avLst/>
              <a:gdLst>
                <a:gd name="connsiteX0" fmla="*/ 41148 w 57150"/>
                <a:gd name="connsiteY0" fmla="*/ 24384 h 66675"/>
                <a:gd name="connsiteX1" fmla="*/ 20002 w 57150"/>
                <a:gd name="connsiteY1" fmla="*/ 18383 h 66675"/>
                <a:gd name="connsiteX2" fmla="*/ 18288 w 57150"/>
                <a:gd name="connsiteY2" fmla="*/ 18383 h 66675"/>
                <a:gd name="connsiteX3" fmla="*/ 16954 w 57150"/>
                <a:gd name="connsiteY3" fmla="*/ 19717 h 66675"/>
                <a:gd name="connsiteX4" fmla="*/ 16002 w 57150"/>
                <a:gd name="connsiteY4" fmla="*/ 19431 h 66675"/>
                <a:gd name="connsiteX5" fmla="*/ 19431 w 57150"/>
                <a:gd name="connsiteY5" fmla="*/ 7144 h 66675"/>
                <a:gd name="connsiteX6" fmla="*/ 20383 w 57150"/>
                <a:gd name="connsiteY6" fmla="*/ 7429 h 66675"/>
                <a:gd name="connsiteX7" fmla="*/ 20764 w 57150"/>
                <a:gd name="connsiteY7" fmla="*/ 9334 h 66675"/>
                <a:gd name="connsiteX8" fmla="*/ 22193 w 57150"/>
                <a:gd name="connsiteY8" fmla="*/ 10287 h 66675"/>
                <a:gd name="connsiteX9" fmla="*/ 52673 w 57150"/>
                <a:gd name="connsiteY9" fmla="*/ 18955 h 66675"/>
                <a:gd name="connsiteX10" fmla="*/ 54388 w 57150"/>
                <a:gd name="connsiteY10" fmla="*/ 18955 h 66675"/>
                <a:gd name="connsiteX11" fmla="*/ 55721 w 57150"/>
                <a:gd name="connsiteY11" fmla="*/ 17526 h 66675"/>
                <a:gd name="connsiteX12" fmla="*/ 56674 w 57150"/>
                <a:gd name="connsiteY12" fmla="*/ 17812 h 66675"/>
                <a:gd name="connsiteX13" fmla="*/ 52673 w 57150"/>
                <a:gd name="connsiteY13" fmla="*/ 32004 h 66675"/>
                <a:gd name="connsiteX14" fmla="*/ 51721 w 57150"/>
                <a:gd name="connsiteY14" fmla="*/ 31718 h 66675"/>
                <a:gd name="connsiteX15" fmla="*/ 50863 w 57150"/>
                <a:gd name="connsiteY15" fmla="*/ 29908 h 66675"/>
                <a:gd name="connsiteX16" fmla="*/ 48673 w 57150"/>
                <a:gd name="connsiteY16" fmla="*/ 30385 h 66675"/>
                <a:gd name="connsiteX17" fmla="*/ 23241 w 57150"/>
                <a:gd name="connsiteY17" fmla="*/ 44577 h 66675"/>
                <a:gd name="connsiteX18" fmla="*/ 43815 w 57150"/>
                <a:gd name="connsiteY18" fmla="*/ 50387 h 66675"/>
                <a:gd name="connsiteX19" fmla="*/ 45529 w 57150"/>
                <a:gd name="connsiteY19" fmla="*/ 50387 h 66675"/>
                <a:gd name="connsiteX20" fmla="*/ 46863 w 57150"/>
                <a:gd name="connsiteY20" fmla="*/ 48958 h 66675"/>
                <a:gd name="connsiteX21" fmla="*/ 47815 w 57150"/>
                <a:gd name="connsiteY21" fmla="*/ 49244 h 66675"/>
                <a:gd name="connsiteX22" fmla="*/ 44386 w 57150"/>
                <a:gd name="connsiteY22" fmla="*/ 61531 h 66675"/>
                <a:gd name="connsiteX23" fmla="*/ 43434 w 57150"/>
                <a:gd name="connsiteY23" fmla="*/ 61246 h 66675"/>
                <a:gd name="connsiteX24" fmla="*/ 43053 w 57150"/>
                <a:gd name="connsiteY24" fmla="*/ 59341 h 66675"/>
                <a:gd name="connsiteX25" fmla="*/ 41624 w 57150"/>
                <a:gd name="connsiteY25" fmla="*/ 58388 h 66675"/>
                <a:gd name="connsiteX26" fmla="*/ 11144 w 57150"/>
                <a:gd name="connsiteY26" fmla="*/ 49816 h 66675"/>
                <a:gd name="connsiteX27" fmla="*/ 9430 w 57150"/>
                <a:gd name="connsiteY27" fmla="*/ 49816 h 66675"/>
                <a:gd name="connsiteX28" fmla="*/ 8096 w 57150"/>
                <a:gd name="connsiteY28" fmla="*/ 51245 h 66675"/>
                <a:gd name="connsiteX29" fmla="*/ 7144 w 57150"/>
                <a:gd name="connsiteY29" fmla="*/ 50959 h 66675"/>
                <a:gd name="connsiteX30" fmla="*/ 10858 w 57150"/>
                <a:gd name="connsiteY30" fmla="*/ 37719 h 66675"/>
                <a:gd name="connsiteX31" fmla="*/ 11811 w 57150"/>
                <a:gd name="connsiteY31" fmla="*/ 38005 h 66675"/>
                <a:gd name="connsiteX32" fmla="*/ 12573 w 57150"/>
                <a:gd name="connsiteY32" fmla="*/ 39815 h 66675"/>
                <a:gd name="connsiteX33" fmla="*/ 13621 w 57150"/>
                <a:gd name="connsiteY33" fmla="*/ 39719 h 66675"/>
                <a:gd name="connsiteX34" fmla="*/ 16097 w 57150"/>
                <a:gd name="connsiteY34" fmla="*/ 38481 h 66675"/>
                <a:gd name="connsiteX35" fmla="*/ 41148 w 57150"/>
                <a:gd name="connsiteY35" fmla="*/ 2438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57150" h="66675" fill="norm" stroke="1" extrusionOk="0">
                  <a:moveTo>
                    <a:pt x="41148" y="24384"/>
                  </a:moveTo>
                  <a:lnTo>
                    <a:pt x="20002" y="18383"/>
                  </a:lnTo>
                  <a:cubicBezTo>
                    <a:pt x="19336" y="18193"/>
                    <a:pt x="18764" y="18193"/>
                    <a:pt x="18288" y="18383"/>
                  </a:cubicBezTo>
                  <a:cubicBezTo>
                    <a:pt x="17812" y="18574"/>
                    <a:pt x="17335" y="19050"/>
                    <a:pt x="16954" y="19717"/>
                  </a:cubicBezTo>
                  <a:lnTo>
                    <a:pt x="16002" y="19431"/>
                  </a:lnTo>
                  <a:lnTo>
                    <a:pt x="19431" y="7144"/>
                  </a:lnTo>
                  <a:lnTo>
                    <a:pt x="20383" y="7429"/>
                  </a:lnTo>
                  <a:cubicBezTo>
                    <a:pt x="20383" y="8287"/>
                    <a:pt x="20479" y="8858"/>
                    <a:pt x="20764" y="9334"/>
                  </a:cubicBezTo>
                  <a:cubicBezTo>
                    <a:pt x="21050" y="9716"/>
                    <a:pt x="21526" y="10096"/>
                    <a:pt x="22193" y="10287"/>
                  </a:cubicBezTo>
                  <a:lnTo>
                    <a:pt x="52673" y="18955"/>
                  </a:lnTo>
                  <a:cubicBezTo>
                    <a:pt x="53340" y="19145"/>
                    <a:pt x="53911" y="19145"/>
                    <a:pt x="54388" y="18955"/>
                  </a:cubicBezTo>
                  <a:cubicBezTo>
                    <a:pt x="54864" y="18764"/>
                    <a:pt x="55245" y="18288"/>
                    <a:pt x="55721" y="17526"/>
                  </a:cubicBezTo>
                  <a:lnTo>
                    <a:pt x="56674" y="17812"/>
                  </a:lnTo>
                  <a:lnTo>
                    <a:pt x="52673" y="32004"/>
                  </a:lnTo>
                  <a:lnTo>
                    <a:pt x="51721" y="31718"/>
                  </a:lnTo>
                  <a:cubicBezTo>
                    <a:pt x="51721" y="30670"/>
                    <a:pt x="51435" y="30099"/>
                    <a:pt x="50863" y="29908"/>
                  </a:cubicBezTo>
                  <a:cubicBezTo>
                    <a:pt x="50292" y="29718"/>
                    <a:pt x="49625" y="29908"/>
                    <a:pt x="48673" y="30385"/>
                  </a:cubicBezTo>
                  <a:lnTo>
                    <a:pt x="23241" y="44577"/>
                  </a:lnTo>
                  <a:lnTo>
                    <a:pt x="43815" y="50387"/>
                  </a:lnTo>
                  <a:cubicBezTo>
                    <a:pt x="44482" y="50578"/>
                    <a:pt x="45053" y="50578"/>
                    <a:pt x="45529" y="50387"/>
                  </a:cubicBezTo>
                  <a:cubicBezTo>
                    <a:pt x="46006" y="50197"/>
                    <a:pt x="46387" y="49720"/>
                    <a:pt x="46863" y="48958"/>
                  </a:cubicBezTo>
                  <a:lnTo>
                    <a:pt x="47815" y="49244"/>
                  </a:lnTo>
                  <a:lnTo>
                    <a:pt x="44386" y="61531"/>
                  </a:lnTo>
                  <a:lnTo>
                    <a:pt x="43434" y="61246"/>
                  </a:lnTo>
                  <a:cubicBezTo>
                    <a:pt x="43434" y="60389"/>
                    <a:pt x="43339" y="59722"/>
                    <a:pt x="43053" y="59341"/>
                  </a:cubicBezTo>
                  <a:cubicBezTo>
                    <a:pt x="42767" y="58960"/>
                    <a:pt x="42291" y="58579"/>
                    <a:pt x="41624" y="58388"/>
                  </a:cubicBezTo>
                  <a:lnTo>
                    <a:pt x="11144" y="49816"/>
                  </a:lnTo>
                  <a:cubicBezTo>
                    <a:pt x="10477" y="49625"/>
                    <a:pt x="9906" y="49625"/>
                    <a:pt x="9430" y="49816"/>
                  </a:cubicBezTo>
                  <a:cubicBezTo>
                    <a:pt x="8953" y="50006"/>
                    <a:pt x="8477" y="50482"/>
                    <a:pt x="8096" y="51245"/>
                  </a:cubicBezTo>
                  <a:lnTo>
                    <a:pt x="7144" y="50959"/>
                  </a:lnTo>
                  <a:lnTo>
                    <a:pt x="10858" y="37719"/>
                  </a:lnTo>
                  <a:lnTo>
                    <a:pt x="11811" y="38005"/>
                  </a:lnTo>
                  <a:cubicBezTo>
                    <a:pt x="11716" y="39052"/>
                    <a:pt x="12001" y="39624"/>
                    <a:pt x="12573" y="39815"/>
                  </a:cubicBezTo>
                  <a:cubicBezTo>
                    <a:pt x="12859" y="39910"/>
                    <a:pt x="13240" y="39815"/>
                    <a:pt x="13621" y="39719"/>
                  </a:cubicBezTo>
                  <a:cubicBezTo>
                    <a:pt x="14002" y="39529"/>
                    <a:pt x="14859" y="39148"/>
                    <a:pt x="16097" y="38481"/>
                  </a:cubicBezTo>
                  <a:lnTo>
                    <a:pt x="41148" y="2438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zh-CN" sz="100"/>
            </a:p>
          </p:txBody>
        </p:sp>
        <p:sp>
          <p:nvSpPr>
            <p:cNvPr id="41" name="任意多边形: 形状 33"/>
            <p:cNvSpPr/>
            <p:nvPr/>
          </p:nvSpPr>
          <p:spPr bwMode="auto">
            <a:xfrm>
              <a:off x="3156299" y="3301364"/>
              <a:ext cx="47625" cy="28575"/>
            </a:xfrm>
            <a:custGeom>
              <a:avLst/>
              <a:gdLst>
                <a:gd name="connsiteX0" fmla="*/ 42101 w 47625"/>
                <a:gd name="connsiteY0" fmla="*/ 25527 h 28575"/>
                <a:gd name="connsiteX1" fmla="*/ 11049 w 47625"/>
                <a:gd name="connsiteY1" fmla="*/ 19050 h 28575"/>
                <a:gd name="connsiteX2" fmla="*/ 9335 w 47625"/>
                <a:gd name="connsiteY2" fmla="*/ 19145 h 28575"/>
                <a:gd name="connsiteX3" fmla="*/ 8096 w 47625"/>
                <a:gd name="connsiteY3" fmla="*/ 20574 h 28575"/>
                <a:gd name="connsiteX4" fmla="*/ 7144 w 47625"/>
                <a:gd name="connsiteY4" fmla="*/ 20384 h 28575"/>
                <a:gd name="connsiteX5" fmla="*/ 9906 w 47625"/>
                <a:gd name="connsiteY5" fmla="*/ 7144 h 28575"/>
                <a:gd name="connsiteX6" fmla="*/ 10859 w 47625"/>
                <a:gd name="connsiteY6" fmla="*/ 7334 h 28575"/>
                <a:gd name="connsiteX7" fmla="*/ 11430 w 47625"/>
                <a:gd name="connsiteY7" fmla="*/ 9144 h 28575"/>
                <a:gd name="connsiteX8" fmla="*/ 12954 w 47625"/>
                <a:gd name="connsiteY8" fmla="*/ 10001 h 28575"/>
                <a:gd name="connsiteX9" fmla="*/ 44006 w 47625"/>
                <a:gd name="connsiteY9" fmla="*/ 16478 h 28575"/>
                <a:gd name="connsiteX10" fmla="*/ 45720 w 47625"/>
                <a:gd name="connsiteY10" fmla="*/ 16383 h 28575"/>
                <a:gd name="connsiteX11" fmla="*/ 46958 w 47625"/>
                <a:gd name="connsiteY11" fmla="*/ 14859 h 28575"/>
                <a:gd name="connsiteX12" fmla="*/ 47911 w 47625"/>
                <a:gd name="connsiteY12" fmla="*/ 15050 h 28575"/>
                <a:gd name="connsiteX13" fmla="*/ 45149 w 47625"/>
                <a:gd name="connsiteY13" fmla="*/ 28289 h 28575"/>
                <a:gd name="connsiteX14" fmla="*/ 44101 w 47625"/>
                <a:gd name="connsiteY14" fmla="*/ 28194 h 28575"/>
                <a:gd name="connsiteX15" fmla="*/ 43529 w 47625"/>
                <a:gd name="connsiteY15" fmla="*/ 26289 h 28575"/>
                <a:gd name="connsiteX16" fmla="*/ 42101 w 47625"/>
                <a:gd name="connsiteY16" fmla="*/ 25527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7625" h="28575" fill="norm" stroke="1" extrusionOk="0">
                  <a:moveTo>
                    <a:pt x="42101" y="25527"/>
                  </a:moveTo>
                  <a:lnTo>
                    <a:pt x="11049" y="19050"/>
                  </a:lnTo>
                  <a:cubicBezTo>
                    <a:pt x="10382" y="18860"/>
                    <a:pt x="9811" y="18955"/>
                    <a:pt x="9335" y="19145"/>
                  </a:cubicBezTo>
                  <a:cubicBezTo>
                    <a:pt x="8858" y="19336"/>
                    <a:pt x="8477" y="19907"/>
                    <a:pt x="8096" y="20574"/>
                  </a:cubicBezTo>
                  <a:lnTo>
                    <a:pt x="7144" y="20384"/>
                  </a:lnTo>
                  <a:lnTo>
                    <a:pt x="9906" y="7144"/>
                  </a:lnTo>
                  <a:lnTo>
                    <a:pt x="10859" y="7334"/>
                  </a:lnTo>
                  <a:cubicBezTo>
                    <a:pt x="10859" y="8192"/>
                    <a:pt x="11049" y="8763"/>
                    <a:pt x="11430" y="9144"/>
                  </a:cubicBezTo>
                  <a:cubicBezTo>
                    <a:pt x="11716" y="9525"/>
                    <a:pt x="12287" y="9811"/>
                    <a:pt x="12954" y="10001"/>
                  </a:cubicBezTo>
                  <a:lnTo>
                    <a:pt x="44006" y="16478"/>
                  </a:lnTo>
                  <a:cubicBezTo>
                    <a:pt x="44672" y="16669"/>
                    <a:pt x="45244" y="16574"/>
                    <a:pt x="45720" y="16383"/>
                  </a:cubicBezTo>
                  <a:cubicBezTo>
                    <a:pt x="46101" y="16193"/>
                    <a:pt x="46577" y="15621"/>
                    <a:pt x="46958" y="14859"/>
                  </a:cubicBezTo>
                  <a:lnTo>
                    <a:pt x="47911" y="15050"/>
                  </a:lnTo>
                  <a:lnTo>
                    <a:pt x="45149" y="28289"/>
                  </a:lnTo>
                  <a:lnTo>
                    <a:pt x="44101" y="28194"/>
                  </a:lnTo>
                  <a:cubicBezTo>
                    <a:pt x="44006" y="27337"/>
                    <a:pt x="43815" y="26765"/>
                    <a:pt x="43529" y="26289"/>
                  </a:cubicBezTo>
                  <a:cubicBezTo>
                    <a:pt x="43244" y="26003"/>
                    <a:pt x="42767" y="25718"/>
                    <a:pt x="42101" y="2552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zh-CN" sz="100"/>
            </a:p>
          </p:txBody>
        </p:sp>
        <p:sp>
          <p:nvSpPr>
            <p:cNvPr id="42" name="任意多边形: 形状 34"/>
            <p:cNvSpPr/>
            <p:nvPr/>
          </p:nvSpPr>
          <p:spPr bwMode="auto">
            <a:xfrm>
              <a:off x="3150679" y="3324033"/>
              <a:ext cx="47625" cy="57150"/>
            </a:xfrm>
            <a:custGeom>
              <a:avLst/>
              <a:gdLst>
                <a:gd name="connsiteX0" fmla="*/ 20384 w 47625"/>
                <a:gd name="connsiteY0" fmla="*/ 26479 h 57150"/>
                <a:gd name="connsiteX1" fmla="*/ 39338 w 47625"/>
                <a:gd name="connsiteY1" fmla="*/ 38672 h 57150"/>
                <a:gd name="connsiteX2" fmla="*/ 41815 w 47625"/>
                <a:gd name="connsiteY2" fmla="*/ 39910 h 57150"/>
                <a:gd name="connsiteX3" fmla="*/ 44482 w 47625"/>
                <a:gd name="connsiteY3" fmla="*/ 38005 h 57150"/>
                <a:gd name="connsiteX4" fmla="*/ 45434 w 47625"/>
                <a:gd name="connsiteY4" fmla="*/ 38100 h 57150"/>
                <a:gd name="connsiteX5" fmla="*/ 43339 w 47625"/>
                <a:gd name="connsiteY5" fmla="*/ 52768 h 57150"/>
                <a:gd name="connsiteX6" fmla="*/ 42386 w 47625"/>
                <a:gd name="connsiteY6" fmla="*/ 52578 h 57150"/>
                <a:gd name="connsiteX7" fmla="*/ 41529 w 47625"/>
                <a:gd name="connsiteY7" fmla="*/ 50482 h 57150"/>
                <a:gd name="connsiteX8" fmla="*/ 39053 w 47625"/>
                <a:gd name="connsiteY8" fmla="*/ 48578 h 57150"/>
                <a:gd name="connsiteX9" fmla="*/ 12764 w 47625"/>
                <a:gd name="connsiteY9" fmla="*/ 31147 h 57150"/>
                <a:gd name="connsiteX10" fmla="*/ 10573 w 47625"/>
                <a:gd name="connsiteY10" fmla="*/ 30099 h 57150"/>
                <a:gd name="connsiteX11" fmla="*/ 8096 w 47625"/>
                <a:gd name="connsiteY11" fmla="*/ 32004 h 57150"/>
                <a:gd name="connsiteX12" fmla="*/ 7144 w 47625"/>
                <a:gd name="connsiteY12" fmla="*/ 31909 h 57150"/>
                <a:gd name="connsiteX13" fmla="*/ 9335 w 47625"/>
                <a:gd name="connsiteY13" fmla="*/ 17050 h 57150"/>
                <a:gd name="connsiteX14" fmla="*/ 10287 w 47625"/>
                <a:gd name="connsiteY14" fmla="*/ 17145 h 57150"/>
                <a:gd name="connsiteX15" fmla="*/ 12097 w 47625"/>
                <a:gd name="connsiteY15" fmla="*/ 19622 h 57150"/>
                <a:gd name="connsiteX16" fmla="*/ 14478 w 47625"/>
                <a:gd name="connsiteY16" fmla="*/ 19241 h 57150"/>
                <a:gd name="connsiteX17" fmla="*/ 44672 w 47625"/>
                <a:gd name="connsiteY17" fmla="*/ 10097 h 57150"/>
                <a:gd name="connsiteX18" fmla="*/ 47625 w 47625"/>
                <a:gd name="connsiteY18" fmla="*/ 8953 h 57150"/>
                <a:gd name="connsiteX19" fmla="*/ 48959 w 47625"/>
                <a:gd name="connsiteY19" fmla="*/ 7144 h 57150"/>
                <a:gd name="connsiteX20" fmla="*/ 49911 w 47625"/>
                <a:gd name="connsiteY20" fmla="*/ 7239 h 57150"/>
                <a:gd name="connsiteX21" fmla="*/ 47720 w 47625"/>
                <a:gd name="connsiteY21" fmla="*/ 22479 h 57150"/>
                <a:gd name="connsiteX22" fmla="*/ 46768 w 47625"/>
                <a:gd name="connsiteY22" fmla="*/ 22289 h 57150"/>
                <a:gd name="connsiteX23" fmla="*/ 44768 w 47625"/>
                <a:gd name="connsiteY23" fmla="*/ 19812 h 57150"/>
                <a:gd name="connsiteX24" fmla="*/ 42005 w 47625"/>
                <a:gd name="connsiteY24" fmla="*/ 20288 h 57150"/>
                <a:gd name="connsiteX25" fmla="*/ 20384 w 47625"/>
                <a:gd name="connsiteY25" fmla="*/ 2647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47625" h="57150" fill="norm" stroke="1" extrusionOk="0">
                  <a:moveTo>
                    <a:pt x="20384" y="26479"/>
                  </a:moveTo>
                  <a:lnTo>
                    <a:pt x="39338" y="38672"/>
                  </a:lnTo>
                  <a:cubicBezTo>
                    <a:pt x="40386" y="39433"/>
                    <a:pt x="41243" y="39815"/>
                    <a:pt x="41815" y="39910"/>
                  </a:cubicBezTo>
                  <a:cubicBezTo>
                    <a:pt x="42958" y="40100"/>
                    <a:pt x="43815" y="39433"/>
                    <a:pt x="44482" y="38005"/>
                  </a:cubicBezTo>
                  <a:lnTo>
                    <a:pt x="45434" y="38100"/>
                  </a:lnTo>
                  <a:lnTo>
                    <a:pt x="43339" y="52768"/>
                  </a:lnTo>
                  <a:lnTo>
                    <a:pt x="42386" y="52578"/>
                  </a:lnTo>
                  <a:cubicBezTo>
                    <a:pt x="42196" y="51626"/>
                    <a:pt x="41910" y="50959"/>
                    <a:pt x="41529" y="50482"/>
                  </a:cubicBezTo>
                  <a:cubicBezTo>
                    <a:pt x="41148" y="50006"/>
                    <a:pt x="40386" y="49340"/>
                    <a:pt x="39053" y="48578"/>
                  </a:cubicBezTo>
                  <a:lnTo>
                    <a:pt x="12764" y="31147"/>
                  </a:lnTo>
                  <a:cubicBezTo>
                    <a:pt x="11811" y="30480"/>
                    <a:pt x="11144" y="30194"/>
                    <a:pt x="10573" y="30099"/>
                  </a:cubicBezTo>
                  <a:cubicBezTo>
                    <a:pt x="9430" y="29908"/>
                    <a:pt x="8573" y="30575"/>
                    <a:pt x="8096" y="32004"/>
                  </a:cubicBezTo>
                  <a:lnTo>
                    <a:pt x="7144" y="31909"/>
                  </a:lnTo>
                  <a:lnTo>
                    <a:pt x="9335" y="17050"/>
                  </a:lnTo>
                  <a:lnTo>
                    <a:pt x="10287" y="17145"/>
                  </a:lnTo>
                  <a:cubicBezTo>
                    <a:pt x="10382" y="18669"/>
                    <a:pt x="10954" y="19526"/>
                    <a:pt x="12097" y="19622"/>
                  </a:cubicBezTo>
                  <a:cubicBezTo>
                    <a:pt x="12573" y="19717"/>
                    <a:pt x="13430" y="19526"/>
                    <a:pt x="14478" y="19241"/>
                  </a:cubicBezTo>
                  <a:lnTo>
                    <a:pt x="44672" y="10097"/>
                  </a:lnTo>
                  <a:cubicBezTo>
                    <a:pt x="46101" y="9620"/>
                    <a:pt x="47149" y="9239"/>
                    <a:pt x="47625" y="8953"/>
                  </a:cubicBezTo>
                  <a:cubicBezTo>
                    <a:pt x="48101" y="8668"/>
                    <a:pt x="48577" y="8001"/>
                    <a:pt x="48959" y="7144"/>
                  </a:cubicBezTo>
                  <a:lnTo>
                    <a:pt x="49911" y="7239"/>
                  </a:lnTo>
                  <a:lnTo>
                    <a:pt x="47720" y="22479"/>
                  </a:lnTo>
                  <a:lnTo>
                    <a:pt x="46768" y="22289"/>
                  </a:lnTo>
                  <a:cubicBezTo>
                    <a:pt x="46482" y="20765"/>
                    <a:pt x="45815" y="19907"/>
                    <a:pt x="44768" y="19812"/>
                  </a:cubicBezTo>
                  <a:cubicBezTo>
                    <a:pt x="44291" y="19717"/>
                    <a:pt x="43339" y="19907"/>
                    <a:pt x="42005" y="20288"/>
                  </a:cubicBezTo>
                  <a:lnTo>
                    <a:pt x="20384" y="2647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zh-CN" sz="100"/>
            </a:p>
          </p:txBody>
        </p:sp>
        <p:sp>
          <p:nvSpPr>
            <p:cNvPr id="43" name="任意多边形: 形状 35"/>
            <p:cNvSpPr/>
            <p:nvPr/>
          </p:nvSpPr>
          <p:spPr bwMode="auto">
            <a:xfrm>
              <a:off x="3143536" y="3369659"/>
              <a:ext cx="57150" cy="47625"/>
            </a:xfrm>
            <a:custGeom>
              <a:avLst/>
              <a:gdLst>
                <a:gd name="connsiteX0" fmla="*/ 27432 w 57150"/>
                <a:gd name="connsiteY0" fmla="*/ 19431 h 47625"/>
                <a:gd name="connsiteX1" fmla="*/ 18002 w 57150"/>
                <a:gd name="connsiteY1" fmla="*/ 18860 h 47625"/>
                <a:gd name="connsiteX2" fmla="*/ 16574 w 57150"/>
                <a:gd name="connsiteY2" fmla="*/ 43148 h 47625"/>
                <a:gd name="connsiteX3" fmla="*/ 16955 w 57150"/>
                <a:gd name="connsiteY3" fmla="*/ 44768 h 47625"/>
                <a:gd name="connsiteX4" fmla="*/ 18669 w 57150"/>
                <a:gd name="connsiteY4" fmla="*/ 45815 h 47625"/>
                <a:gd name="connsiteX5" fmla="*/ 18574 w 57150"/>
                <a:gd name="connsiteY5" fmla="*/ 46768 h 47625"/>
                <a:gd name="connsiteX6" fmla="*/ 7144 w 57150"/>
                <a:gd name="connsiteY6" fmla="*/ 46101 h 47625"/>
                <a:gd name="connsiteX7" fmla="*/ 7144 w 57150"/>
                <a:gd name="connsiteY7" fmla="*/ 45149 h 47625"/>
                <a:gd name="connsiteX8" fmla="*/ 8954 w 57150"/>
                <a:gd name="connsiteY8" fmla="*/ 44387 h 47625"/>
                <a:gd name="connsiteX9" fmla="*/ 9525 w 57150"/>
                <a:gd name="connsiteY9" fmla="*/ 42767 h 47625"/>
                <a:gd name="connsiteX10" fmla="*/ 11621 w 57150"/>
                <a:gd name="connsiteY10" fmla="*/ 7144 h 47625"/>
                <a:gd name="connsiteX11" fmla="*/ 12573 w 57150"/>
                <a:gd name="connsiteY11" fmla="*/ 7239 h 47625"/>
                <a:gd name="connsiteX12" fmla="*/ 13335 w 57150"/>
                <a:gd name="connsiteY12" fmla="*/ 8954 h 47625"/>
                <a:gd name="connsiteX13" fmla="*/ 14954 w 57150"/>
                <a:gd name="connsiteY13" fmla="*/ 9525 h 47625"/>
                <a:gd name="connsiteX14" fmla="*/ 46577 w 57150"/>
                <a:gd name="connsiteY14" fmla="*/ 11335 h 47625"/>
                <a:gd name="connsiteX15" fmla="*/ 48197 w 57150"/>
                <a:gd name="connsiteY15" fmla="*/ 10954 h 47625"/>
                <a:gd name="connsiteX16" fmla="*/ 49244 w 57150"/>
                <a:gd name="connsiteY16" fmla="*/ 9335 h 47625"/>
                <a:gd name="connsiteX17" fmla="*/ 50197 w 57150"/>
                <a:gd name="connsiteY17" fmla="*/ 9430 h 47625"/>
                <a:gd name="connsiteX18" fmla="*/ 48197 w 57150"/>
                <a:gd name="connsiteY18" fmla="*/ 44006 h 47625"/>
                <a:gd name="connsiteX19" fmla="*/ 48577 w 57150"/>
                <a:gd name="connsiteY19" fmla="*/ 45720 h 47625"/>
                <a:gd name="connsiteX20" fmla="*/ 50292 w 57150"/>
                <a:gd name="connsiteY20" fmla="*/ 46768 h 47625"/>
                <a:gd name="connsiteX21" fmla="*/ 50197 w 57150"/>
                <a:gd name="connsiteY21" fmla="*/ 47720 h 47625"/>
                <a:gd name="connsiteX22" fmla="*/ 38767 w 57150"/>
                <a:gd name="connsiteY22" fmla="*/ 47054 h 47625"/>
                <a:gd name="connsiteX23" fmla="*/ 38767 w 57150"/>
                <a:gd name="connsiteY23" fmla="*/ 46101 h 47625"/>
                <a:gd name="connsiteX24" fmla="*/ 40577 w 57150"/>
                <a:gd name="connsiteY24" fmla="*/ 45339 h 47625"/>
                <a:gd name="connsiteX25" fmla="*/ 41148 w 57150"/>
                <a:gd name="connsiteY25" fmla="*/ 43720 h 47625"/>
                <a:gd name="connsiteX26" fmla="*/ 42482 w 57150"/>
                <a:gd name="connsiteY26" fmla="*/ 20479 h 47625"/>
                <a:gd name="connsiteX27" fmla="*/ 34004 w 57150"/>
                <a:gd name="connsiteY27" fmla="*/ 20003 h 47625"/>
                <a:gd name="connsiteX28" fmla="*/ 33147 w 57150"/>
                <a:gd name="connsiteY28" fmla="*/ 34385 h 47625"/>
                <a:gd name="connsiteX29" fmla="*/ 33528 w 57150"/>
                <a:gd name="connsiteY29" fmla="*/ 36005 h 47625"/>
                <a:gd name="connsiteX30" fmla="*/ 35243 w 57150"/>
                <a:gd name="connsiteY30" fmla="*/ 37052 h 47625"/>
                <a:gd name="connsiteX31" fmla="*/ 35147 w 57150"/>
                <a:gd name="connsiteY31" fmla="*/ 38005 h 47625"/>
                <a:gd name="connsiteX32" fmla="*/ 24003 w 57150"/>
                <a:gd name="connsiteY32" fmla="*/ 37338 h 47625"/>
                <a:gd name="connsiteX33" fmla="*/ 24098 w 57150"/>
                <a:gd name="connsiteY33" fmla="*/ 36385 h 47625"/>
                <a:gd name="connsiteX34" fmla="*/ 25908 w 57150"/>
                <a:gd name="connsiteY34" fmla="*/ 35624 h 47625"/>
                <a:gd name="connsiteX35" fmla="*/ 26480 w 57150"/>
                <a:gd name="connsiteY35" fmla="*/ 34004 h 47625"/>
                <a:gd name="connsiteX36" fmla="*/ 27432 w 57150"/>
                <a:gd name="connsiteY36" fmla="*/ 19431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57150" h="47625" fill="norm" stroke="1" extrusionOk="0">
                  <a:moveTo>
                    <a:pt x="27432" y="19431"/>
                  </a:moveTo>
                  <a:lnTo>
                    <a:pt x="18002" y="18860"/>
                  </a:lnTo>
                  <a:lnTo>
                    <a:pt x="16574" y="43148"/>
                  </a:lnTo>
                  <a:cubicBezTo>
                    <a:pt x="16478" y="43815"/>
                    <a:pt x="16669" y="44387"/>
                    <a:pt x="16955" y="44768"/>
                  </a:cubicBezTo>
                  <a:cubicBezTo>
                    <a:pt x="17240" y="45149"/>
                    <a:pt x="17812" y="45530"/>
                    <a:pt x="18669" y="45815"/>
                  </a:cubicBezTo>
                  <a:lnTo>
                    <a:pt x="18574" y="46768"/>
                  </a:lnTo>
                  <a:lnTo>
                    <a:pt x="7144" y="46101"/>
                  </a:lnTo>
                  <a:lnTo>
                    <a:pt x="7144" y="45149"/>
                  </a:lnTo>
                  <a:cubicBezTo>
                    <a:pt x="8001" y="44958"/>
                    <a:pt x="8573" y="44768"/>
                    <a:pt x="8954" y="44387"/>
                  </a:cubicBezTo>
                  <a:cubicBezTo>
                    <a:pt x="9335" y="44006"/>
                    <a:pt x="9525" y="43434"/>
                    <a:pt x="9525" y="42767"/>
                  </a:cubicBezTo>
                  <a:lnTo>
                    <a:pt x="11621" y="7144"/>
                  </a:lnTo>
                  <a:lnTo>
                    <a:pt x="12573" y="7239"/>
                  </a:lnTo>
                  <a:cubicBezTo>
                    <a:pt x="12764" y="8001"/>
                    <a:pt x="13049" y="8668"/>
                    <a:pt x="13335" y="8954"/>
                  </a:cubicBezTo>
                  <a:cubicBezTo>
                    <a:pt x="13716" y="9335"/>
                    <a:pt x="14288" y="9525"/>
                    <a:pt x="14954" y="9525"/>
                  </a:cubicBezTo>
                  <a:lnTo>
                    <a:pt x="46577" y="11335"/>
                  </a:lnTo>
                  <a:cubicBezTo>
                    <a:pt x="47244" y="11335"/>
                    <a:pt x="47815" y="11240"/>
                    <a:pt x="48197" y="10954"/>
                  </a:cubicBezTo>
                  <a:cubicBezTo>
                    <a:pt x="48577" y="10668"/>
                    <a:pt x="48959" y="10097"/>
                    <a:pt x="49244" y="9335"/>
                  </a:cubicBezTo>
                  <a:lnTo>
                    <a:pt x="50197" y="9430"/>
                  </a:lnTo>
                  <a:lnTo>
                    <a:pt x="48197" y="44006"/>
                  </a:lnTo>
                  <a:cubicBezTo>
                    <a:pt x="48197" y="44768"/>
                    <a:pt x="48292" y="45339"/>
                    <a:pt x="48577" y="45720"/>
                  </a:cubicBezTo>
                  <a:cubicBezTo>
                    <a:pt x="48863" y="46101"/>
                    <a:pt x="49435" y="46482"/>
                    <a:pt x="50292" y="46768"/>
                  </a:cubicBezTo>
                  <a:lnTo>
                    <a:pt x="50197" y="47720"/>
                  </a:lnTo>
                  <a:lnTo>
                    <a:pt x="38767" y="47054"/>
                  </a:lnTo>
                  <a:lnTo>
                    <a:pt x="38767" y="46101"/>
                  </a:lnTo>
                  <a:cubicBezTo>
                    <a:pt x="39624" y="45910"/>
                    <a:pt x="40196" y="45625"/>
                    <a:pt x="40577" y="45339"/>
                  </a:cubicBezTo>
                  <a:cubicBezTo>
                    <a:pt x="40862" y="44958"/>
                    <a:pt x="41148" y="44387"/>
                    <a:pt x="41148" y="43720"/>
                  </a:cubicBezTo>
                  <a:lnTo>
                    <a:pt x="42482" y="20479"/>
                  </a:lnTo>
                  <a:lnTo>
                    <a:pt x="34004" y="20003"/>
                  </a:lnTo>
                  <a:lnTo>
                    <a:pt x="33147" y="34385"/>
                  </a:lnTo>
                  <a:cubicBezTo>
                    <a:pt x="33147" y="35052"/>
                    <a:pt x="33242" y="35624"/>
                    <a:pt x="33528" y="36005"/>
                  </a:cubicBezTo>
                  <a:cubicBezTo>
                    <a:pt x="33814" y="36385"/>
                    <a:pt x="34385" y="36767"/>
                    <a:pt x="35243" y="37052"/>
                  </a:cubicBezTo>
                  <a:lnTo>
                    <a:pt x="35147" y="38005"/>
                  </a:lnTo>
                  <a:lnTo>
                    <a:pt x="24003" y="37338"/>
                  </a:lnTo>
                  <a:lnTo>
                    <a:pt x="24098" y="36385"/>
                  </a:lnTo>
                  <a:cubicBezTo>
                    <a:pt x="24955" y="36195"/>
                    <a:pt x="25527" y="35909"/>
                    <a:pt x="25908" y="35624"/>
                  </a:cubicBezTo>
                  <a:cubicBezTo>
                    <a:pt x="26289" y="35243"/>
                    <a:pt x="26480" y="34671"/>
                    <a:pt x="26480" y="34004"/>
                  </a:cubicBezTo>
                  <a:lnTo>
                    <a:pt x="27432" y="1943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zh-CN" sz="100"/>
            </a:p>
          </p:txBody>
        </p:sp>
        <p:sp>
          <p:nvSpPr>
            <p:cNvPr id="44" name="任意多边形: 形状 36"/>
            <p:cNvSpPr/>
            <p:nvPr/>
          </p:nvSpPr>
          <p:spPr bwMode="auto">
            <a:xfrm>
              <a:off x="3145631" y="3414901"/>
              <a:ext cx="47625" cy="57150"/>
            </a:xfrm>
            <a:custGeom>
              <a:avLst/>
              <a:gdLst>
                <a:gd name="connsiteX0" fmla="*/ 30480 w 47625"/>
                <a:gd name="connsiteY0" fmla="*/ 19050 h 57150"/>
                <a:gd name="connsiteX1" fmla="*/ 30861 w 47625"/>
                <a:gd name="connsiteY1" fmla="*/ 32861 h 57150"/>
                <a:gd name="connsiteX2" fmla="*/ 31718 w 47625"/>
                <a:gd name="connsiteY2" fmla="*/ 37529 h 57150"/>
                <a:gd name="connsiteX3" fmla="*/ 35528 w 47625"/>
                <a:gd name="connsiteY3" fmla="*/ 39529 h 57150"/>
                <a:gd name="connsiteX4" fmla="*/ 38957 w 47625"/>
                <a:gd name="connsiteY4" fmla="*/ 37910 h 57150"/>
                <a:gd name="connsiteX5" fmla="*/ 39815 w 47625"/>
                <a:gd name="connsiteY5" fmla="*/ 32576 h 57150"/>
                <a:gd name="connsiteX6" fmla="*/ 39434 w 47625"/>
                <a:gd name="connsiteY6" fmla="*/ 18764 h 57150"/>
                <a:gd name="connsiteX7" fmla="*/ 30480 w 47625"/>
                <a:gd name="connsiteY7" fmla="*/ 19050 h 57150"/>
                <a:gd name="connsiteX8" fmla="*/ 30480 w 47625"/>
                <a:gd name="connsiteY8" fmla="*/ 19050 h 57150"/>
                <a:gd name="connsiteX9" fmla="*/ 23432 w 47625"/>
                <a:gd name="connsiteY9" fmla="*/ 19241 h 57150"/>
                <a:gd name="connsiteX10" fmla="*/ 11049 w 47625"/>
                <a:gd name="connsiteY10" fmla="*/ 19622 h 57150"/>
                <a:gd name="connsiteX11" fmla="*/ 9430 w 47625"/>
                <a:gd name="connsiteY11" fmla="*/ 20098 h 57150"/>
                <a:gd name="connsiteX12" fmla="*/ 8572 w 47625"/>
                <a:gd name="connsiteY12" fmla="*/ 21812 h 57150"/>
                <a:gd name="connsiteX13" fmla="*/ 7620 w 47625"/>
                <a:gd name="connsiteY13" fmla="*/ 21812 h 57150"/>
                <a:gd name="connsiteX14" fmla="*/ 7144 w 47625"/>
                <a:gd name="connsiteY14" fmla="*/ 8287 h 57150"/>
                <a:gd name="connsiteX15" fmla="*/ 8096 w 47625"/>
                <a:gd name="connsiteY15" fmla="*/ 8287 h 57150"/>
                <a:gd name="connsiteX16" fmla="*/ 9049 w 47625"/>
                <a:gd name="connsiteY16" fmla="*/ 9906 h 57150"/>
                <a:gd name="connsiteX17" fmla="*/ 10763 w 47625"/>
                <a:gd name="connsiteY17" fmla="*/ 10382 h 57150"/>
                <a:gd name="connsiteX18" fmla="*/ 42482 w 47625"/>
                <a:gd name="connsiteY18" fmla="*/ 9430 h 57150"/>
                <a:gd name="connsiteX19" fmla="*/ 44101 w 47625"/>
                <a:gd name="connsiteY19" fmla="*/ 8858 h 57150"/>
                <a:gd name="connsiteX20" fmla="*/ 44958 w 47625"/>
                <a:gd name="connsiteY20" fmla="*/ 7144 h 57150"/>
                <a:gd name="connsiteX21" fmla="*/ 45910 w 47625"/>
                <a:gd name="connsiteY21" fmla="*/ 7144 h 57150"/>
                <a:gd name="connsiteX22" fmla="*/ 46672 w 47625"/>
                <a:gd name="connsiteY22" fmla="*/ 32290 h 57150"/>
                <a:gd name="connsiteX23" fmla="*/ 46387 w 47625"/>
                <a:gd name="connsiteY23" fmla="*/ 39719 h 57150"/>
                <a:gd name="connsiteX24" fmla="*/ 44672 w 47625"/>
                <a:gd name="connsiteY24" fmla="*/ 44387 h 57150"/>
                <a:gd name="connsiteX25" fmla="*/ 35909 w 47625"/>
                <a:gd name="connsiteY25" fmla="*/ 48768 h 57150"/>
                <a:gd name="connsiteX26" fmla="*/ 28480 w 47625"/>
                <a:gd name="connsiteY26" fmla="*/ 46387 h 57150"/>
                <a:gd name="connsiteX27" fmla="*/ 24384 w 47625"/>
                <a:gd name="connsiteY27" fmla="*/ 38291 h 57150"/>
                <a:gd name="connsiteX28" fmla="*/ 14383 w 47625"/>
                <a:gd name="connsiteY28" fmla="*/ 45815 h 57150"/>
                <a:gd name="connsiteX29" fmla="*/ 10668 w 47625"/>
                <a:gd name="connsiteY29" fmla="*/ 49054 h 57150"/>
                <a:gd name="connsiteX30" fmla="*/ 9430 w 47625"/>
                <a:gd name="connsiteY30" fmla="*/ 51816 h 57150"/>
                <a:gd name="connsiteX31" fmla="*/ 8477 w 47625"/>
                <a:gd name="connsiteY31" fmla="*/ 51816 h 57150"/>
                <a:gd name="connsiteX32" fmla="*/ 8001 w 47625"/>
                <a:gd name="connsiteY32" fmla="*/ 35719 h 57150"/>
                <a:gd name="connsiteX33" fmla="*/ 8953 w 47625"/>
                <a:gd name="connsiteY33" fmla="*/ 35719 h 57150"/>
                <a:gd name="connsiteX34" fmla="*/ 10573 w 47625"/>
                <a:gd name="connsiteY34" fmla="*/ 37433 h 57150"/>
                <a:gd name="connsiteX35" fmla="*/ 12859 w 47625"/>
                <a:gd name="connsiteY35" fmla="*/ 36290 h 57150"/>
                <a:gd name="connsiteX36" fmla="*/ 23717 w 47625"/>
                <a:gd name="connsiteY36" fmla="*/ 28385 h 57150"/>
                <a:gd name="connsiteX37" fmla="*/ 23432 w 47625"/>
                <a:gd name="connsiteY37" fmla="*/ 19241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47625" h="57150" fill="norm" stroke="1" extrusionOk="0">
                  <a:moveTo>
                    <a:pt x="30480" y="19050"/>
                  </a:moveTo>
                  <a:lnTo>
                    <a:pt x="30861" y="32861"/>
                  </a:lnTo>
                  <a:cubicBezTo>
                    <a:pt x="30956" y="34957"/>
                    <a:pt x="31242" y="36481"/>
                    <a:pt x="31718" y="37529"/>
                  </a:cubicBezTo>
                  <a:cubicBezTo>
                    <a:pt x="32385" y="38957"/>
                    <a:pt x="33623" y="39624"/>
                    <a:pt x="35528" y="39529"/>
                  </a:cubicBezTo>
                  <a:cubicBezTo>
                    <a:pt x="37147" y="39529"/>
                    <a:pt x="38291" y="38957"/>
                    <a:pt x="38957" y="37910"/>
                  </a:cubicBezTo>
                  <a:cubicBezTo>
                    <a:pt x="39529" y="36862"/>
                    <a:pt x="39815" y="35147"/>
                    <a:pt x="39815" y="32576"/>
                  </a:cubicBezTo>
                  <a:lnTo>
                    <a:pt x="39434" y="18764"/>
                  </a:lnTo>
                  <a:lnTo>
                    <a:pt x="30480" y="19050"/>
                  </a:lnTo>
                  <a:lnTo>
                    <a:pt x="30480" y="19050"/>
                  </a:lnTo>
                  <a:close/>
                  <a:moveTo>
                    <a:pt x="23432" y="19241"/>
                  </a:moveTo>
                  <a:lnTo>
                    <a:pt x="11049" y="19622"/>
                  </a:lnTo>
                  <a:cubicBezTo>
                    <a:pt x="10382" y="19622"/>
                    <a:pt x="9811" y="19812"/>
                    <a:pt x="9430" y="20098"/>
                  </a:cubicBezTo>
                  <a:cubicBezTo>
                    <a:pt x="9049" y="20384"/>
                    <a:pt x="8763" y="21050"/>
                    <a:pt x="8572" y="21812"/>
                  </a:cubicBezTo>
                  <a:lnTo>
                    <a:pt x="7620" y="21812"/>
                  </a:lnTo>
                  <a:lnTo>
                    <a:pt x="7144" y="8287"/>
                  </a:lnTo>
                  <a:lnTo>
                    <a:pt x="8096" y="8287"/>
                  </a:lnTo>
                  <a:cubicBezTo>
                    <a:pt x="8287" y="9049"/>
                    <a:pt x="8668" y="9620"/>
                    <a:pt x="9049" y="9906"/>
                  </a:cubicBezTo>
                  <a:cubicBezTo>
                    <a:pt x="9430" y="10192"/>
                    <a:pt x="10001" y="10382"/>
                    <a:pt x="10763" y="10382"/>
                  </a:cubicBezTo>
                  <a:lnTo>
                    <a:pt x="42482" y="9430"/>
                  </a:lnTo>
                  <a:cubicBezTo>
                    <a:pt x="43148" y="9430"/>
                    <a:pt x="43720" y="9239"/>
                    <a:pt x="44101" y="8858"/>
                  </a:cubicBezTo>
                  <a:cubicBezTo>
                    <a:pt x="44482" y="8573"/>
                    <a:pt x="44768" y="7906"/>
                    <a:pt x="44958" y="7144"/>
                  </a:cubicBezTo>
                  <a:lnTo>
                    <a:pt x="45910" y="7144"/>
                  </a:lnTo>
                  <a:lnTo>
                    <a:pt x="46672" y="32290"/>
                  </a:lnTo>
                  <a:cubicBezTo>
                    <a:pt x="46768" y="35528"/>
                    <a:pt x="46672" y="38005"/>
                    <a:pt x="46387" y="39719"/>
                  </a:cubicBezTo>
                  <a:cubicBezTo>
                    <a:pt x="46101" y="41434"/>
                    <a:pt x="45530" y="42958"/>
                    <a:pt x="44672" y="44387"/>
                  </a:cubicBezTo>
                  <a:cubicBezTo>
                    <a:pt x="42958" y="47149"/>
                    <a:pt x="40005" y="48673"/>
                    <a:pt x="35909" y="48768"/>
                  </a:cubicBezTo>
                  <a:cubicBezTo>
                    <a:pt x="32766" y="48863"/>
                    <a:pt x="30290" y="48101"/>
                    <a:pt x="28480" y="46387"/>
                  </a:cubicBezTo>
                  <a:cubicBezTo>
                    <a:pt x="26670" y="44768"/>
                    <a:pt x="25336" y="42005"/>
                    <a:pt x="24384" y="38291"/>
                  </a:cubicBezTo>
                  <a:lnTo>
                    <a:pt x="14383" y="45815"/>
                  </a:lnTo>
                  <a:cubicBezTo>
                    <a:pt x="12573" y="47244"/>
                    <a:pt x="11240" y="48292"/>
                    <a:pt x="10668" y="49054"/>
                  </a:cubicBezTo>
                  <a:cubicBezTo>
                    <a:pt x="10001" y="49816"/>
                    <a:pt x="9620" y="50768"/>
                    <a:pt x="9430" y="51816"/>
                  </a:cubicBezTo>
                  <a:lnTo>
                    <a:pt x="8477" y="51816"/>
                  </a:lnTo>
                  <a:lnTo>
                    <a:pt x="8001" y="35719"/>
                  </a:lnTo>
                  <a:lnTo>
                    <a:pt x="8953" y="35719"/>
                  </a:lnTo>
                  <a:cubicBezTo>
                    <a:pt x="9334" y="36862"/>
                    <a:pt x="9811" y="37433"/>
                    <a:pt x="10573" y="37433"/>
                  </a:cubicBezTo>
                  <a:cubicBezTo>
                    <a:pt x="11049" y="37433"/>
                    <a:pt x="11811" y="37052"/>
                    <a:pt x="12859" y="36290"/>
                  </a:cubicBezTo>
                  <a:lnTo>
                    <a:pt x="23717" y="28385"/>
                  </a:lnTo>
                  <a:lnTo>
                    <a:pt x="23432" y="1924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zh-CN" sz="100"/>
            </a:p>
          </p:txBody>
        </p:sp>
        <p:sp>
          <p:nvSpPr>
            <p:cNvPr id="45" name="任意多边形: 形状 37"/>
            <p:cNvSpPr/>
            <p:nvPr/>
          </p:nvSpPr>
          <p:spPr bwMode="auto">
            <a:xfrm>
              <a:off x="3148507" y="3461390"/>
              <a:ext cx="47625" cy="47625"/>
            </a:xfrm>
            <a:custGeom>
              <a:avLst/>
              <a:gdLst>
                <a:gd name="connsiteX0" fmla="*/ 45416 w 47625"/>
                <a:gd name="connsiteY0" fmla="*/ 43333 h 47625"/>
                <a:gd name="connsiteX1" fmla="*/ 35891 w 47625"/>
                <a:gd name="connsiteY1" fmla="*/ 39713 h 47625"/>
                <a:gd name="connsiteX2" fmla="*/ 36272 w 47625"/>
                <a:gd name="connsiteY2" fmla="*/ 38856 h 47625"/>
                <a:gd name="connsiteX3" fmla="*/ 37986 w 47625"/>
                <a:gd name="connsiteY3" fmla="*/ 37903 h 47625"/>
                <a:gd name="connsiteX4" fmla="*/ 40177 w 47625"/>
                <a:gd name="connsiteY4" fmla="*/ 31903 h 47625"/>
                <a:gd name="connsiteX5" fmla="*/ 40463 w 47625"/>
                <a:gd name="connsiteY5" fmla="*/ 24092 h 47625"/>
                <a:gd name="connsiteX6" fmla="*/ 38844 w 47625"/>
                <a:gd name="connsiteY6" fmla="*/ 18377 h 47625"/>
                <a:gd name="connsiteX7" fmla="*/ 34557 w 47625"/>
                <a:gd name="connsiteY7" fmla="*/ 15139 h 47625"/>
                <a:gd name="connsiteX8" fmla="*/ 32367 w 47625"/>
                <a:gd name="connsiteY8" fmla="*/ 17139 h 47625"/>
                <a:gd name="connsiteX9" fmla="*/ 31986 w 47625"/>
                <a:gd name="connsiteY9" fmla="*/ 24092 h 47625"/>
                <a:gd name="connsiteX10" fmla="*/ 32176 w 47625"/>
                <a:gd name="connsiteY10" fmla="*/ 29522 h 47625"/>
                <a:gd name="connsiteX11" fmla="*/ 30652 w 47625"/>
                <a:gd name="connsiteY11" fmla="*/ 40571 h 47625"/>
                <a:gd name="connsiteX12" fmla="*/ 27699 w 47625"/>
                <a:gd name="connsiteY12" fmla="*/ 44285 h 47625"/>
                <a:gd name="connsiteX13" fmla="*/ 22080 w 47625"/>
                <a:gd name="connsiteY13" fmla="*/ 46571 h 47625"/>
                <a:gd name="connsiteX14" fmla="*/ 12174 w 47625"/>
                <a:gd name="connsiteY14" fmla="*/ 42380 h 47625"/>
                <a:gd name="connsiteX15" fmla="*/ 7411 w 47625"/>
                <a:gd name="connsiteY15" fmla="*/ 29236 h 47625"/>
                <a:gd name="connsiteX16" fmla="*/ 9221 w 47625"/>
                <a:gd name="connsiteY16" fmla="*/ 12186 h 47625"/>
                <a:gd name="connsiteX17" fmla="*/ 9316 w 47625"/>
                <a:gd name="connsiteY17" fmla="*/ 11234 h 47625"/>
                <a:gd name="connsiteX18" fmla="*/ 8364 w 47625"/>
                <a:gd name="connsiteY18" fmla="*/ 10091 h 47625"/>
                <a:gd name="connsiteX19" fmla="*/ 8649 w 47625"/>
                <a:gd name="connsiteY19" fmla="*/ 9233 h 47625"/>
                <a:gd name="connsiteX20" fmla="*/ 18555 w 47625"/>
                <a:gd name="connsiteY20" fmla="*/ 12091 h 47625"/>
                <a:gd name="connsiteX21" fmla="*/ 18270 w 47625"/>
                <a:gd name="connsiteY21" fmla="*/ 12948 h 47625"/>
                <a:gd name="connsiteX22" fmla="*/ 17984 w 47625"/>
                <a:gd name="connsiteY22" fmla="*/ 12948 h 47625"/>
                <a:gd name="connsiteX23" fmla="*/ 16555 w 47625"/>
                <a:gd name="connsiteY23" fmla="*/ 13805 h 47625"/>
                <a:gd name="connsiteX24" fmla="*/ 14555 w 47625"/>
                <a:gd name="connsiteY24" fmla="*/ 19997 h 47625"/>
                <a:gd name="connsiteX25" fmla="*/ 14364 w 47625"/>
                <a:gd name="connsiteY25" fmla="*/ 28378 h 47625"/>
                <a:gd name="connsiteX26" fmla="*/ 16079 w 47625"/>
                <a:gd name="connsiteY26" fmla="*/ 34760 h 47625"/>
                <a:gd name="connsiteX27" fmla="*/ 20270 w 47625"/>
                <a:gd name="connsiteY27" fmla="*/ 37903 h 47625"/>
                <a:gd name="connsiteX28" fmla="*/ 22937 w 47625"/>
                <a:gd name="connsiteY28" fmla="*/ 35141 h 47625"/>
                <a:gd name="connsiteX29" fmla="*/ 23223 w 47625"/>
                <a:gd name="connsiteY29" fmla="*/ 29141 h 47625"/>
                <a:gd name="connsiteX30" fmla="*/ 23032 w 47625"/>
                <a:gd name="connsiteY30" fmla="*/ 23711 h 47625"/>
                <a:gd name="connsiteX31" fmla="*/ 23223 w 47625"/>
                <a:gd name="connsiteY31" fmla="*/ 17044 h 47625"/>
                <a:gd name="connsiteX32" fmla="*/ 24366 w 47625"/>
                <a:gd name="connsiteY32" fmla="*/ 12853 h 47625"/>
                <a:gd name="connsiteX33" fmla="*/ 27699 w 47625"/>
                <a:gd name="connsiteY33" fmla="*/ 9043 h 47625"/>
                <a:gd name="connsiteX34" fmla="*/ 32748 w 47625"/>
                <a:gd name="connsiteY34" fmla="*/ 7233 h 47625"/>
                <a:gd name="connsiteX35" fmla="*/ 43035 w 47625"/>
                <a:gd name="connsiteY35" fmla="*/ 11519 h 47625"/>
                <a:gd name="connsiteX36" fmla="*/ 47416 w 47625"/>
                <a:gd name="connsiteY36" fmla="*/ 23235 h 47625"/>
                <a:gd name="connsiteX37" fmla="*/ 47416 w 47625"/>
                <a:gd name="connsiteY37" fmla="*/ 30665 h 47625"/>
                <a:gd name="connsiteX38" fmla="*/ 45225 w 47625"/>
                <a:gd name="connsiteY38" fmla="*/ 39047 h 47625"/>
                <a:gd name="connsiteX39" fmla="*/ 44749 w 47625"/>
                <a:gd name="connsiteY39" fmla="*/ 41047 h 47625"/>
                <a:gd name="connsiteX40" fmla="*/ 45702 w 47625"/>
                <a:gd name="connsiteY40" fmla="*/ 42380 h 47625"/>
                <a:gd name="connsiteX41" fmla="*/ 45416 w 47625"/>
                <a:gd name="connsiteY41" fmla="*/ 43333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47625" h="47625" fill="norm" stroke="1" extrusionOk="0">
                  <a:moveTo>
                    <a:pt x="45416" y="43333"/>
                  </a:moveTo>
                  <a:lnTo>
                    <a:pt x="35891" y="39713"/>
                  </a:lnTo>
                  <a:lnTo>
                    <a:pt x="36272" y="38856"/>
                  </a:lnTo>
                  <a:cubicBezTo>
                    <a:pt x="37034" y="38761"/>
                    <a:pt x="37605" y="38475"/>
                    <a:pt x="37986" y="37903"/>
                  </a:cubicBezTo>
                  <a:cubicBezTo>
                    <a:pt x="39034" y="36475"/>
                    <a:pt x="39796" y="34474"/>
                    <a:pt x="40177" y="31903"/>
                  </a:cubicBezTo>
                  <a:cubicBezTo>
                    <a:pt x="40653" y="29331"/>
                    <a:pt x="40749" y="26664"/>
                    <a:pt x="40463" y="24092"/>
                  </a:cubicBezTo>
                  <a:cubicBezTo>
                    <a:pt x="40177" y="21901"/>
                    <a:pt x="39701" y="19997"/>
                    <a:pt x="38844" y="18377"/>
                  </a:cubicBezTo>
                  <a:cubicBezTo>
                    <a:pt x="37701" y="15996"/>
                    <a:pt x="36272" y="14948"/>
                    <a:pt x="34557" y="15139"/>
                  </a:cubicBezTo>
                  <a:cubicBezTo>
                    <a:pt x="33414" y="15234"/>
                    <a:pt x="32748" y="15996"/>
                    <a:pt x="32367" y="17139"/>
                  </a:cubicBezTo>
                  <a:cubicBezTo>
                    <a:pt x="31986" y="18377"/>
                    <a:pt x="31890" y="20663"/>
                    <a:pt x="31986" y="24092"/>
                  </a:cubicBezTo>
                  <a:lnTo>
                    <a:pt x="32176" y="29522"/>
                  </a:lnTo>
                  <a:cubicBezTo>
                    <a:pt x="32367" y="34284"/>
                    <a:pt x="31795" y="37903"/>
                    <a:pt x="30652" y="40571"/>
                  </a:cubicBezTo>
                  <a:cubicBezTo>
                    <a:pt x="29985" y="41999"/>
                    <a:pt x="29033" y="43238"/>
                    <a:pt x="27699" y="44285"/>
                  </a:cubicBezTo>
                  <a:cubicBezTo>
                    <a:pt x="26080" y="45619"/>
                    <a:pt x="24270" y="46381"/>
                    <a:pt x="22080" y="46571"/>
                  </a:cubicBezTo>
                  <a:cubicBezTo>
                    <a:pt x="18174" y="47047"/>
                    <a:pt x="14841" y="45619"/>
                    <a:pt x="12174" y="42380"/>
                  </a:cubicBezTo>
                  <a:cubicBezTo>
                    <a:pt x="9602" y="39332"/>
                    <a:pt x="7983" y="34951"/>
                    <a:pt x="7411" y="29236"/>
                  </a:cubicBezTo>
                  <a:cubicBezTo>
                    <a:pt x="6744" y="23521"/>
                    <a:pt x="7316" y="17806"/>
                    <a:pt x="9221" y="12186"/>
                  </a:cubicBezTo>
                  <a:cubicBezTo>
                    <a:pt x="9316" y="11805"/>
                    <a:pt x="9411" y="11519"/>
                    <a:pt x="9316" y="11234"/>
                  </a:cubicBezTo>
                  <a:cubicBezTo>
                    <a:pt x="9221" y="10757"/>
                    <a:pt x="8935" y="10376"/>
                    <a:pt x="8364" y="10091"/>
                  </a:cubicBezTo>
                  <a:lnTo>
                    <a:pt x="8649" y="9233"/>
                  </a:lnTo>
                  <a:lnTo>
                    <a:pt x="18555" y="12091"/>
                  </a:lnTo>
                  <a:lnTo>
                    <a:pt x="18270" y="12948"/>
                  </a:lnTo>
                  <a:cubicBezTo>
                    <a:pt x="18174" y="12948"/>
                    <a:pt x="18079" y="12948"/>
                    <a:pt x="17984" y="12948"/>
                  </a:cubicBezTo>
                  <a:cubicBezTo>
                    <a:pt x="17412" y="13043"/>
                    <a:pt x="16936" y="13329"/>
                    <a:pt x="16555" y="13805"/>
                  </a:cubicBezTo>
                  <a:cubicBezTo>
                    <a:pt x="15698" y="15044"/>
                    <a:pt x="15031" y="17139"/>
                    <a:pt x="14555" y="19997"/>
                  </a:cubicBezTo>
                  <a:cubicBezTo>
                    <a:pt x="14079" y="22854"/>
                    <a:pt x="14079" y="25616"/>
                    <a:pt x="14364" y="28378"/>
                  </a:cubicBezTo>
                  <a:cubicBezTo>
                    <a:pt x="14650" y="30760"/>
                    <a:pt x="15222" y="32951"/>
                    <a:pt x="16079" y="34760"/>
                  </a:cubicBezTo>
                  <a:cubicBezTo>
                    <a:pt x="17127" y="37046"/>
                    <a:pt x="18555" y="38094"/>
                    <a:pt x="20270" y="37903"/>
                  </a:cubicBezTo>
                  <a:cubicBezTo>
                    <a:pt x="21699" y="37713"/>
                    <a:pt x="22556" y="36856"/>
                    <a:pt x="22937" y="35141"/>
                  </a:cubicBezTo>
                  <a:cubicBezTo>
                    <a:pt x="23223" y="33998"/>
                    <a:pt x="23223" y="31998"/>
                    <a:pt x="23223" y="29141"/>
                  </a:cubicBezTo>
                  <a:lnTo>
                    <a:pt x="23032" y="23711"/>
                  </a:lnTo>
                  <a:cubicBezTo>
                    <a:pt x="22937" y="20854"/>
                    <a:pt x="22937" y="18568"/>
                    <a:pt x="23223" y="17044"/>
                  </a:cubicBezTo>
                  <a:cubicBezTo>
                    <a:pt x="23413" y="15520"/>
                    <a:pt x="23794" y="14091"/>
                    <a:pt x="24366" y="12853"/>
                  </a:cubicBezTo>
                  <a:cubicBezTo>
                    <a:pt x="25128" y="11329"/>
                    <a:pt x="26271" y="9995"/>
                    <a:pt x="27699" y="9043"/>
                  </a:cubicBezTo>
                  <a:cubicBezTo>
                    <a:pt x="29223" y="8090"/>
                    <a:pt x="30843" y="7424"/>
                    <a:pt x="32748" y="7233"/>
                  </a:cubicBezTo>
                  <a:cubicBezTo>
                    <a:pt x="36939" y="6757"/>
                    <a:pt x="40368" y="8186"/>
                    <a:pt x="43035" y="11519"/>
                  </a:cubicBezTo>
                  <a:cubicBezTo>
                    <a:pt x="45416" y="14567"/>
                    <a:pt x="46845" y="18472"/>
                    <a:pt x="47416" y="23235"/>
                  </a:cubicBezTo>
                  <a:cubicBezTo>
                    <a:pt x="47702" y="25807"/>
                    <a:pt x="47702" y="28283"/>
                    <a:pt x="47416" y="30665"/>
                  </a:cubicBezTo>
                  <a:cubicBezTo>
                    <a:pt x="47130" y="32951"/>
                    <a:pt x="46368" y="35808"/>
                    <a:pt x="45225" y="39047"/>
                  </a:cubicBezTo>
                  <a:cubicBezTo>
                    <a:pt x="44940" y="39999"/>
                    <a:pt x="44749" y="40666"/>
                    <a:pt x="44749" y="41047"/>
                  </a:cubicBezTo>
                  <a:cubicBezTo>
                    <a:pt x="44749" y="41428"/>
                    <a:pt x="45130" y="41809"/>
                    <a:pt x="45702" y="42380"/>
                  </a:cubicBezTo>
                  <a:lnTo>
                    <a:pt x="45416" y="4333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zh-CN" sz="100"/>
            </a:p>
          </p:txBody>
        </p:sp>
        <p:sp>
          <p:nvSpPr>
            <p:cNvPr id="46" name="任意多边形: 形状 38"/>
            <p:cNvSpPr/>
            <p:nvPr/>
          </p:nvSpPr>
          <p:spPr bwMode="auto">
            <a:xfrm>
              <a:off x="3153061" y="3501865"/>
              <a:ext cx="47625" cy="28575"/>
            </a:xfrm>
            <a:custGeom>
              <a:avLst/>
              <a:gdLst>
                <a:gd name="connsiteX0" fmla="*/ 43815 w 47625"/>
                <a:gd name="connsiteY0" fmla="*/ 18859 h 28575"/>
                <a:gd name="connsiteX1" fmla="*/ 12573 w 47625"/>
                <a:gd name="connsiteY1" fmla="*/ 24289 h 28575"/>
                <a:gd name="connsiteX2" fmla="*/ 11049 w 47625"/>
                <a:gd name="connsiteY2" fmla="*/ 25051 h 28575"/>
                <a:gd name="connsiteX3" fmla="*/ 10382 w 47625"/>
                <a:gd name="connsiteY3" fmla="*/ 26860 h 28575"/>
                <a:gd name="connsiteX4" fmla="*/ 9430 w 47625"/>
                <a:gd name="connsiteY4" fmla="*/ 27146 h 28575"/>
                <a:gd name="connsiteX5" fmla="*/ 7144 w 47625"/>
                <a:gd name="connsiteY5" fmla="*/ 13811 h 28575"/>
                <a:gd name="connsiteX6" fmla="*/ 8096 w 47625"/>
                <a:gd name="connsiteY6" fmla="*/ 13621 h 28575"/>
                <a:gd name="connsiteX7" fmla="*/ 9239 w 47625"/>
                <a:gd name="connsiteY7" fmla="*/ 15145 h 28575"/>
                <a:gd name="connsiteX8" fmla="*/ 10954 w 47625"/>
                <a:gd name="connsiteY8" fmla="*/ 15335 h 28575"/>
                <a:gd name="connsiteX9" fmla="*/ 42196 w 47625"/>
                <a:gd name="connsiteY9" fmla="*/ 9906 h 28575"/>
                <a:gd name="connsiteX10" fmla="*/ 43720 w 47625"/>
                <a:gd name="connsiteY10" fmla="*/ 9144 h 28575"/>
                <a:gd name="connsiteX11" fmla="*/ 44387 w 47625"/>
                <a:gd name="connsiteY11" fmla="*/ 7334 h 28575"/>
                <a:gd name="connsiteX12" fmla="*/ 45339 w 47625"/>
                <a:gd name="connsiteY12" fmla="*/ 7144 h 28575"/>
                <a:gd name="connsiteX13" fmla="*/ 47625 w 47625"/>
                <a:gd name="connsiteY13" fmla="*/ 20479 h 28575"/>
                <a:gd name="connsiteX14" fmla="*/ 46673 w 47625"/>
                <a:gd name="connsiteY14" fmla="*/ 20669 h 28575"/>
                <a:gd name="connsiteX15" fmla="*/ 45434 w 47625"/>
                <a:gd name="connsiteY15" fmla="*/ 19145 h 28575"/>
                <a:gd name="connsiteX16" fmla="*/ 43815 w 47625"/>
                <a:gd name="connsiteY16" fmla="*/ 18859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7625" h="28575" fill="norm" stroke="1" extrusionOk="0">
                  <a:moveTo>
                    <a:pt x="43815" y="18859"/>
                  </a:moveTo>
                  <a:lnTo>
                    <a:pt x="12573" y="24289"/>
                  </a:lnTo>
                  <a:cubicBezTo>
                    <a:pt x="11906" y="24384"/>
                    <a:pt x="11335" y="24670"/>
                    <a:pt x="11049" y="25051"/>
                  </a:cubicBezTo>
                  <a:cubicBezTo>
                    <a:pt x="10763" y="25432"/>
                    <a:pt x="10478" y="26003"/>
                    <a:pt x="10382" y="26860"/>
                  </a:cubicBezTo>
                  <a:lnTo>
                    <a:pt x="9430" y="27146"/>
                  </a:lnTo>
                  <a:lnTo>
                    <a:pt x="7144" y="13811"/>
                  </a:lnTo>
                  <a:lnTo>
                    <a:pt x="8096" y="13621"/>
                  </a:lnTo>
                  <a:cubicBezTo>
                    <a:pt x="8477" y="14383"/>
                    <a:pt x="8858" y="14859"/>
                    <a:pt x="9239" y="15145"/>
                  </a:cubicBezTo>
                  <a:cubicBezTo>
                    <a:pt x="9716" y="15430"/>
                    <a:pt x="10287" y="15430"/>
                    <a:pt x="10954" y="15335"/>
                  </a:cubicBezTo>
                  <a:lnTo>
                    <a:pt x="42196" y="9906"/>
                  </a:lnTo>
                  <a:cubicBezTo>
                    <a:pt x="42863" y="9811"/>
                    <a:pt x="43434" y="9525"/>
                    <a:pt x="43720" y="9144"/>
                  </a:cubicBezTo>
                  <a:cubicBezTo>
                    <a:pt x="44006" y="8763"/>
                    <a:pt x="44196" y="8192"/>
                    <a:pt x="44387" y="7334"/>
                  </a:cubicBezTo>
                  <a:lnTo>
                    <a:pt x="45339" y="7144"/>
                  </a:lnTo>
                  <a:lnTo>
                    <a:pt x="47625" y="20479"/>
                  </a:lnTo>
                  <a:lnTo>
                    <a:pt x="46673" y="20669"/>
                  </a:lnTo>
                  <a:cubicBezTo>
                    <a:pt x="46291" y="19907"/>
                    <a:pt x="45911" y="19431"/>
                    <a:pt x="45434" y="19145"/>
                  </a:cubicBezTo>
                  <a:cubicBezTo>
                    <a:pt x="45053" y="18859"/>
                    <a:pt x="44482" y="18764"/>
                    <a:pt x="43815" y="1885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zh-CN" sz="100"/>
            </a:p>
          </p:txBody>
        </p:sp>
        <p:sp>
          <p:nvSpPr>
            <p:cNvPr id="47" name="任意多边形: 形状 39"/>
            <p:cNvSpPr/>
            <p:nvPr/>
          </p:nvSpPr>
          <p:spPr bwMode="auto">
            <a:xfrm>
              <a:off x="3158776" y="3517201"/>
              <a:ext cx="57150" cy="47625"/>
            </a:xfrm>
            <a:custGeom>
              <a:avLst/>
              <a:gdLst>
                <a:gd name="connsiteX0" fmla="*/ 40672 w 57150"/>
                <a:gd name="connsiteY0" fmla="*/ 32480 h 47625"/>
                <a:gd name="connsiteX1" fmla="*/ 13240 w 57150"/>
                <a:gd name="connsiteY1" fmla="*/ 38862 h 47625"/>
                <a:gd name="connsiteX2" fmla="*/ 11716 w 57150"/>
                <a:gd name="connsiteY2" fmla="*/ 39719 h 47625"/>
                <a:gd name="connsiteX3" fmla="*/ 11144 w 57150"/>
                <a:gd name="connsiteY3" fmla="*/ 41624 h 47625"/>
                <a:gd name="connsiteX4" fmla="*/ 10192 w 57150"/>
                <a:gd name="connsiteY4" fmla="*/ 41815 h 47625"/>
                <a:gd name="connsiteX5" fmla="*/ 7144 w 57150"/>
                <a:gd name="connsiteY5" fmla="*/ 28575 h 47625"/>
                <a:gd name="connsiteX6" fmla="*/ 8096 w 57150"/>
                <a:gd name="connsiteY6" fmla="*/ 28384 h 47625"/>
                <a:gd name="connsiteX7" fmla="*/ 9334 w 57150"/>
                <a:gd name="connsiteY7" fmla="*/ 29813 h 47625"/>
                <a:gd name="connsiteX8" fmla="*/ 11049 w 57150"/>
                <a:gd name="connsiteY8" fmla="*/ 29908 h 47625"/>
                <a:gd name="connsiteX9" fmla="*/ 38576 w 57150"/>
                <a:gd name="connsiteY9" fmla="*/ 23527 h 47625"/>
                <a:gd name="connsiteX10" fmla="*/ 36004 w 57150"/>
                <a:gd name="connsiteY10" fmla="*/ 12573 h 47625"/>
                <a:gd name="connsiteX11" fmla="*/ 35147 w 57150"/>
                <a:gd name="connsiteY11" fmla="*/ 11049 h 47625"/>
                <a:gd name="connsiteX12" fmla="*/ 33242 w 57150"/>
                <a:gd name="connsiteY12" fmla="*/ 10573 h 47625"/>
                <a:gd name="connsiteX13" fmla="*/ 33052 w 57150"/>
                <a:gd name="connsiteY13" fmla="*/ 9715 h 47625"/>
                <a:gd name="connsiteX14" fmla="*/ 44196 w 57150"/>
                <a:gd name="connsiteY14" fmla="*/ 7144 h 47625"/>
                <a:gd name="connsiteX15" fmla="*/ 44387 w 57150"/>
                <a:gd name="connsiteY15" fmla="*/ 8001 h 47625"/>
                <a:gd name="connsiteX16" fmla="*/ 42958 w 57150"/>
                <a:gd name="connsiteY16" fmla="*/ 9239 h 47625"/>
                <a:gd name="connsiteX17" fmla="*/ 42862 w 57150"/>
                <a:gd name="connsiteY17" fmla="*/ 10954 h 47625"/>
                <a:gd name="connsiteX18" fmla="*/ 50101 w 57150"/>
                <a:gd name="connsiteY18" fmla="*/ 41910 h 47625"/>
                <a:gd name="connsiteX19" fmla="*/ 50959 w 57150"/>
                <a:gd name="connsiteY19" fmla="*/ 43434 h 47625"/>
                <a:gd name="connsiteX20" fmla="*/ 52864 w 57150"/>
                <a:gd name="connsiteY20" fmla="*/ 43910 h 47625"/>
                <a:gd name="connsiteX21" fmla="*/ 53054 w 57150"/>
                <a:gd name="connsiteY21" fmla="*/ 44767 h 47625"/>
                <a:gd name="connsiteX22" fmla="*/ 41910 w 57150"/>
                <a:gd name="connsiteY22" fmla="*/ 47339 h 47625"/>
                <a:gd name="connsiteX23" fmla="*/ 41624 w 57150"/>
                <a:gd name="connsiteY23" fmla="*/ 46482 h 47625"/>
                <a:gd name="connsiteX24" fmla="*/ 43053 w 57150"/>
                <a:gd name="connsiteY24" fmla="*/ 45244 h 47625"/>
                <a:gd name="connsiteX25" fmla="*/ 43148 w 57150"/>
                <a:gd name="connsiteY25" fmla="*/ 43529 h 47625"/>
                <a:gd name="connsiteX26" fmla="*/ 40672 w 57150"/>
                <a:gd name="connsiteY26" fmla="*/ 32480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57150" h="47625" fill="norm" stroke="1" extrusionOk="0">
                  <a:moveTo>
                    <a:pt x="40672" y="32480"/>
                  </a:moveTo>
                  <a:lnTo>
                    <a:pt x="13240" y="38862"/>
                  </a:lnTo>
                  <a:cubicBezTo>
                    <a:pt x="12573" y="39052"/>
                    <a:pt x="12002" y="39338"/>
                    <a:pt x="11716" y="39719"/>
                  </a:cubicBezTo>
                  <a:cubicBezTo>
                    <a:pt x="11430" y="40100"/>
                    <a:pt x="11240" y="40767"/>
                    <a:pt x="11144" y="41624"/>
                  </a:cubicBezTo>
                  <a:lnTo>
                    <a:pt x="10192" y="41815"/>
                  </a:lnTo>
                  <a:lnTo>
                    <a:pt x="7144" y="28575"/>
                  </a:lnTo>
                  <a:lnTo>
                    <a:pt x="8096" y="28384"/>
                  </a:lnTo>
                  <a:cubicBezTo>
                    <a:pt x="8477" y="29146"/>
                    <a:pt x="8858" y="29623"/>
                    <a:pt x="9334" y="29813"/>
                  </a:cubicBezTo>
                  <a:cubicBezTo>
                    <a:pt x="9811" y="30004"/>
                    <a:pt x="10382" y="30099"/>
                    <a:pt x="11049" y="29908"/>
                  </a:cubicBezTo>
                  <a:lnTo>
                    <a:pt x="38576" y="23527"/>
                  </a:lnTo>
                  <a:lnTo>
                    <a:pt x="36004" y="12573"/>
                  </a:lnTo>
                  <a:cubicBezTo>
                    <a:pt x="35814" y="11906"/>
                    <a:pt x="35528" y="11335"/>
                    <a:pt x="35147" y="11049"/>
                  </a:cubicBezTo>
                  <a:cubicBezTo>
                    <a:pt x="34766" y="10763"/>
                    <a:pt x="34099" y="10573"/>
                    <a:pt x="33242" y="10573"/>
                  </a:cubicBezTo>
                  <a:lnTo>
                    <a:pt x="33052" y="9715"/>
                  </a:lnTo>
                  <a:lnTo>
                    <a:pt x="44196" y="7144"/>
                  </a:lnTo>
                  <a:lnTo>
                    <a:pt x="44387" y="8001"/>
                  </a:lnTo>
                  <a:cubicBezTo>
                    <a:pt x="43624" y="8382"/>
                    <a:pt x="43148" y="8763"/>
                    <a:pt x="42958" y="9239"/>
                  </a:cubicBezTo>
                  <a:cubicBezTo>
                    <a:pt x="42672" y="9715"/>
                    <a:pt x="42672" y="10287"/>
                    <a:pt x="42862" y="10954"/>
                  </a:cubicBezTo>
                  <a:lnTo>
                    <a:pt x="50101" y="41910"/>
                  </a:lnTo>
                  <a:cubicBezTo>
                    <a:pt x="50292" y="42577"/>
                    <a:pt x="50578" y="43148"/>
                    <a:pt x="50959" y="43434"/>
                  </a:cubicBezTo>
                  <a:cubicBezTo>
                    <a:pt x="51340" y="43720"/>
                    <a:pt x="52007" y="43910"/>
                    <a:pt x="52864" y="43910"/>
                  </a:cubicBezTo>
                  <a:lnTo>
                    <a:pt x="53054" y="44767"/>
                  </a:lnTo>
                  <a:lnTo>
                    <a:pt x="41910" y="47339"/>
                  </a:lnTo>
                  <a:lnTo>
                    <a:pt x="41624" y="46482"/>
                  </a:lnTo>
                  <a:cubicBezTo>
                    <a:pt x="42386" y="46101"/>
                    <a:pt x="42862" y="45625"/>
                    <a:pt x="43053" y="45244"/>
                  </a:cubicBezTo>
                  <a:cubicBezTo>
                    <a:pt x="43244" y="44767"/>
                    <a:pt x="43339" y="44196"/>
                    <a:pt x="43148" y="43529"/>
                  </a:cubicBezTo>
                  <a:lnTo>
                    <a:pt x="40672" y="3248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zh-CN" sz="100"/>
            </a:p>
          </p:txBody>
        </p:sp>
        <p:sp>
          <p:nvSpPr>
            <p:cNvPr id="48" name="任意多边形: 形状 40"/>
            <p:cNvSpPr/>
            <p:nvPr/>
          </p:nvSpPr>
          <p:spPr bwMode="auto">
            <a:xfrm>
              <a:off x="3169539" y="3553491"/>
              <a:ext cx="57150" cy="47625"/>
            </a:xfrm>
            <a:custGeom>
              <a:avLst/>
              <a:gdLst>
                <a:gd name="connsiteX0" fmla="*/ 26765 w 57150"/>
                <a:gd name="connsiteY0" fmla="*/ 38862 h 47625"/>
                <a:gd name="connsiteX1" fmla="*/ 13907 w 57150"/>
                <a:gd name="connsiteY1" fmla="*/ 42958 h 47625"/>
                <a:gd name="connsiteX2" fmla="*/ 12478 w 57150"/>
                <a:gd name="connsiteY2" fmla="*/ 43910 h 47625"/>
                <a:gd name="connsiteX3" fmla="*/ 12097 w 57150"/>
                <a:gd name="connsiteY3" fmla="*/ 45815 h 47625"/>
                <a:gd name="connsiteX4" fmla="*/ 11239 w 57150"/>
                <a:gd name="connsiteY4" fmla="*/ 46101 h 47625"/>
                <a:gd name="connsiteX5" fmla="*/ 7144 w 57150"/>
                <a:gd name="connsiteY5" fmla="*/ 33147 h 47625"/>
                <a:gd name="connsiteX6" fmla="*/ 8001 w 57150"/>
                <a:gd name="connsiteY6" fmla="*/ 32861 h 47625"/>
                <a:gd name="connsiteX7" fmla="*/ 9430 w 57150"/>
                <a:gd name="connsiteY7" fmla="*/ 34195 h 47625"/>
                <a:gd name="connsiteX8" fmla="*/ 11144 w 57150"/>
                <a:gd name="connsiteY8" fmla="*/ 34100 h 47625"/>
                <a:gd name="connsiteX9" fmla="*/ 24003 w 57150"/>
                <a:gd name="connsiteY9" fmla="*/ 30004 h 47625"/>
                <a:gd name="connsiteX10" fmla="*/ 35623 w 57150"/>
                <a:gd name="connsiteY10" fmla="*/ 14383 h 47625"/>
                <a:gd name="connsiteX11" fmla="*/ 38195 w 57150"/>
                <a:gd name="connsiteY11" fmla="*/ 10382 h 47625"/>
                <a:gd name="connsiteX12" fmla="*/ 38671 w 57150"/>
                <a:gd name="connsiteY12" fmla="*/ 7429 h 47625"/>
                <a:gd name="connsiteX13" fmla="*/ 39624 w 57150"/>
                <a:gd name="connsiteY13" fmla="*/ 7144 h 47625"/>
                <a:gd name="connsiteX14" fmla="*/ 44863 w 57150"/>
                <a:gd name="connsiteY14" fmla="*/ 23622 h 47625"/>
                <a:gd name="connsiteX15" fmla="*/ 43910 w 57150"/>
                <a:gd name="connsiteY15" fmla="*/ 23908 h 47625"/>
                <a:gd name="connsiteX16" fmla="*/ 41243 w 57150"/>
                <a:gd name="connsiteY16" fmla="*/ 22384 h 47625"/>
                <a:gd name="connsiteX17" fmla="*/ 38862 w 57150"/>
                <a:gd name="connsiteY17" fmla="*/ 24860 h 47625"/>
                <a:gd name="connsiteX18" fmla="*/ 33147 w 57150"/>
                <a:gd name="connsiteY18" fmla="*/ 32480 h 47625"/>
                <a:gd name="connsiteX19" fmla="*/ 42196 w 57150"/>
                <a:gd name="connsiteY19" fmla="*/ 35338 h 47625"/>
                <a:gd name="connsiteX20" fmla="*/ 45625 w 57150"/>
                <a:gd name="connsiteY20" fmla="*/ 35909 h 47625"/>
                <a:gd name="connsiteX21" fmla="*/ 46958 w 57150"/>
                <a:gd name="connsiteY21" fmla="*/ 33147 h 47625"/>
                <a:gd name="connsiteX22" fmla="*/ 47911 w 57150"/>
                <a:gd name="connsiteY22" fmla="*/ 32861 h 47625"/>
                <a:gd name="connsiteX23" fmla="*/ 52864 w 57150"/>
                <a:gd name="connsiteY23" fmla="*/ 48482 h 47625"/>
                <a:gd name="connsiteX24" fmla="*/ 51911 w 57150"/>
                <a:gd name="connsiteY24" fmla="*/ 48768 h 47625"/>
                <a:gd name="connsiteX25" fmla="*/ 49816 w 57150"/>
                <a:gd name="connsiteY25" fmla="*/ 46577 h 47625"/>
                <a:gd name="connsiteX26" fmla="*/ 45434 w 57150"/>
                <a:gd name="connsiteY26" fmla="*/ 44767 h 47625"/>
                <a:gd name="connsiteX27" fmla="*/ 26765 w 57150"/>
                <a:gd name="connsiteY27" fmla="*/ 38862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7150" h="47625" fill="norm" stroke="1" extrusionOk="0">
                  <a:moveTo>
                    <a:pt x="26765" y="38862"/>
                  </a:moveTo>
                  <a:lnTo>
                    <a:pt x="13907" y="42958"/>
                  </a:lnTo>
                  <a:cubicBezTo>
                    <a:pt x="13240" y="43148"/>
                    <a:pt x="12764" y="43529"/>
                    <a:pt x="12478" y="43910"/>
                  </a:cubicBezTo>
                  <a:cubicBezTo>
                    <a:pt x="12192" y="44291"/>
                    <a:pt x="12097" y="44958"/>
                    <a:pt x="12097" y="45815"/>
                  </a:cubicBezTo>
                  <a:lnTo>
                    <a:pt x="11239" y="46101"/>
                  </a:lnTo>
                  <a:lnTo>
                    <a:pt x="7144" y="33147"/>
                  </a:lnTo>
                  <a:lnTo>
                    <a:pt x="8001" y="32861"/>
                  </a:lnTo>
                  <a:cubicBezTo>
                    <a:pt x="8477" y="33528"/>
                    <a:pt x="8953" y="34004"/>
                    <a:pt x="9430" y="34195"/>
                  </a:cubicBezTo>
                  <a:cubicBezTo>
                    <a:pt x="9906" y="34385"/>
                    <a:pt x="10477" y="34385"/>
                    <a:pt x="11144" y="34100"/>
                  </a:cubicBezTo>
                  <a:lnTo>
                    <a:pt x="24003" y="30004"/>
                  </a:lnTo>
                  <a:lnTo>
                    <a:pt x="35623" y="14383"/>
                  </a:lnTo>
                  <a:cubicBezTo>
                    <a:pt x="36957" y="12668"/>
                    <a:pt x="37814" y="11240"/>
                    <a:pt x="38195" y="10382"/>
                  </a:cubicBezTo>
                  <a:cubicBezTo>
                    <a:pt x="38576" y="9430"/>
                    <a:pt x="38767" y="8477"/>
                    <a:pt x="38671" y="7429"/>
                  </a:cubicBezTo>
                  <a:lnTo>
                    <a:pt x="39624" y="7144"/>
                  </a:lnTo>
                  <a:lnTo>
                    <a:pt x="44863" y="23622"/>
                  </a:lnTo>
                  <a:lnTo>
                    <a:pt x="43910" y="23908"/>
                  </a:lnTo>
                  <a:cubicBezTo>
                    <a:pt x="43053" y="22574"/>
                    <a:pt x="42196" y="22098"/>
                    <a:pt x="41243" y="22384"/>
                  </a:cubicBezTo>
                  <a:cubicBezTo>
                    <a:pt x="40767" y="22574"/>
                    <a:pt x="39910" y="23336"/>
                    <a:pt x="38862" y="24860"/>
                  </a:cubicBezTo>
                  <a:lnTo>
                    <a:pt x="33147" y="32480"/>
                  </a:lnTo>
                  <a:lnTo>
                    <a:pt x="42196" y="35338"/>
                  </a:lnTo>
                  <a:cubicBezTo>
                    <a:pt x="44005" y="35909"/>
                    <a:pt x="45148" y="36100"/>
                    <a:pt x="45625" y="35909"/>
                  </a:cubicBezTo>
                  <a:cubicBezTo>
                    <a:pt x="46577" y="35623"/>
                    <a:pt x="46958" y="34671"/>
                    <a:pt x="46958" y="33147"/>
                  </a:cubicBezTo>
                  <a:lnTo>
                    <a:pt x="47911" y="32861"/>
                  </a:lnTo>
                  <a:lnTo>
                    <a:pt x="52864" y="48482"/>
                  </a:lnTo>
                  <a:lnTo>
                    <a:pt x="51911" y="48768"/>
                  </a:lnTo>
                  <a:cubicBezTo>
                    <a:pt x="51340" y="47815"/>
                    <a:pt x="50673" y="47149"/>
                    <a:pt x="49816" y="46577"/>
                  </a:cubicBezTo>
                  <a:cubicBezTo>
                    <a:pt x="48958" y="46006"/>
                    <a:pt x="47530" y="45434"/>
                    <a:pt x="45434" y="44767"/>
                  </a:cubicBezTo>
                  <a:lnTo>
                    <a:pt x="26765" y="3886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zh-CN" sz="100"/>
            </a:p>
          </p:txBody>
        </p:sp>
        <p:sp>
          <p:nvSpPr>
            <p:cNvPr id="49" name="任意多边形: 形状 41"/>
            <p:cNvSpPr/>
            <p:nvPr/>
          </p:nvSpPr>
          <p:spPr bwMode="auto">
            <a:xfrm>
              <a:off x="3191457" y="3616068"/>
              <a:ext cx="47625" cy="57150"/>
            </a:xfrm>
            <a:custGeom>
              <a:avLst/>
              <a:gdLst>
                <a:gd name="connsiteX0" fmla="*/ 39900 w 47625"/>
                <a:gd name="connsiteY0" fmla="*/ 24291 h 57150"/>
                <a:gd name="connsiteX1" fmla="*/ 32375 w 47625"/>
                <a:gd name="connsiteY1" fmla="*/ 17052 h 57150"/>
                <a:gd name="connsiteX2" fmla="*/ 22755 w 47625"/>
                <a:gd name="connsiteY2" fmla="*/ 17624 h 57150"/>
                <a:gd name="connsiteX3" fmla="*/ 15992 w 47625"/>
                <a:gd name="connsiteY3" fmla="*/ 24482 h 57150"/>
                <a:gd name="connsiteX4" fmla="*/ 16468 w 47625"/>
                <a:gd name="connsiteY4" fmla="*/ 34864 h 57150"/>
                <a:gd name="connsiteX5" fmla="*/ 23993 w 47625"/>
                <a:gd name="connsiteY5" fmla="*/ 42008 h 57150"/>
                <a:gd name="connsiteX6" fmla="*/ 33423 w 47625"/>
                <a:gd name="connsiteY6" fmla="*/ 41531 h 57150"/>
                <a:gd name="connsiteX7" fmla="*/ 40376 w 47625"/>
                <a:gd name="connsiteY7" fmla="*/ 34578 h 57150"/>
                <a:gd name="connsiteX8" fmla="*/ 39900 w 47625"/>
                <a:gd name="connsiteY8" fmla="*/ 24291 h 57150"/>
                <a:gd name="connsiteX9" fmla="*/ 39900 w 47625"/>
                <a:gd name="connsiteY9" fmla="*/ 24291 h 57150"/>
                <a:gd name="connsiteX10" fmla="*/ 46567 w 47625"/>
                <a:gd name="connsiteY10" fmla="*/ 21243 h 57150"/>
                <a:gd name="connsiteX11" fmla="*/ 48567 w 47625"/>
                <a:gd name="connsiteY11" fmla="*/ 37055 h 57150"/>
                <a:gd name="connsiteX12" fmla="*/ 37137 w 47625"/>
                <a:gd name="connsiteY12" fmla="*/ 50294 h 57150"/>
                <a:gd name="connsiteX13" fmla="*/ 20278 w 47625"/>
                <a:gd name="connsiteY13" fmla="*/ 49913 h 57150"/>
                <a:gd name="connsiteX14" fmla="*/ 9705 w 47625"/>
                <a:gd name="connsiteY14" fmla="*/ 38007 h 57150"/>
                <a:gd name="connsiteX15" fmla="*/ 7705 w 47625"/>
                <a:gd name="connsiteY15" fmla="*/ 22291 h 57150"/>
                <a:gd name="connsiteX16" fmla="*/ 18754 w 47625"/>
                <a:gd name="connsiteY16" fmla="*/ 9146 h 57150"/>
                <a:gd name="connsiteX17" fmla="*/ 35899 w 47625"/>
                <a:gd name="connsiteY17" fmla="*/ 9432 h 57150"/>
                <a:gd name="connsiteX18" fmla="*/ 46567 w 47625"/>
                <a:gd name="connsiteY18" fmla="*/ 21243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7625" h="57150" fill="norm" stroke="1" extrusionOk="0">
                  <a:moveTo>
                    <a:pt x="39900" y="24291"/>
                  </a:moveTo>
                  <a:cubicBezTo>
                    <a:pt x="38280" y="20672"/>
                    <a:pt x="35804" y="18290"/>
                    <a:pt x="32375" y="17052"/>
                  </a:cubicBezTo>
                  <a:cubicBezTo>
                    <a:pt x="29232" y="16004"/>
                    <a:pt x="25993" y="16195"/>
                    <a:pt x="22755" y="17624"/>
                  </a:cubicBezTo>
                  <a:cubicBezTo>
                    <a:pt x="19516" y="19148"/>
                    <a:pt x="17230" y="21434"/>
                    <a:pt x="15992" y="24482"/>
                  </a:cubicBezTo>
                  <a:cubicBezTo>
                    <a:pt x="14658" y="27815"/>
                    <a:pt x="14849" y="31340"/>
                    <a:pt x="16468" y="34864"/>
                  </a:cubicBezTo>
                  <a:cubicBezTo>
                    <a:pt x="18087" y="38483"/>
                    <a:pt x="20564" y="40865"/>
                    <a:pt x="23993" y="42008"/>
                  </a:cubicBezTo>
                  <a:cubicBezTo>
                    <a:pt x="27136" y="43151"/>
                    <a:pt x="30279" y="42960"/>
                    <a:pt x="33423" y="41531"/>
                  </a:cubicBezTo>
                  <a:cubicBezTo>
                    <a:pt x="36852" y="39912"/>
                    <a:pt x="39233" y="37626"/>
                    <a:pt x="40376" y="34578"/>
                  </a:cubicBezTo>
                  <a:cubicBezTo>
                    <a:pt x="41614" y="31340"/>
                    <a:pt x="41424" y="27911"/>
                    <a:pt x="39900" y="24291"/>
                  </a:cubicBezTo>
                  <a:lnTo>
                    <a:pt x="39900" y="24291"/>
                  </a:lnTo>
                  <a:close/>
                  <a:moveTo>
                    <a:pt x="46567" y="21243"/>
                  </a:moveTo>
                  <a:cubicBezTo>
                    <a:pt x="49044" y="26768"/>
                    <a:pt x="49806" y="32102"/>
                    <a:pt x="48567" y="37055"/>
                  </a:cubicBezTo>
                  <a:cubicBezTo>
                    <a:pt x="47139" y="43055"/>
                    <a:pt x="43329" y="47437"/>
                    <a:pt x="37137" y="50294"/>
                  </a:cubicBezTo>
                  <a:cubicBezTo>
                    <a:pt x="31327" y="52866"/>
                    <a:pt x="25707" y="52771"/>
                    <a:pt x="20278" y="49913"/>
                  </a:cubicBezTo>
                  <a:cubicBezTo>
                    <a:pt x="15801" y="47532"/>
                    <a:pt x="12277" y="43627"/>
                    <a:pt x="9705" y="38007"/>
                  </a:cubicBezTo>
                  <a:cubicBezTo>
                    <a:pt x="7134" y="32483"/>
                    <a:pt x="6562" y="27244"/>
                    <a:pt x="7705" y="22291"/>
                  </a:cubicBezTo>
                  <a:cubicBezTo>
                    <a:pt x="9134" y="16290"/>
                    <a:pt x="12849" y="11909"/>
                    <a:pt x="18754" y="9146"/>
                  </a:cubicBezTo>
                  <a:cubicBezTo>
                    <a:pt x="24755" y="6384"/>
                    <a:pt x="30470" y="6479"/>
                    <a:pt x="35899" y="9432"/>
                  </a:cubicBezTo>
                  <a:cubicBezTo>
                    <a:pt x="40471" y="11813"/>
                    <a:pt x="43995" y="15719"/>
                    <a:pt x="46567" y="2124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zh-CN" sz="100"/>
            </a:p>
          </p:txBody>
        </p:sp>
        <p:sp>
          <p:nvSpPr>
            <p:cNvPr id="50" name="任意多边形: 形状 42"/>
            <p:cNvSpPr/>
            <p:nvPr/>
          </p:nvSpPr>
          <p:spPr bwMode="auto">
            <a:xfrm>
              <a:off x="3207639" y="3654647"/>
              <a:ext cx="66675" cy="47625"/>
            </a:xfrm>
            <a:custGeom>
              <a:avLst/>
              <a:gdLst>
                <a:gd name="connsiteX0" fmla="*/ 27146 w 66675"/>
                <a:gd name="connsiteY0" fmla="*/ 27908 h 47625"/>
                <a:gd name="connsiteX1" fmla="*/ 15907 w 66675"/>
                <a:gd name="connsiteY1" fmla="*/ 34290 h 47625"/>
                <a:gd name="connsiteX2" fmla="*/ 14668 w 66675"/>
                <a:gd name="connsiteY2" fmla="*/ 35528 h 47625"/>
                <a:gd name="connsiteX3" fmla="*/ 14668 w 66675"/>
                <a:gd name="connsiteY3" fmla="*/ 37528 h 47625"/>
                <a:gd name="connsiteX4" fmla="*/ 13811 w 66675"/>
                <a:gd name="connsiteY4" fmla="*/ 38005 h 47625"/>
                <a:gd name="connsiteX5" fmla="*/ 7144 w 66675"/>
                <a:gd name="connsiteY5" fmla="*/ 26194 h 47625"/>
                <a:gd name="connsiteX6" fmla="*/ 8001 w 66675"/>
                <a:gd name="connsiteY6" fmla="*/ 25717 h 47625"/>
                <a:gd name="connsiteX7" fmla="*/ 9620 w 66675"/>
                <a:gd name="connsiteY7" fmla="*/ 26765 h 47625"/>
                <a:gd name="connsiteX8" fmla="*/ 11335 w 66675"/>
                <a:gd name="connsiteY8" fmla="*/ 26384 h 47625"/>
                <a:gd name="connsiteX9" fmla="*/ 38957 w 66675"/>
                <a:gd name="connsiteY9" fmla="*/ 10763 h 47625"/>
                <a:gd name="connsiteX10" fmla="*/ 40100 w 66675"/>
                <a:gd name="connsiteY10" fmla="*/ 9525 h 47625"/>
                <a:gd name="connsiteX11" fmla="*/ 40100 w 66675"/>
                <a:gd name="connsiteY11" fmla="*/ 7620 h 47625"/>
                <a:gd name="connsiteX12" fmla="*/ 40957 w 66675"/>
                <a:gd name="connsiteY12" fmla="*/ 7144 h 47625"/>
                <a:gd name="connsiteX13" fmla="*/ 57912 w 66675"/>
                <a:gd name="connsiteY13" fmla="*/ 37052 h 47625"/>
                <a:gd name="connsiteX14" fmla="*/ 59150 w 66675"/>
                <a:gd name="connsiteY14" fmla="*/ 38290 h 47625"/>
                <a:gd name="connsiteX15" fmla="*/ 61055 w 66675"/>
                <a:gd name="connsiteY15" fmla="*/ 38195 h 47625"/>
                <a:gd name="connsiteX16" fmla="*/ 61531 w 66675"/>
                <a:gd name="connsiteY16" fmla="*/ 38957 h 47625"/>
                <a:gd name="connsiteX17" fmla="*/ 51530 w 66675"/>
                <a:gd name="connsiteY17" fmla="*/ 44577 h 47625"/>
                <a:gd name="connsiteX18" fmla="*/ 51054 w 66675"/>
                <a:gd name="connsiteY18" fmla="*/ 43815 h 47625"/>
                <a:gd name="connsiteX19" fmla="*/ 52102 w 66675"/>
                <a:gd name="connsiteY19" fmla="*/ 42196 h 47625"/>
                <a:gd name="connsiteX20" fmla="*/ 51721 w 66675"/>
                <a:gd name="connsiteY20" fmla="*/ 40481 h 47625"/>
                <a:gd name="connsiteX21" fmla="*/ 40386 w 66675"/>
                <a:gd name="connsiteY21" fmla="*/ 20383 h 47625"/>
                <a:gd name="connsiteX22" fmla="*/ 32956 w 66675"/>
                <a:gd name="connsiteY22" fmla="*/ 24574 h 47625"/>
                <a:gd name="connsiteX23" fmla="*/ 40100 w 66675"/>
                <a:gd name="connsiteY23" fmla="*/ 37147 h 47625"/>
                <a:gd name="connsiteX24" fmla="*/ 41339 w 66675"/>
                <a:gd name="connsiteY24" fmla="*/ 38386 h 47625"/>
                <a:gd name="connsiteX25" fmla="*/ 43339 w 66675"/>
                <a:gd name="connsiteY25" fmla="*/ 38386 h 47625"/>
                <a:gd name="connsiteX26" fmla="*/ 43815 w 66675"/>
                <a:gd name="connsiteY26" fmla="*/ 39148 h 47625"/>
                <a:gd name="connsiteX27" fmla="*/ 34100 w 66675"/>
                <a:gd name="connsiteY27" fmla="*/ 44672 h 47625"/>
                <a:gd name="connsiteX28" fmla="*/ 33623 w 66675"/>
                <a:gd name="connsiteY28" fmla="*/ 43815 h 47625"/>
                <a:gd name="connsiteX29" fmla="*/ 34671 w 66675"/>
                <a:gd name="connsiteY29" fmla="*/ 42196 h 47625"/>
                <a:gd name="connsiteX30" fmla="*/ 34290 w 66675"/>
                <a:gd name="connsiteY30" fmla="*/ 40481 h 47625"/>
                <a:gd name="connsiteX31" fmla="*/ 27146 w 66675"/>
                <a:gd name="connsiteY31" fmla="*/ 27908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66675" h="47625" fill="norm" stroke="1" extrusionOk="0">
                  <a:moveTo>
                    <a:pt x="27146" y="27908"/>
                  </a:moveTo>
                  <a:lnTo>
                    <a:pt x="15907" y="34290"/>
                  </a:lnTo>
                  <a:cubicBezTo>
                    <a:pt x="15240" y="34671"/>
                    <a:pt x="14859" y="35052"/>
                    <a:pt x="14668" y="35528"/>
                  </a:cubicBezTo>
                  <a:cubicBezTo>
                    <a:pt x="14478" y="36004"/>
                    <a:pt x="14478" y="36671"/>
                    <a:pt x="14668" y="37528"/>
                  </a:cubicBezTo>
                  <a:lnTo>
                    <a:pt x="13811" y="38005"/>
                  </a:lnTo>
                  <a:lnTo>
                    <a:pt x="7144" y="26194"/>
                  </a:lnTo>
                  <a:lnTo>
                    <a:pt x="8001" y="25717"/>
                  </a:lnTo>
                  <a:cubicBezTo>
                    <a:pt x="8572" y="26289"/>
                    <a:pt x="9144" y="26670"/>
                    <a:pt x="9620" y="26765"/>
                  </a:cubicBezTo>
                  <a:cubicBezTo>
                    <a:pt x="10096" y="26860"/>
                    <a:pt x="10668" y="26765"/>
                    <a:pt x="11335" y="26384"/>
                  </a:cubicBezTo>
                  <a:lnTo>
                    <a:pt x="38957" y="10763"/>
                  </a:lnTo>
                  <a:cubicBezTo>
                    <a:pt x="39624" y="10382"/>
                    <a:pt x="40005" y="10001"/>
                    <a:pt x="40100" y="9525"/>
                  </a:cubicBezTo>
                  <a:cubicBezTo>
                    <a:pt x="40291" y="9049"/>
                    <a:pt x="40291" y="8382"/>
                    <a:pt x="40100" y="7620"/>
                  </a:cubicBezTo>
                  <a:lnTo>
                    <a:pt x="40957" y="7144"/>
                  </a:lnTo>
                  <a:lnTo>
                    <a:pt x="57912" y="37052"/>
                  </a:lnTo>
                  <a:cubicBezTo>
                    <a:pt x="58293" y="37719"/>
                    <a:pt x="58674" y="38100"/>
                    <a:pt x="59150" y="38290"/>
                  </a:cubicBezTo>
                  <a:cubicBezTo>
                    <a:pt x="59627" y="38481"/>
                    <a:pt x="60293" y="38481"/>
                    <a:pt x="61055" y="38195"/>
                  </a:cubicBezTo>
                  <a:lnTo>
                    <a:pt x="61531" y="38957"/>
                  </a:lnTo>
                  <a:lnTo>
                    <a:pt x="51530" y="44577"/>
                  </a:lnTo>
                  <a:lnTo>
                    <a:pt x="51054" y="43815"/>
                  </a:lnTo>
                  <a:cubicBezTo>
                    <a:pt x="51626" y="43244"/>
                    <a:pt x="52006" y="42672"/>
                    <a:pt x="52102" y="42196"/>
                  </a:cubicBezTo>
                  <a:cubicBezTo>
                    <a:pt x="52197" y="41719"/>
                    <a:pt x="52102" y="41148"/>
                    <a:pt x="51721" y="40481"/>
                  </a:cubicBezTo>
                  <a:lnTo>
                    <a:pt x="40386" y="20383"/>
                  </a:lnTo>
                  <a:lnTo>
                    <a:pt x="32956" y="24574"/>
                  </a:lnTo>
                  <a:lnTo>
                    <a:pt x="40100" y="37147"/>
                  </a:lnTo>
                  <a:cubicBezTo>
                    <a:pt x="40481" y="37814"/>
                    <a:pt x="40862" y="38195"/>
                    <a:pt x="41339" y="38386"/>
                  </a:cubicBezTo>
                  <a:cubicBezTo>
                    <a:pt x="41815" y="38576"/>
                    <a:pt x="42481" y="38576"/>
                    <a:pt x="43339" y="38386"/>
                  </a:cubicBezTo>
                  <a:lnTo>
                    <a:pt x="43815" y="39148"/>
                  </a:lnTo>
                  <a:lnTo>
                    <a:pt x="34100" y="44672"/>
                  </a:lnTo>
                  <a:lnTo>
                    <a:pt x="33623" y="43815"/>
                  </a:lnTo>
                  <a:cubicBezTo>
                    <a:pt x="34195" y="43244"/>
                    <a:pt x="34576" y="42672"/>
                    <a:pt x="34671" y="42196"/>
                  </a:cubicBezTo>
                  <a:cubicBezTo>
                    <a:pt x="34766" y="41719"/>
                    <a:pt x="34671" y="41148"/>
                    <a:pt x="34290" y="40481"/>
                  </a:cubicBezTo>
                  <a:lnTo>
                    <a:pt x="27146" y="2790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zh-CN" sz="100"/>
            </a:p>
          </p:txBody>
        </p:sp>
        <p:sp>
          <p:nvSpPr>
            <p:cNvPr id="51" name="任意多边形: 形状 43"/>
            <p:cNvSpPr/>
            <p:nvPr/>
          </p:nvSpPr>
          <p:spPr bwMode="auto">
            <a:xfrm>
              <a:off x="3242215" y="3705101"/>
              <a:ext cx="66675" cy="57150"/>
            </a:xfrm>
            <a:custGeom>
              <a:avLst/>
              <a:gdLst>
                <a:gd name="connsiteX0" fmla="*/ 65246 w 66675"/>
                <a:gd name="connsiteY0" fmla="*/ 38795 h 57150"/>
                <a:gd name="connsiteX1" fmla="*/ 52959 w 66675"/>
                <a:gd name="connsiteY1" fmla="*/ 40891 h 57150"/>
                <a:gd name="connsiteX2" fmla="*/ 52864 w 66675"/>
                <a:gd name="connsiteY2" fmla="*/ 39748 h 57150"/>
                <a:gd name="connsiteX3" fmla="*/ 53340 w 66675"/>
                <a:gd name="connsiteY3" fmla="*/ 39462 h 57150"/>
                <a:gd name="connsiteX4" fmla="*/ 54197 w 66675"/>
                <a:gd name="connsiteY4" fmla="*/ 36319 h 57150"/>
                <a:gd name="connsiteX5" fmla="*/ 49149 w 66675"/>
                <a:gd name="connsiteY5" fmla="*/ 22222 h 57150"/>
                <a:gd name="connsiteX6" fmla="*/ 44672 w 66675"/>
                <a:gd name="connsiteY6" fmla="*/ 17649 h 57150"/>
                <a:gd name="connsiteX7" fmla="*/ 41053 w 66675"/>
                <a:gd name="connsiteY7" fmla="*/ 16221 h 57150"/>
                <a:gd name="connsiteX8" fmla="*/ 37910 w 66675"/>
                <a:gd name="connsiteY8" fmla="*/ 16983 h 57150"/>
                <a:gd name="connsiteX9" fmla="*/ 36862 w 66675"/>
                <a:gd name="connsiteY9" fmla="*/ 21650 h 57150"/>
                <a:gd name="connsiteX10" fmla="*/ 40196 w 66675"/>
                <a:gd name="connsiteY10" fmla="*/ 27936 h 57150"/>
                <a:gd name="connsiteX11" fmla="*/ 42958 w 66675"/>
                <a:gd name="connsiteY11" fmla="*/ 32604 h 57150"/>
                <a:gd name="connsiteX12" fmla="*/ 46387 w 66675"/>
                <a:gd name="connsiteY12" fmla="*/ 39652 h 57150"/>
                <a:gd name="connsiteX13" fmla="*/ 47435 w 66675"/>
                <a:gd name="connsiteY13" fmla="*/ 45367 h 57150"/>
                <a:gd name="connsiteX14" fmla="*/ 46006 w 66675"/>
                <a:gd name="connsiteY14" fmla="*/ 50987 h 57150"/>
                <a:gd name="connsiteX15" fmla="*/ 42005 w 66675"/>
                <a:gd name="connsiteY15" fmla="*/ 55559 h 57150"/>
                <a:gd name="connsiteX16" fmla="*/ 32957 w 66675"/>
                <a:gd name="connsiteY16" fmla="*/ 58226 h 57150"/>
                <a:gd name="connsiteX17" fmla="*/ 23432 w 66675"/>
                <a:gd name="connsiteY17" fmla="*/ 54130 h 57150"/>
                <a:gd name="connsiteX18" fmla="*/ 16669 w 66675"/>
                <a:gd name="connsiteY18" fmla="*/ 47082 h 57150"/>
                <a:gd name="connsiteX19" fmla="*/ 9430 w 66675"/>
                <a:gd name="connsiteY19" fmla="*/ 29651 h 57150"/>
                <a:gd name="connsiteX20" fmla="*/ 8763 w 66675"/>
                <a:gd name="connsiteY20" fmla="*/ 27270 h 57150"/>
                <a:gd name="connsiteX21" fmla="*/ 7334 w 66675"/>
                <a:gd name="connsiteY21" fmla="*/ 26603 h 57150"/>
                <a:gd name="connsiteX22" fmla="*/ 7144 w 66675"/>
                <a:gd name="connsiteY22" fmla="*/ 25460 h 57150"/>
                <a:gd name="connsiteX23" fmla="*/ 19431 w 66675"/>
                <a:gd name="connsiteY23" fmla="*/ 22698 h 57150"/>
                <a:gd name="connsiteX24" fmla="*/ 19622 w 66675"/>
                <a:gd name="connsiteY24" fmla="*/ 23746 h 57150"/>
                <a:gd name="connsiteX25" fmla="*/ 19241 w 66675"/>
                <a:gd name="connsiteY25" fmla="*/ 24031 h 57150"/>
                <a:gd name="connsiteX26" fmla="*/ 17812 w 66675"/>
                <a:gd name="connsiteY26" fmla="*/ 26889 h 57150"/>
                <a:gd name="connsiteX27" fmla="*/ 19145 w 66675"/>
                <a:gd name="connsiteY27" fmla="*/ 34509 h 57150"/>
                <a:gd name="connsiteX28" fmla="*/ 23241 w 66675"/>
                <a:gd name="connsiteY28" fmla="*/ 42510 h 57150"/>
                <a:gd name="connsiteX29" fmla="*/ 29147 w 66675"/>
                <a:gd name="connsiteY29" fmla="*/ 47844 h 57150"/>
                <a:gd name="connsiteX30" fmla="*/ 32671 w 66675"/>
                <a:gd name="connsiteY30" fmla="*/ 48796 h 57150"/>
                <a:gd name="connsiteX31" fmla="*/ 35719 w 66675"/>
                <a:gd name="connsiteY31" fmla="*/ 47844 h 57150"/>
                <a:gd name="connsiteX32" fmla="*/ 36957 w 66675"/>
                <a:gd name="connsiteY32" fmla="*/ 43843 h 57150"/>
                <a:gd name="connsiteX33" fmla="*/ 33814 w 66675"/>
                <a:gd name="connsiteY33" fmla="*/ 37461 h 57150"/>
                <a:gd name="connsiteX34" fmla="*/ 31147 w 66675"/>
                <a:gd name="connsiteY34" fmla="*/ 32890 h 57150"/>
                <a:gd name="connsiteX35" fmla="*/ 27527 w 66675"/>
                <a:gd name="connsiteY35" fmla="*/ 26222 h 57150"/>
                <a:gd name="connsiteX36" fmla="*/ 26194 w 66675"/>
                <a:gd name="connsiteY36" fmla="*/ 21745 h 57150"/>
                <a:gd name="connsiteX37" fmla="*/ 27051 w 66675"/>
                <a:gd name="connsiteY37" fmla="*/ 15078 h 57150"/>
                <a:gd name="connsiteX38" fmla="*/ 31242 w 66675"/>
                <a:gd name="connsiteY38" fmla="*/ 9934 h 57150"/>
                <a:gd name="connsiteX39" fmla="*/ 41624 w 66675"/>
                <a:gd name="connsiteY39" fmla="*/ 7363 h 57150"/>
                <a:gd name="connsiteX40" fmla="*/ 55245 w 66675"/>
                <a:gd name="connsiteY40" fmla="*/ 17173 h 57150"/>
                <a:gd name="connsiteX41" fmla="*/ 59436 w 66675"/>
                <a:gd name="connsiteY41" fmla="*/ 24412 h 57150"/>
                <a:gd name="connsiteX42" fmla="*/ 62389 w 66675"/>
                <a:gd name="connsiteY42" fmla="*/ 34223 h 57150"/>
                <a:gd name="connsiteX43" fmla="*/ 63151 w 66675"/>
                <a:gd name="connsiteY43" fmla="*/ 36699 h 57150"/>
                <a:gd name="connsiteX44" fmla="*/ 64770 w 66675"/>
                <a:gd name="connsiteY44" fmla="*/ 37557 h 57150"/>
                <a:gd name="connsiteX45" fmla="*/ 65246 w 66675"/>
                <a:gd name="connsiteY45" fmla="*/ 38795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66675" h="57150" fill="norm" stroke="1" extrusionOk="0">
                  <a:moveTo>
                    <a:pt x="65246" y="38795"/>
                  </a:moveTo>
                  <a:lnTo>
                    <a:pt x="52959" y="40891"/>
                  </a:lnTo>
                  <a:lnTo>
                    <a:pt x="52864" y="39748"/>
                  </a:lnTo>
                  <a:cubicBezTo>
                    <a:pt x="53054" y="39652"/>
                    <a:pt x="53245" y="39557"/>
                    <a:pt x="53340" y="39462"/>
                  </a:cubicBezTo>
                  <a:cubicBezTo>
                    <a:pt x="54007" y="38986"/>
                    <a:pt x="54293" y="37938"/>
                    <a:pt x="54197" y="36319"/>
                  </a:cubicBezTo>
                  <a:cubicBezTo>
                    <a:pt x="54102" y="31365"/>
                    <a:pt x="52388" y="26698"/>
                    <a:pt x="49149" y="22222"/>
                  </a:cubicBezTo>
                  <a:cubicBezTo>
                    <a:pt x="47720" y="20317"/>
                    <a:pt x="46196" y="18697"/>
                    <a:pt x="44672" y="17649"/>
                  </a:cubicBezTo>
                  <a:cubicBezTo>
                    <a:pt x="43529" y="16888"/>
                    <a:pt x="42291" y="16411"/>
                    <a:pt x="41053" y="16221"/>
                  </a:cubicBezTo>
                  <a:cubicBezTo>
                    <a:pt x="39815" y="16126"/>
                    <a:pt x="38767" y="16316"/>
                    <a:pt x="37910" y="16983"/>
                  </a:cubicBezTo>
                  <a:cubicBezTo>
                    <a:pt x="36481" y="18030"/>
                    <a:pt x="36100" y="19650"/>
                    <a:pt x="36862" y="21650"/>
                  </a:cubicBezTo>
                  <a:cubicBezTo>
                    <a:pt x="37243" y="22698"/>
                    <a:pt x="38386" y="24793"/>
                    <a:pt x="40196" y="27936"/>
                  </a:cubicBezTo>
                  <a:lnTo>
                    <a:pt x="42958" y="32604"/>
                  </a:lnTo>
                  <a:cubicBezTo>
                    <a:pt x="44577" y="35366"/>
                    <a:pt x="45720" y="37747"/>
                    <a:pt x="46387" y="39652"/>
                  </a:cubicBezTo>
                  <a:cubicBezTo>
                    <a:pt x="47054" y="41557"/>
                    <a:pt x="47435" y="43462"/>
                    <a:pt x="47435" y="45367"/>
                  </a:cubicBezTo>
                  <a:cubicBezTo>
                    <a:pt x="47435" y="47272"/>
                    <a:pt x="46958" y="49177"/>
                    <a:pt x="46006" y="50987"/>
                  </a:cubicBezTo>
                  <a:cubicBezTo>
                    <a:pt x="45053" y="52797"/>
                    <a:pt x="43720" y="54321"/>
                    <a:pt x="42005" y="55559"/>
                  </a:cubicBezTo>
                  <a:cubicBezTo>
                    <a:pt x="39338" y="57559"/>
                    <a:pt x="36290" y="58417"/>
                    <a:pt x="32957" y="58226"/>
                  </a:cubicBezTo>
                  <a:cubicBezTo>
                    <a:pt x="29909" y="58036"/>
                    <a:pt x="26765" y="56702"/>
                    <a:pt x="23432" y="54130"/>
                  </a:cubicBezTo>
                  <a:cubicBezTo>
                    <a:pt x="20955" y="52225"/>
                    <a:pt x="18669" y="49844"/>
                    <a:pt x="16669" y="47082"/>
                  </a:cubicBezTo>
                  <a:cubicBezTo>
                    <a:pt x="12954" y="42129"/>
                    <a:pt x="10573" y="36319"/>
                    <a:pt x="9430" y="29651"/>
                  </a:cubicBezTo>
                  <a:cubicBezTo>
                    <a:pt x="9144" y="28222"/>
                    <a:pt x="8954" y="27460"/>
                    <a:pt x="8763" y="27270"/>
                  </a:cubicBezTo>
                  <a:cubicBezTo>
                    <a:pt x="8573" y="27079"/>
                    <a:pt x="8096" y="26794"/>
                    <a:pt x="7334" y="26603"/>
                  </a:cubicBezTo>
                  <a:lnTo>
                    <a:pt x="7144" y="25460"/>
                  </a:lnTo>
                  <a:lnTo>
                    <a:pt x="19431" y="22698"/>
                  </a:lnTo>
                  <a:lnTo>
                    <a:pt x="19622" y="23746"/>
                  </a:lnTo>
                  <a:cubicBezTo>
                    <a:pt x="19431" y="23841"/>
                    <a:pt x="19336" y="23936"/>
                    <a:pt x="19241" y="24031"/>
                  </a:cubicBezTo>
                  <a:cubicBezTo>
                    <a:pt x="18383" y="24603"/>
                    <a:pt x="17907" y="25651"/>
                    <a:pt x="17812" y="26889"/>
                  </a:cubicBezTo>
                  <a:cubicBezTo>
                    <a:pt x="17621" y="28889"/>
                    <a:pt x="18002" y="31365"/>
                    <a:pt x="19145" y="34509"/>
                  </a:cubicBezTo>
                  <a:cubicBezTo>
                    <a:pt x="20193" y="37557"/>
                    <a:pt x="21527" y="40224"/>
                    <a:pt x="23241" y="42510"/>
                  </a:cubicBezTo>
                  <a:cubicBezTo>
                    <a:pt x="25051" y="44986"/>
                    <a:pt x="26956" y="46701"/>
                    <a:pt x="29147" y="47844"/>
                  </a:cubicBezTo>
                  <a:cubicBezTo>
                    <a:pt x="30290" y="48415"/>
                    <a:pt x="31528" y="48796"/>
                    <a:pt x="32671" y="48796"/>
                  </a:cubicBezTo>
                  <a:cubicBezTo>
                    <a:pt x="33814" y="48796"/>
                    <a:pt x="34862" y="48511"/>
                    <a:pt x="35719" y="47844"/>
                  </a:cubicBezTo>
                  <a:cubicBezTo>
                    <a:pt x="36957" y="46891"/>
                    <a:pt x="37433" y="45558"/>
                    <a:pt x="36957" y="43843"/>
                  </a:cubicBezTo>
                  <a:cubicBezTo>
                    <a:pt x="36671" y="42605"/>
                    <a:pt x="35623" y="40509"/>
                    <a:pt x="33814" y="37461"/>
                  </a:cubicBezTo>
                  <a:lnTo>
                    <a:pt x="31147" y="32890"/>
                  </a:lnTo>
                  <a:cubicBezTo>
                    <a:pt x="29337" y="29842"/>
                    <a:pt x="28194" y="27555"/>
                    <a:pt x="27527" y="26222"/>
                  </a:cubicBezTo>
                  <a:cubicBezTo>
                    <a:pt x="26956" y="24888"/>
                    <a:pt x="26480" y="23365"/>
                    <a:pt x="26194" y="21745"/>
                  </a:cubicBezTo>
                  <a:cubicBezTo>
                    <a:pt x="25813" y="19459"/>
                    <a:pt x="26098" y="17173"/>
                    <a:pt x="27051" y="15078"/>
                  </a:cubicBezTo>
                  <a:cubicBezTo>
                    <a:pt x="27908" y="13078"/>
                    <a:pt x="29337" y="11363"/>
                    <a:pt x="31242" y="9934"/>
                  </a:cubicBezTo>
                  <a:cubicBezTo>
                    <a:pt x="34481" y="7553"/>
                    <a:pt x="37910" y="6696"/>
                    <a:pt x="41624" y="7363"/>
                  </a:cubicBezTo>
                  <a:cubicBezTo>
                    <a:pt x="46482" y="8220"/>
                    <a:pt x="51054" y="11458"/>
                    <a:pt x="55245" y="17173"/>
                  </a:cubicBezTo>
                  <a:cubicBezTo>
                    <a:pt x="57055" y="19555"/>
                    <a:pt x="58388" y="22031"/>
                    <a:pt x="59436" y="24412"/>
                  </a:cubicBezTo>
                  <a:cubicBezTo>
                    <a:pt x="60484" y="26889"/>
                    <a:pt x="61436" y="30127"/>
                    <a:pt x="62389" y="34223"/>
                  </a:cubicBezTo>
                  <a:cubicBezTo>
                    <a:pt x="62770" y="35557"/>
                    <a:pt x="63056" y="36414"/>
                    <a:pt x="63151" y="36699"/>
                  </a:cubicBezTo>
                  <a:cubicBezTo>
                    <a:pt x="63437" y="37080"/>
                    <a:pt x="64008" y="37366"/>
                    <a:pt x="64770" y="37557"/>
                  </a:cubicBezTo>
                  <a:lnTo>
                    <a:pt x="65246" y="3879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zh-CN" sz="100"/>
            </a:p>
          </p:txBody>
        </p:sp>
        <p:sp>
          <p:nvSpPr>
            <p:cNvPr id="52" name="任意多边形: 形状 44"/>
            <p:cNvSpPr/>
            <p:nvPr/>
          </p:nvSpPr>
          <p:spPr bwMode="auto">
            <a:xfrm>
              <a:off x="3270694" y="3742753"/>
              <a:ext cx="66675" cy="66675"/>
            </a:xfrm>
            <a:custGeom>
              <a:avLst/>
              <a:gdLst>
                <a:gd name="connsiteX0" fmla="*/ 41529 w 66675"/>
                <a:gd name="connsiteY0" fmla="*/ 46196 h 66675"/>
                <a:gd name="connsiteX1" fmla="*/ 27242 w 66675"/>
                <a:gd name="connsiteY1" fmla="*/ 30290 h 66675"/>
                <a:gd name="connsiteX2" fmla="*/ 17336 w 66675"/>
                <a:gd name="connsiteY2" fmla="*/ 39148 h 66675"/>
                <a:gd name="connsiteX3" fmla="*/ 16478 w 66675"/>
                <a:gd name="connsiteY3" fmla="*/ 40576 h 66675"/>
                <a:gd name="connsiteX4" fmla="*/ 16955 w 66675"/>
                <a:gd name="connsiteY4" fmla="*/ 42481 h 66675"/>
                <a:gd name="connsiteX5" fmla="*/ 16193 w 66675"/>
                <a:gd name="connsiteY5" fmla="*/ 43148 h 66675"/>
                <a:gd name="connsiteX6" fmla="*/ 7144 w 66675"/>
                <a:gd name="connsiteY6" fmla="*/ 33052 h 66675"/>
                <a:gd name="connsiteX7" fmla="*/ 7906 w 66675"/>
                <a:gd name="connsiteY7" fmla="*/ 32385 h 66675"/>
                <a:gd name="connsiteX8" fmla="*/ 9716 w 66675"/>
                <a:gd name="connsiteY8" fmla="*/ 33052 h 66675"/>
                <a:gd name="connsiteX9" fmla="*/ 11240 w 66675"/>
                <a:gd name="connsiteY9" fmla="*/ 32290 h 66675"/>
                <a:gd name="connsiteX10" fmla="*/ 34862 w 66675"/>
                <a:gd name="connsiteY10" fmla="*/ 11144 h 66675"/>
                <a:gd name="connsiteX11" fmla="*/ 35719 w 66675"/>
                <a:gd name="connsiteY11" fmla="*/ 9715 h 66675"/>
                <a:gd name="connsiteX12" fmla="*/ 35243 w 66675"/>
                <a:gd name="connsiteY12" fmla="*/ 7810 h 66675"/>
                <a:gd name="connsiteX13" fmla="*/ 36005 w 66675"/>
                <a:gd name="connsiteY13" fmla="*/ 7144 h 66675"/>
                <a:gd name="connsiteX14" fmla="*/ 45053 w 66675"/>
                <a:gd name="connsiteY14" fmla="*/ 17240 h 66675"/>
                <a:gd name="connsiteX15" fmla="*/ 44291 w 66675"/>
                <a:gd name="connsiteY15" fmla="*/ 17907 h 66675"/>
                <a:gd name="connsiteX16" fmla="*/ 42482 w 66675"/>
                <a:gd name="connsiteY16" fmla="*/ 17240 h 66675"/>
                <a:gd name="connsiteX17" fmla="*/ 40958 w 66675"/>
                <a:gd name="connsiteY17" fmla="*/ 18002 h 66675"/>
                <a:gd name="connsiteX18" fmla="*/ 32480 w 66675"/>
                <a:gd name="connsiteY18" fmla="*/ 25527 h 66675"/>
                <a:gd name="connsiteX19" fmla="*/ 46768 w 66675"/>
                <a:gd name="connsiteY19" fmla="*/ 41434 h 66675"/>
                <a:gd name="connsiteX20" fmla="*/ 55245 w 66675"/>
                <a:gd name="connsiteY20" fmla="*/ 33909 h 66675"/>
                <a:gd name="connsiteX21" fmla="*/ 56102 w 66675"/>
                <a:gd name="connsiteY21" fmla="*/ 32480 h 66675"/>
                <a:gd name="connsiteX22" fmla="*/ 55626 w 66675"/>
                <a:gd name="connsiteY22" fmla="*/ 30575 h 66675"/>
                <a:gd name="connsiteX23" fmla="*/ 56388 w 66675"/>
                <a:gd name="connsiteY23" fmla="*/ 29908 h 66675"/>
                <a:gd name="connsiteX24" fmla="*/ 65437 w 66675"/>
                <a:gd name="connsiteY24" fmla="*/ 40005 h 66675"/>
                <a:gd name="connsiteX25" fmla="*/ 64675 w 66675"/>
                <a:gd name="connsiteY25" fmla="*/ 40672 h 66675"/>
                <a:gd name="connsiteX26" fmla="*/ 62865 w 66675"/>
                <a:gd name="connsiteY26" fmla="*/ 40005 h 66675"/>
                <a:gd name="connsiteX27" fmla="*/ 61341 w 66675"/>
                <a:gd name="connsiteY27" fmla="*/ 40767 h 66675"/>
                <a:gd name="connsiteX28" fmla="*/ 37719 w 66675"/>
                <a:gd name="connsiteY28" fmla="*/ 61913 h 66675"/>
                <a:gd name="connsiteX29" fmla="*/ 36767 w 66675"/>
                <a:gd name="connsiteY29" fmla="*/ 63341 h 66675"/>
                <a:gd name="connsiteX30" fmla="*/ 37243 w 66675"/>
                <a:gd name="connsiteY30" fmla="*/ 65246 h 66675"/>
                <a:gd name="connsiteX31" fmla="*/ 36481 w 66675"/>
                <a:gd name="connsiteY31" fmla="*/ 65913 h 66675"/>
                <a:gd name="connsiteX32" fmla="*/ 27432 w 66675"/>
                <a:gd name="connsiteY32" fmla="*/ 55817 h 66675"/>
                <a:gd name="connsiteX33" fmla="*/ 28194 w 66675"/>
                <a:gd name="connsiteY33" fmla="*/ 55150 h 66675"/>
                <a:gd name="connsiteX34" fmla="*/ 30004 w 66675"/>
                <a:gd name="connsiteY34" fmla="*/ 55817 h 66675"/>
                <a:gd name="connsiteX35" fmla="*/ 31623 w 66675"/>
                <a:gd name="connsiteY35" fmla="*/ 55054 h 66675"/>
                <a:gd name="connsiteX36" fmla="*/ 41529 w 66675"/>
                <a:gd name="connsiteY36" fmla="*/ 46196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66675" h="66675" fill="norm" stroke="1" extrusionOk="0">
                  <a:moveTo>
                    <a:pt x="41529" y="46196"/>
                  </a:moveTo>
                  <a:lnTo>
                    <a:pt x="27242" y="30290"/>
                  </a:lnTo>
                  <a:lnTo>
                    <a:pt x="17336" y="39148"/>
                  </a:lnTo>
                  <a:cubicBezTo>
                    <a:pt x="16764" y="39624"/>
                    <a:pt x="16478" y="40100"/>
                    <a:pt x="16478" y="40576"/>
                  </a:cubicBezTo>
                  <a:cubicBezTo>
                    <a:pt x="16383" y="41053"/>
                    <a:pt x="16574" y="41719"/>
                    <a:pt x="16955" y="42481"/>
                  </a:cubicBezTo>
                  <a:lnTo>
                    <a:pt x="16193" y="43148"/>
                  </a:lnTo>
                  <a:lnTo>
                    <a:pt x="7144" y="33052"/>
                  </a:lnTo>
                  <a:lnTo>
                    <a:pt x="7906" y="32385"/>
                  </a:lnTo>
                  <a:cubicBezTo>
                    <a:pt x="8573" y="32861"/>
                    <a:pt x="9239" y="33052"/>
                    <a:pt x="9716" y="33052"/>
                  </a:cubicBezTo>
                  <a:cubicBezTo>
                    <a:pt x="10192" y="33052"/>
                    <a:pt x="10763" y="32766"/>
                    <a:pt x="11240" y="32290"/>
                  </a:cubicBezTo>
                  <a:lnTo>
                    <a:pt x="34862" y="11144"/>
                  </a:lnTo>
                  <a:cubicBezTo>
                    <a:pt x="35433" y="10668"/>
                    <a:pt x="35719" y="10192"/>
                    <a:pt x="35719" y="9715"/>
                  </a:cubicBezTo>
                  <a:cubicBezTo>
                    <a:pt x="35814" y="9239"/>
                    <a:pt x="35624" y="8572"/>
                    <a:pt x="35243" y="7810"/>
                  </a:cubicBezTo>
                  <a:lnTo>
                    <a:pt x="36005" y="7144"/>
                  </a:lnTo>
                  <a:lnTo>
                    <a:pt x="45053" y="17240"/>
                  </a:lnTo>
                  <a:lnTo>
                    <a:pt x="44291" y="17907"/>
                  </a:lnTo>
                  <a:cubicBezTo>
                    <a:pt x="43529" y="17431"/>
                    <a:pt x="42958" y="17240"/>
                    <a:pt x="42482" y="17240"/>
                  </a:cubicBezTo>
                  <a:cubicBezTo>
                    <a:pt x="42005" y="17240"/>
                    <a:pt x="41434" y="17526"/>
                    <a:pt x="40958" y="18002"/>
                  </a:cubicBezTo>
                  <a:lnTo>
                    <a:pt x="32480" y="25527"/>
                  </a:lnTo>
                  <a:lnTo>
                    <a:pt x="46768" y="41434"/>
                  </a:lnTo>
                  <a:lnTo>
                    <a:pt x="55245" y="33909"/>
                  </a:lnTo>
                  <a:cubicBezTo>
                    <a:pt x="55817" y="33433"/>
                    <a:pt x="56102" y="32956"/>
                    <a:pt x="56102" y="32480"/>
                  </a:cubicBezTo>
                  <a:cubicBezTo>
                    <a:pt x="56198" y="32004"/>
                    <a:pt x="56007" y="31337"/>
                    <a:pt x="55626" y="30575"/>
                  </a:cubicBezTo>
                  <a:lnTo>
                    <a:pt x="56388" y="29908"/>
                  </a:lnTo>
                  <a:lnTo>
                    <a:pt x="65437" y="40005"/>
                  </a:lnTo>
                  <a:lnTo>
                    <a:pt x="64675" y="40672"/>
                  </a:lnTo>
                  <a:cubicBezTo>
                    <a:pt x="63913" y="40196"/>
                    <a:pt x="63341" y="40005"/>
                    <a:pt x="62865" y="40005"/>
                  </a:cubicBezTo>
                  <a:cubicBezTo>
                    <a:pt x="62389" y="40005"/>
                    <a:pt x="61817" y="40291"/>
                    <a:pt x="61341" y="40767"/>
                  </a:cubicBezTo>
                  <a:lnTo>
                    <a:pt x="37719" y="61913"/>
                  </a:lnTo>
                  <a:cubicBezTo>
                    <a:pt x="37148" y="62389"/>
                    <a:pt x="36862" y="62865"/>
                    <a:pt x="36767" y="63341"/>
                  </a:cubicBezTo>
                  <a:cubicBezTo>
                    <a:pt x="36671" y="63817"/>
                    <a:pt x="36862" y="64484"/>
                    <a:pt x="37243" y="65246"/>
                  </a:cubicBezTo>
                  <a:lnTo>
                    <a:pt x="36481" y="65913"/>
                  </a:lnTo>
                  <a:lnTo>
                    <a:pt x="27432" y="55817"/>
                  </a:lnTo>
                  <a:lnTo>
                    <a:pt x="28194" y="55150"/>
                  </a:lnTo>
                  <a:cubicBezTo>
                    <a:pt x="28861" y="55626"/>
                    <a:pt x="29528" y="55817"/>
                    <a:pt x="30004" y="55817"/>
                  </a:cubicBezTo>
                  <a:cubicBezTo>
                    <a:pt x="30480" y="55817"/>
                    <a:pt x="31052" y="55531"/>
                    <a:pt x="31623" y="55054"/>
                  </a:cubicBezTo>
                  <a:lnTo>
                    <a:pt x="41529" y="4619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zh-CN" sz="100"/>
            </a:p>
          </p:txBody>
        </p:sp>
        <p:sp>
          <p:nvSpPr>
            <p:cNvPr id="53" name="任意多边形: 形状 45"/>
            <p:cNvSpPr/>
            <p:nvPr/>
          </p:nvSpPr>
          <p:spPr bwMode="auto">
            <a:xfrm>
              <a:off x="3303746" y="3787902"/>
              <a:ext cx="57150" cy="57150"/>
            </a:xfrm>
            <a:custGeom>
              <a:avLst/>
              <a:gdLst>
                <a:gd name="connsiteX0" fmla="*/ 39053 w 57150"/>
                <a:gd name="connsiteY0" fmla="*/ 33528 h 57150"/>
                <a:gd name="connsiteX1" fmla="*/ 42958 w 57150"/>
                <a:gd name="connsiteY1" fmla="*/ 20098 h 57150"/>
                <a:gd name="connsiteX2" fmla="*/ 30099 w 57150"/>
                <a:gd name="connsiteY2" fmla="*/ 25241 h 57150"/>
                <a:gd name="connsiteX3" fmla="*/ 39053 w 57150"/>
                <a:gd name="connsiteY3" fmla="*/ 33528 h 57150"/>
                <a:gd name="connsiteX4" fmla="*/ 39053 w 57150"/>
                <a:gd name="connsiteY4" fmla="*/ 33528 h 57150"/>
                <a:gd name="connsiteX5" fmla="*/ 37433 w 57150"/>
                <a:gd name="connsiteY5" fmla="*/ 39338 h 57150"/>
                <a:gd name="connsiteX6" fmla="*/ 24479 w 57150"/>
                <a:gd name="connsiteY6" fmla="*/ 27337 h 57150"/>
                <a:gd name="connsiteX7" fmla="*/ 20193 w 57150"/>
                <a:gd name="connsiteY7" fmla="*/ 29051 h 57150"/>
                <a:gd name="connsiteX8" fmla="*/ 18002 w 57150"/>
                <a:gd name="connsiteY8" fmla="*/ 30290 h 57150"/>
                <a:gd name="connsiteX9" fmla="*/ 18193 w 57150"/>
                <a:gd name="connsiteY9" fmla="*/ 33338 h 57150"/>
                <a:gd name="connsiteX10" fmla="*/ 17526 w 57150"/>
                <a:gd name="connsiteY10" fmla="*/ 34004 h 57150"/>
                <a:gd name="connsiteX11" fmla="*/ 7144 w 57150"/>
                <a:gd name="connsiteY11" fmla="*/ 24479 h 57150"/>
                <a:gd name="connsiteX12" fmla="*/ 7810 w 57150"/>
                <a:gd name="connsiteY12" fmla="*/ 23717 h 57150"/>
                <a:gd name="connsiteX13" fmla="*/ 9811 w 57150"/>
                <a:gd name="connsiteY13" fmla="*/ 24479 h 57150"/>
                <a:gd name="connsiteX14" fmla="*/ 12478 w 57150"/>
                <a:gd name="connsiteY14" fmla="*/ 23813 h 57150"/>
                <a:gd name="connsiteX15" fmla="*/ 42196 w 57150"/>
                <a:gd name="connsiteY15" fmla="*/ 12287 h 57150"/>
                <a:gd name="connsiteX16" fmla="*/ 44672 w 57150"/>
                <a:gd name="connsiteY16" fmla="*/ 10763 h 57150"/>
                <a:gd name="connsiteX17" fmla="*/ 44767 w 57150"/>
                <a:gd name="connsiteY17" fmla="*/ 7810 h 57150"/>
                <a:gd name="connsiteX18" fmla="*/ 45434 w 57150"/>
                <a:gd name="connsiteY18" fmla="*/ 7144 h 57150"/>
                <a:gd name="connsiteX19" fmla="*/ 56388 w 57150"/>
                <a:gd name="connsiteY19" fmla="*/ 17240 h 57150"/>
                <a:gd name="connsiteX20" fmla="*/ 55721 w 57150"/>
                <a:gd name="connsiteY20" fmla="*/ 18002 h 57150"/>
                <a:gd name="connsiteX21" fmla="*/ 52768 w 57150"/>
                <a:gd name="connsiteY21" fmla="*/ 18479 h 57150"/>
                <a:gd name="connsiteX22" fmla="*/ 51530 w 57150"/>
                <a:gd name="connsiteY22" fmla="*/ 21146 h 57150"/>
                <a:gd name="connsiteX23" fmla="*/ 43339 w 57150"/>
                <a:gd name="connsiteY23" fmla="*/ 51435 h 57150"/>
                <a:gd name="connsiteX24" fmla="*/ 42767 w 57150"/>
                <a:gd name="connsiteY24" fmla="*/ 54864 h 57150"/>
                <a:gd name="connsiteX25" fmla="*/ 43625 w 57150"/>
                <a:gd name="connsiteY25" fmla="*/ 56960 h 57150"/>
                <a:gd name="connsiteX26" fmla="*/ 42958 w 57150"/>
                <a:gd name="connsiteY26" fmla="*/ 57721 h 57150"/>
                <a:gd name="connsiteX27" fmla="*/ 31432 w 57150"/>
                <a:gd name="connsiteY27" fmla="*/ 47054 h 57150"/>
                <a:gd name="connsiteX28" fmla="*/ 32099 w 57150"/>
                <a:gd name="connsiteY28" fmla="*/ 46292 h 57150"/>
                <a:gd name="connsiteX29" fmla="*/ 35147 w 57150"/>
                <a:gd name="connsiteY29" fmla="*/ 46292 h 57150"/>
                <a:gd name="connsiteX30" fmla="*/ 36290 w 57150"/>
                <a:gd name="connsiteY30" fmla="*/ 43815 h 57150"/>
                <a:gd name="connsiteX31" fmla="*/ 37433 w 57150"/>
                <a:gd name="connsiteY31" fmla="*/ 3933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57150" h="57150" fill="norm" stroke="1" extrusionOk="0">
                  <a:moveTo>
                    <a:pt x="39053" y="33528"/>
                  </a:moveTo>
                  <a:lnTo>
                    <a:pt x="42958" y="20098"/>
                  </a:lnTo>
                  <a:lnTo>
                    <a:pt x="30099" y="25241"/>
                  </a:lnTo>
                  <a:lnTo>
                    <a:pt x="39053" y="33528"/>
                  </a:lnTo>
                  <a:lnTo>
                    <a:pt x="39053" y="33528"/>
                  </a:lnTo>
                  <a:close/>
                  <a:moveTo>
                    <a:pt x="37433" y="39338"/>
                  </a:moveTo>
                  <a:lnTo>
                    <a:pt x="24479" y="27337"/>
                  </a:lnTo>
                  <a:lnTo>
                    <a:pt x="20193" y="29051"/>
                  </a:lnTo>
                  <a:cubicBezTo>
                    <a:pt x="19145" y="29432"/>
                    <a:pt x="18479" y="29908"/>
                    <a:pt x="18002" y="30290"/>
                  </a:cubicBezTo>
                  <a:cubicBezTo>
                    <a:pt x="17240" y="31147"/>
                    <a:pt x="17335" y="32099"/>
                    <a:pt x="18193" y="33338"/>
                  </a:cubicBezTo>
                  <a:lnTo>
                    <a:pt x="17526" y="34004"/>
                  </a:lnTo>
                  <a:lnTo>
                    <a:pt x="7144" y="24479"/>
                  </a:lnTo>
                  <a:lnTo>
                    <a:pt x="7810" y="23717"/>
                  </a:lnTo>
                  <a:cubicBezTo>
                    <a:pt x="8572" y="24194"/>
                    <a:pt x="9239" y="24479"/>
                    <a:pt x="9811" y="24479"/>
                  </a:cubicBezTo>
                  <a:cubicBezTo>
                    <a:pt x="10382" y="24479"/>
                    <a:pt x="11240" y="24289"/>
                    <a:pt x="12478" y="23813"/>
                  </a:cubicBezTo>
                  <a:lnTo>
                    <a:pt x="42196" y="12287"/>
                  </a:lnTo>
                  <a:cubicBezTo>
                    <a:pt x="43339" y="11811"/>
                    <a:pt x="44196" y="11335"/>
                    <a:pt x="44672" y="10763"/>
                  </a:cubicBezTo>
                  <a:cubicBezTo>
                    <a:pt x="45339" y="10096"/>
                    <a:pt x="45339" y="9049"/>
                    <a:pt x="44767" y="7810"/>
                  </a:cubicBezTo>
                  <a:lnTo>
                    <a:pt x="45434" y="7144"/>
                  </a:lnTo>
                  <a:lnTo>
                    <a:pt x="56388" y="17240"/>
                  </a:lnTo>
                  <a:lnTo>
                    <a:pt x="55721" y="18002"/>
                  </a:lnTo>
                  <a:cubicBezTo>
                    <a:pt x="54483" y="17526"/>
                    <a:pt x="53435" y="17717"/>
                    <a:pt x="52768" y="18479"/>
                  </a:cubicBezTo>
                  <a:cubicBezTo>
                    <a:pt x="52292" y="19050"/>
                    <a:pt x="51816" y="19907"/>
                    <a:pt x="51530" y="21146"/>
                  </a:cubicBezTo>
                  <a:lnTo>
                    <a:pt x="43339" y="51435"/>
                  </a:lnTo>
                  <a:cubicBezTo>
                    <a:pt x="42862" y="53054"/>
                    <a:pt x="42672" y="54197"/>
                    <a:pt x="42767" y="54864"/>
                  </a:cubicBezTo>
                  <a:cubicBezTo>
                    <a:pt x="42767" y="55531"/>
                    <a:pt x="43053" y="56198"/>
                    <a:pt x="43625" y="56960"/>
                  </a:cubicBezTo>
                  <a:lnTo>
                    <a:pt x="42958" y="57721"/>
                  </a:lnTo>
                  <a:lnTo>
                    <a:pt x="31432" y="47054"/>
                  </a:lnTo>
                  <a:lnTo>
                    <a:pt x="32099" y="46292"/>
                  </a:lnTo>
                  <a:cubicBezTo>
                    <a:pt x="33338" y="47149"/>
                    <a:pt x="34385" y="47054"/>
                    <a:pt x="35147" y="46292"/>
                  </a:cubicBezTo>
                  <a:cubicBezTo>
                    <a:pt x="35623" y="45815"/>
                    <a:pt x="36004" y="44958"/>
                    <a:pt x="36290" y="43815"/>
                  </a:cubicBezTo>
                  <a:lnTo>
                    <a:pt x="37433" y="3933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zh-CN" sz="100"/>
            </a:p>
          </p:txBody>
        </p:sp>
        <p:sp>
          <p:nvSpPr>
            <p:cNvPr id="54" name="任意多边形: 形状 46"/>
            <p:cNvSpPr/>
            <p:nvPr/>
          </p:nvSpPr>
          <p:spPr bwMode="auto">
            <a:xfrm>
              <a:off x="3343370" y="3810571"/>
              <a:ext cx="66675" cy="66675"/>
            </a:xfrm>
            <a:custGeom>
              <a:avLst/>
              <a:gdLst>
                <a:gd name="connsiteX0" fmla="*/ 30956 w 66675"/>
                <a:gd name="connsiteY0" fmla="*/ 24194 h 66675"/>
                <a:gd name="connsiteX1" fmla="*/ 17621 w 66675"/>
                <a:gd name="connsiteY1" fmla="*/ 41624 h 66675"/>
                <a:gd name="connsiteX2" fmla="*/ 17050 w 66675"/>
                <a:gd name="connsiteY2" fmla="*/ 43244 h 66675"/>
                <a:gd name="connsiteX3" fmla="*/ 17812 w 66675"/>
                <a:gd name="connsiteY3" fmla="*/ 45053 h 66675"/>
                <a:gd name="connsiteX4" fmla="*/ 17240 w 66675"/>
                <a:gd name="connsiteY4" fmla="*/ 45815 h 66675"/>
                <a:gd name="connsiteX5" fmla="*/ 7144 w 66675"/>
                <a:gd name="connsiteY5" fmla="*/ 38100 h 66675"/>
                <a:gd name="connsiteX6" fmla="*/ 7715 w 66675"/>
                <a:gd name="connsiteY6" fmla="*/ 37338 h 66675"/>
                <a:gd name="connsiteX7" fmla="*/ 9620 w 66675"/>
                <a:gd name="connsiteY7" fmla="*/ 37624 h 66675"/>
                <a:gd name="connsiteX8" fmla="*/ 11049 w 66675"/>
                <a:gd name="connsiteY8" fmla="*/ 36576 h 66675"/>
                <a:gd name="connsiteX9" fmla="*/ 30290 w 66675"/>
                <a:gd name="connsiteY9" fmla="*/ 11335 h 66675"/>
                <a:gd name="connsiteX10" fmla="*/ 30861 w 66675"/>
                <a:gd name="connsiteY10" fmla="*/ 9716 h 66675"/>
                <a:gd name="connsiteX11" fmla="*/ 30099 w 66675"/>
                <a:gd name="connsiteY11" fmla="*/ 7906 h 66675"/>
                <a:gd name="connsiteX12" fmla="*/ 30671 w 66675"/>
                <a:gd name="connsiteY12" fmla="*/ 7144 h 66675"/>
                <a:gd name="connsiteX13" fmla="*/ 42386 w 66675"/>
                <a:gd name="connsiteY13" fmla="*/ 16097 h 66675"/>
                <a:gd name="connsiteX14" fmla="*/ 41815 w 66675"/>
                <a:gd name="connsiteY14" fmla="*/ 16859 h 66675"/>
                <a:gd name="connsiteX15" fmla="*/ 39815 w 66675"/>
                <a:gd name="connsiteY15" fmla="*/ 17050 h 66675"/>
                <a:gd name="connsiteX16" fmla="*/ 39529 w 66675"/>
                <a:gd name="connsiteY16" fmla="*/ 19241 h 66675"/>
                <a:gd name="connsiteX17" fmla="*/ 43339 w 66675"/>
                <a:gd name="connsiteY17" fmla="*/ 48101 h 66675"/>
                <a:gd name="connsiteX18" fmla="*/ 56293 w 66675"/>
                <a:gd name="connsiteY18" fmla="*/ 31147 h 66675"/>
                <a:gd name="connsiteX19" fmla="*/ 56864 w 66675"/>
                <a:gd name="connsiteY19" fmla="*/ 29528 h 66675"/>
                <a:gd name="connsiteX20" fmla="*/ 56102 w 66675"/>
                <a:gd name="connsiteY20" fmla="*/ 27718 h 66675"/>
                <a:gd name="connsiteX21" fmla="*/ 56674 w 66675"/>
                <a:gd name="connsiteY21" fmla="*/ 26956 h 66675"/>
                <a:gd name="connsiteX22" fmla="*/ 66770 w 66675"/>
                <a:gd name="connsiteY22" fmla="*/ 34671 h 66675"/>
                <a:gd name="connsiteX23" fmla="*/ 66199 w 66675"/>
                <a:gd name="connsiteY23" fmla="*/ 35433 h 66675"/>
                <a:gd name="connsiteX24" fmla="*/ 64294 w 66675"/>
                <a:gd name="connsiteY24" fmla="*/ 35147 h 66675"/>
                <a:gd name="connsiteX25" fmla="*/ 62865 w 66675"/>
                <a:gd name="connsiteY25" fmla="*/ 36195 h 66675"/>
                <a:gd name="connsiteX26" fmla="*/ 43625 w 66675"/>
                <a:gd name="connsiteY26" fmla="*/ 61436 h 66675"/>
                <a:gd name="connsiteX27" fmla="*/ 43053 w 66675"/>
                <a:gd name="connsiteY27" fmla="*/ 63056 h 66675"/>
                <a:gd name="connsiteX28" fmla="*/ 43815 w 66675"/>
                <a:gd name="connsiteY28" fmla="*/ 64865 h 66675"/>
                <a:gd name="connsiteX29" fmla="*/ 43244 w 66675"/>
                <a:gd name="connsiteY29" fmla="*/ 65627 h 66675"/>
                <a:gd name="connsiteX30" fmla="*/ 32290 w 66675"/>
                <a:gd name="connsiteY30" fmla="*/ 57341 h 66675"/>
                <a:gd name="connsiteX31" fmla="*/ 32861 w 66675"/>
                <a:gd name="connsiteY31" fmla="*/ 56579 h 66675"/>
                <a:gd name="connsiteX32" fmla="*/ 34862 w 66675"/>
                <a:gd name="connsiteY32" fmla="*/ 56483 h 66675"/>
                <a:gd name="connsiteX33" fmla="*/ 35147 w 66675"/>
                <a:gd name="connsiteY33" fmla="*/ 55435 h 66675"/>
                <a:gd name="connsiteX34" fmla="*/ 34862 w 66675"/>
                <a:gd name="connsiteY34" fmla="*/ 52673 h 66675"/>
                <a:gd name="connsiteX35" fmla="*/ 30956 w 66675"/>
                <a:gd name="connsiteY35" fmla="*/ 2419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66675" h="66675" fill="norm" stroke="1" extrusionOk="0">
                  <a:moveTo>
                    <a:pt x="30956" y="24194"/>
                  </a:moveTo>
                  <a:lnTo>
                    <a:pt x="17621" y="41624"/>
                  </a:lnTo>
                  <a:cubicBezTo>
                    <a:pt x="17145" y="42196"/>
                    <a:pt x="16955" y="42767"/>
                    <a:pt x="17050" y="43244"/>
                  </a:cubicBezTo>
                  <a:cubicBezTo>
                    <a:pt x="17050" y="43720"/>
                    <a:pt x="17336" y="44291"/>
                    <a:pt x="17812" y="45053"/>
                  </a:cubicBezTo>
                  <a:lnTo>
                    <a:pt x="17240" y="45815"/>
                  </a:lnTo>
                  <a:lnTo>
                    <a:pt x="7144" y="38100"/>
                  </a:lnTo>
                  <a:lnTo>
                    <a:pt x="7715" y="37338"/>
                  </a:lnTo>
                  <a:cubicBezTo>
                    <a:pt x="8477" y="37624"/>
                    <a:pt x="9144" y="37719"/>
                    <a:pt x="9620" y="37624"/>
                  </a:cubicBezTo>
                  <a:cubicBezTo>
                    <a:pt x="10097" y="37529"/>
                    <a:pt x="10573" y="37148"/>
                    <a:pt x="11049" y="36576"/>
                  </a:cubicBezTo>
                  <a:lnTo>
                    <a:pt x="30290" y="11335"/>
                  </a:lnTo>
                  <a:cubicBezTo>
                    <a:pt x="30766" y="10763"/>
                    <a:pt x="30956" y="10192"/>
                    <a:pt x="30861" y="9716"/>
                  </a:cubicBezTo>
                  <a:cubicBezTo>
                    <a:pt x="30861" y="9239"/>
                    <a:pt x="30575" y="8668"/>
                    <a:pt x="30099" y="7906"/>
                  </a:cubicBezTo>
                  <a:lnTo>
                    <a:pt x="30671" y="7144"/>
                  </a:lnTo>
                  <a:lnTo>
                    <a:pt x="42386" y="16097"/>
                  </a:lnTo>
                  <a:lnTo>
                    <a:pt x="41815" y="16859"/>
                  </a:lnTo>
                  <a:cubicBezTo>
                    <a:pt x="40862" y="16478"/>
                    <a:pt x="40196" y="16478"/>
                    <a:pt x="39815" y="17050"/>
                  </a:cubicBezTo>
                  <a:cubicBezTo>
                    <a:pt x="39434" y="17526"/>
                    <a:pt x="39338" y="18193"/>
                    <a:pt x="39529" y="19241"/>
                  </a:cubicBezTo>
                  <a:lnTo>
                    <a:pt x="43339" y="48101"/>
                  </a:lnTo>
                  <a:lnTo>
                    <a:pt x="56293" y="31147"/>
                  </a:lnTo>
                  <a:cubicBezTo>
                    <a:pt x="56769" y="30575"/>
                    <a:pt x="56960" y="30004"/>
                    <a:pt x="56864" y="29528"/>
                  </a:cubicBezTo>
                  <a:cubicBezTo>
                    <a:pt x="56864" y="29051"/>
                    <a:pt x="56579" y="28480"/>
                    <a:pt x="56102" y="27718"/>
                  </a:cubicBezTo>
                  <a:lnTo>
                    <a:pt x="56674" y="26956"/>
                  </a:lnTo>
                  <a:lnTo>
                    <a:pt x="66770" y="34671"/>
                  </a:lnTo>
                  <a:lnTo>
                    <a:pt x="66199" y="35433"/>
                  </a:lnTo>
                  <a:cubicBezTo>
                    <a:pt x="65437" y="35147"/>
                    <a:pt x="64770" y="35052"/>
                    <a:pt x="64294" y="35147"/>
                  </a:cubicBezTo>
                  <a:cubicBezTo>
                    <a:pt x="63818" y="35243"/>
                    <a:pt x="63341" y="35624"/>
                    <a:pt x="62865" y="36195"/>
                  </a:cubicBezTo>
                  <a:lnTo>
                    <a:pt x="43625" y="61436"/>
                  </a:lnTo>
                  <a:cubicBezTo>
                    <a:pt x="43148" y="62008"/>
                    <a:pt x="42958" y="62579"/>
                    <a:pt x="43053" y="63056"/>
                  </a:cubicBezTo>
                  <a:cubicBezTo>
                    <a:pt x="43053" y="63532"/>
                    <a:pt x="43339" y="64103"/>
                    <a:pt x="43815" y="64865"/>
                  </a:cubicBezTo>
                  <a:lnTo>
                    <a:pt x="43244" y="65627"/>
                  </a:lnTo>
                  <a:lnTo>
                    <a:pt x="32290" y="57341"/>
                  </a:lnTo>
                  <a:lnTo>
                    <a:pt x="32861" y="56579"/>
                  </a:lnTo>
                  <a:cubicBezTo>
                    <a:pt x="33814" y="57055"/>
                    <a:pt x="34481" y="56960"/>
                    <a:pt x="34862" y="56483"/>
                  </a:cubicBezTo>
                  <a:cubicBezTo>
                    <a:pt x="35052" y="56198"/>
                    <a:pt x="35147" y="55912"/>
                    <a:pt x="35147" y="55435"/>
                  </a:cubicBezTo>
                  <a:cubicBezTo>
                    <a:pt x="35147" y="54959"/>
                    <a:pt x="35052" y="54102"/>
                    <a:pt x="34862" y="52673"/>
                  </a:cubicBezTo>
                  <a:lnTo>
                    <a:pt x="30956" y="2419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zh-CN" sz="100"/>
            </a:p>
          </p:txBody>
        </p:sp>
        <p:sp>
          <p:nvSpPr>
            <p:cNvPr id="55" name="任意多边形: 形状 47"/>
            <p:cNvSpPr/>
            <p:nvPr/>
          </p:nvSpPr>
          <p:spPr bwMode="auto">
            <a:xfrm>
              <a:off x="3392757" y="3847716"/>
              <a:ext cx="57150" cy="57150"/>
            </a:xfrm>
            <a:custGeom>
              <a:avLst/>
              <a:gdLst>
                <a:gd name="connsiteX0" fmla="*/ 38148 w 57150"/>
                <a:gd name="connsiteY0" fmla="*/ 38769 h 57150"/>
                <a:gd name="connsiteX1" fmla="*/ 30718 w 57150"/>
                <a:gd name="connsiteY1" fmla="*/ 34197 h 57150"/>
                <a:gd name="connsiteX2" fmla="*/ 29004 w 57150"/>
                <a:gd name="connsiteY2" fmla="*/ 33721 h 57150"/>
                <a:gd name="connsiteX3" fmla="*/ 27289 w 57150"/>
                <a:gd name="connsiteY3" fmla="*/ 34673 h 57150"/>
                <a:gd name="connsiteX4" fmla="*/ 26527 w 57150"/>
                <a:gd name="connsiteY4" fmla="*/ 34197 h 57150"/>
                <a:gd name="connsiteX5" fmla="*/ 31956 w 57150"/>
                <a:gd name="connsiteY5" fmla="*/ 25434 h 57150"/>
                <a:gd name="connsiteX6" fmla="*/ 32718 w 57150"/>
                <a:gd name="connsiteY6" fmla="*/ 25910 h 57150"/>
                <a:gd name="connsiteX7" fmla="*/ 32623 w 57150"/>
                <a:gd name="connsiteY7" fmla="*/ 27815 h 57150"/>
                <a:gd name="connsiteX8" fmla="*/ 33766 w 57150"/>
                <a:gd name="connsiteY8" fmla="*/ 29148 h 57150"/>
                <a:gd name="connsiteX9" fmla="*/ 49292 w 57150"/>
                <a:gd name="connsiteY9" fmla="*/ 38769 h 57150"/>
                <a:gd name="connsiteX10" fmla="*/ 48720 w 57150"/>
                <a:gd name="connsiteY10" fmla="*/ 39626 h 57150"/>
                <a:gd name="connsiteX11" fmla="*/ 46720 w 57150"/>
                <a:gd name="connsiteY11" fmla="*/ 39626 h 57150"/>
                <a:gd name="connsiteX12" fmla="*/ 45291 w 57150"/>
                <a:gd name="connsiteY12" fmla="*/ 40960 h 57150"/>
                <a:gd name="connsiteX13" fmla="*/ 41005 w 57150"/>
                <a:gd name="connsiteY13" fmla="*/ 47913 h 57150"/>
                <a:gd name="connsiteX14" fmla="*/ 40529 w 57150"/>
                <a:gd name="connsiteY14" fmla="*/ 49627 h 57150"/>
                <a:gd name="connsiteX15" fmla="*/ 41481 w 57150"/>
                <a:gd name="connsiteY15" fmla="*/ 51342 h 57150"/>
                <a:gd name="connsiteX16" fmla="*/ 41100 w 57150"/>
                <a:gd name="connsiteY16" fmla="*/ 52009 h 57150"/>
                <a:gd name="connsiteX17" fmla="*/ 19002 w 57150"/>
                <a:gd name="connsiteY17" fmla="*/ 45627 h 57150"/>
                <a:gd name="connsiteX18" fmla="*/ 8334 w 57150"/>
                <a:gd name="connsiteY18" fmla="*/ 33625 h 57150"/>
                <a:gd name="connsiteX19" fmla="*/ 7191 w 57150"/>
                <a:gd name="connsiteY19" fmla="*/ 25720 h 57150"/>
                <a:gd name="connsiteX20" fmla="*/ 10144 w 57150"/>
                <a:gd name="connsiteY20" fmla="*/ 16575 h 57150"/>
                <a:gd name="connsiteX21" fmla="*/ 20145 w 57150"/>
                <a:gd name="connsiteY21" fmla="*/ 8384 h 57150"/>
                <a:gd name="connsiteX22" fmla="*/ 40815 w 57150"/>
                <a:gd name="connsiteY22" fmla="*/ 11527 h 57150"/>
                <a:gd name="connsiteX23" fmla="*/ 50340 w 57150"/>
                <a:gd name="connsiteY23" fmla="*/ 20386 h 57150"/>
                <a:gd name="connsiteX24" fmla="*/ 52626 w 57150"/>
                <a:gd name="connsiteY24" fmla="*/ 22957 h 57150"/>
                <a:gd name="connsiteX25" fmla="*/ 54054 w 57150"/>
                <a:gd name="connsiteY25" fmla="*/ 23243 h 57150"/>
                <a:gd name="connsiteX26" fmla="*/ 54531 w 57150"/>
                <a:gd name="connsiteY26" fmla="*/ 24005 h 57150"/>
                <a:gd name="connsiteX27" fmla="*/ 45482 w 57150"/>
                <a:gd name="connsiteY27" fmla="*/ 29911 h 57150"/>
                <a:gd name="connsiteX28" fmla="*/ 45006 w 57150"/>
                <a:gd name="connsiteY28" fmla="*/ 29148 h 57150"/>
                <a:gd name="connsiteX29" fmla="*/ 45101 w 57150"/>
                <a:gd name="connsiteY29" fmla="*/ 28958 h 57150"/>
                <a:gd name="connsiteX30" fmla="*/ 44339 w 57150"/>
                <a:gd name="connsiteY30" fmla="*/ 25434 h 57150"/>
                <a:gd name="connsiteX31" fmla="*/ 37100 w 57150"/>
                <a:gd name="connsiteY31" fmla="*/ 18004 h 57150"/>
                <a:gd name="connsiteX32" fmla="*/ 26622 w 57150"/>
                <a:gd name="connsiteY32" fmla="*/ 15528 h 57150"/>
                <a:gd name="connsiteX33" fmla="*/ 17955 w 57150"/>
                <a:gd name="connsiteY33" fmla="*/ 21529 h 57150"/>
                <a:gd name="connsiteX34" fmla="*/ 16335 w 57150"/>
                <a:gd name="connsiteY34" fmla="*/ 31339 h 57150"/>
                <a:gd name="connsiteX35" fmla="*/ 23765 w 57150"/>
                <a:gd name="connsiteY35" fmla="*/ 40102 h 57150"/>
                <a:gd name="connsiteX36" fmla="*/ 34719 w 57150"/>
                <a:gd name="connsiteY36" fmla="*/ 43912 h 57150"/>
                <a:gd name="connsiteX37" fmla="*/ 38148 w 57150"/>
                <a:gd name="connsiteY37" fmla="*/ 38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57150" h="57150" fill="norm" stroke="1" extrusionOk="0">
                  <a:moveTo>
                    <a:pt x="38148" y="38769"/>
                  </a:moveTo>
                  <a:lnTo>
                    <a:pt x="30718" y="34197"/>
                  </a:lnTo>
                  <a:cubicBezTo>
                    <a:pt x="30051" y="33816"/>
                    <a:pt x="29575" y="33625"/>
                    <a:pt x="29004" y="33721"/>
                  </a:cubicBezTo>
                  <a:cubicBezTo>
                    <a:pt x="28527" y="33816"/>
                    <a:pt x="27956" y="34102"/>
                    <a:pt x="27289" y="34673"/>
                  </a:cubicBezTo>
                  <a:lnTo>
                    <a:pt x="26527" y="34197"/>
                  </a:lnTo>
                  <a:lnTo>
                    <a:pt x="31956" y="25434"/>
                  </a:lnTo>
                  <a:lnTo>
                    <a:pt x="32718" y="25910"/>
                  </a:lnTo>
                  <a:cubicBezTo>
                    <a:pt x="32433" y="26767"/>
                    <a:pt x="32433" y="27339"/>
                    <a:pt x="32623" y="27815"/>
                  </a:cubicBezTo>
                  <a:cubicBezTo>
                    <a:pt x="32814" y="28291"/>
                    <a:pt x="33195" y="28768"/>
                    <a:pt x="33766" y="29148"/>
                  </a:cubicBezTo>
                  <a:lnTo>
                    <a:pt x="49292" y="38769"/>
                  </a:lnTo>
                  <a:lnTo>
                    <a:pt x="48720" y="39626"/>
                  </a:lnTo>
                  <a:cubicBezTo>
                    <a:pt x="47958" y="39436"/>
                    <a:pt x="47292" y="39436"/>
                    <a:pt x="46720" y="39626"/>
                  </a:cubicBezTo>
                  <a:cubicBezTo>
                    <a:pt x="46244" y="39817"/>
                    <a:pt x="45768" y="40293"/>
                    <a:pt x="45291" y="40960"/>
                  </a:cubicBezTo>
                  <a:lnTo>
                    <a:pt x="41005" y="47913"/>
                  </a:lnTo>
                  <a:cubicBezTo>
                    <a:pt x="40624" y="48484"/>
                    <a:pt x="40529" y="49056"/>
                    <a:pt x="40529" y="49627"/>
                  </a:cubicBezTo>
                  <a:cubicBezTo>
                    <a:pt x="40624" y="50104"/>
                    <a:pt x="40910" y="50675"/>
                    <a:pt x="41481" y="51342"/>
                  </a:cubicBezTo>
                  <a:lnTo>
                    <a:pt x="41100" y="52009"/>
                  </a:lnTo>
                  <a:cubicBezTo>
                    <a:pt x="32623" y="51627"/>
                    <a:pt x="25289" y="49532"/>
                    <a:pt x="19002" y="45627"/>
                  </a:cubicBezTo>
                  <a:cubicBezTo>
                    <a:pt x="13573" y="42293"/>
                    <a:pt x="10049" y="38293"/>
                    <a:pt x="8334" y="33625"/>
                  </a:cubicBezTo>
                  <a:cubicBezTo>
                    <a:pt x="7382" y="31149"/>
                    <a:pt x="7001" y="28482"/>
                    <a:pt x="7191" y="25720"/>
                  </a:cubicBezTo>
                  <a:cubicBezTo>
                    <a:pt x="7382" y="22481"/>
                    <a:pt x="8430" y="19433"/>
                    <a:pt x="10144" y="16575"/>
                  </a:cubicBezTo>
                  <a:cubicBezTo>
                    <a:pt x="12525" y="12670"/>
                    <a:pt x="15859" y="10003"/>
                    <a:pt x="20145" y="8384"/>
                  </a:cubicBezTo>
                  <a:cubicBezTo>
                    <a:pt x="26718" y="6003"/>
                    <a:pt x="33576" y="7050"/>
                    <a:pt x="40815" y="11527"/>
                  </a:cubicBezTo>
                  <a:cubicBezTo>
                    <a:pt x="43958" y="13432"/>
                    <a:pt x="47101" y="16385"/>
                    <a:pt x="50340" y="20386"/>
                  </a:cubicBezTo>
                  <a:cubicBezTo>
                    <a:pt x="51578" y="21910"/>
                    <a:pt x="52340" y="22767"/>
                    <a:pt x="52626" y="22957"/>
                  </a:cubicBezTo>
                  <a:cubicBezTo>
                    <a:pt x="52911" y="23148"/>
                    <a:pt x="53483" y="23243"/>
                    <a:pt x="54054" y="23243"/>
                  </a:cubicBezTo>
                  <a:lnTo>
                    <a:pt x="54531" y="24005"/>
                  </a:lnTo>
                  <a:lnTo>
                    <a:pt x="45482" y="29911"/>
                  </a:lnTo>
                  <a:lnTo>
                    <a:pt x="45006" y="29148"/>
                  </a:lnTo>
                  <a:cubicBezTo>
                    <a:pt x="45101" y="29053"/>
                    <a:pt x="45101" y="28958"/>
                    <a:pt x="45101" y="28958"/>
                  </a:cubicBezTo>
                  <a:cubicBezTo>
                    <a:pt x="45577" y="28196"/>
                    <a:pt x="45291" y="27053"/>
                    <a:pt x="44339" y="25434"/>
                  </a:cubicBezTo>
                  <a:cubicBezTo>
                    <a:pt x="42529" y="22386"/>
                    <a:pt x="40148" y="19909"/>
                    <a:pt x="37100" y="18004"/>
                  </a:cubicBezTo>
                  <a:cubicBezTo>
                    <a:pt x="33576" y="15814"/>
                    <a:pt x="30147" y="15052"/>
                    <a:pt x="26622" y="15528"/>
                  </a:cubicBezTo>
                  <a:cubicBezTo>
                    <a:pt x="23003" y="16099"/>
                    <a:pt x="20145" y="18100"/>
                    <a:pt x="17955" y="21529"/>
                  </a:cubicBezTo>
                  <a:cubicBezTo>
                    <a:pt x="15954" y="24767"/>
                    <a:pt x="15383" y="28006"/>
                    <a:pt x="16335" y="31339"/>
                  </a:cubicBezTo>
                  <a:cubicBezTo>
                    <a:pt x="17288" y="34673"/>
                    <a:pt x="19860" y="37626"/>
                    <a:pt x="23765" y="40102"/>
                  </a:cubicBezTo>
                  <a:cubicBezTo>
                    <a:pt x="27575" y="42484"/>
                    <a:pt x="31194" y="43722"/>
                    <a:pt x="34719" y="43912"/>
                  </a:cubicBezTo>
                  <a:lnTo>
                    <a:pt x="38148" y="3876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zh-CN" sz="100"/>
            </a:p>
          </p:txBody>
        </p:sp>
        <p:sp>
          <p:nvSpPr>
            <p:cNvPr id="56" name="任意多边形: 形状 48"/>
            <p:cNvSpPr/>
            <p:nvPr/>
          </p:nvSpPr>
          <p:spPr bwMode="auto">
            <a:xfrm>
              <a:off x="3431286" y="3866197"/>
              <a:ext cx="66675" cy="66675"/>
            </a:xfrm>
            <a:custGeom>
              <a:avLst/>
              <a:gdLst>
                <a:gd name="connsiteX0" fmla="*/ 44005 w 66675"/>
                <a:gd name="connsiteY0" fmla="*/ 41338 h 66675"/>
                <a:gd name="connsiteX1" fmla="*/ 24765 w 66675"/>
                <a:gd name="connsiteY1" fmla="*/ 31909 h 66675"/>
                <a:gd name="connsiteX2" fmla="*/ 18859 w 66675"/>
                <a:gd name="connsiteY2" fmla="*/ 43815 h 66675"/>
                <a:gd name="connsiteX3" fmla="*/ 18574 w 66675"/>
                <a:gd name="connsiteY3" fmla="*/ 45529 h 66675"/>
                <a:gd name="connsiteX4" fmla="*/ 19717 w 66675"/>
                <a:gd name="connsiteY4" fmla="*/ 47149 h 66675"/>
                <a:gd name="connsiteX5" fmla="*/ 19336 w 66675"/>
                <a:gd name="connsiteY5" fmla="*/ 48006 h 66675"/>
                <a:gd name="connsiteX6" fmla="*/ 7144 w 66675"/>
                <a:gd name="connsiteY6" fmla="*/ 42005 h 66675"/>
                <a:gd name="connsiteX7" fmla="*/ 7620 w 66675"/>
                <a:gd name="connsiteY7" fmla="*/ 41148 h 66675"/>
                <a:gd name="connsiteX8" fmla="*/ 9525 w 66675"/>
                <a:gd name="connsiteY8" fmla="*/ 41053 h 66675"/>
                <a:gd name="connsiteX9" fmla="*/ 10668 w 66675"/>
                <a:gd name="connsiteY9" fmla="*/ 39815 h 66675"/>
                <a:gd name="connsiteX10" fmla="*/ 24670 w 66675"/>
                <a:gd name="connsiteY10" fmla="*/ 11335 h 66675"/>
                <a:gd name="connsiteX11" fmla="*/ 24955 w 66675"/>
                <a:gd name="connsiteY11" fmla="*/ 9620 h 66675"/>
                <a:gd name="connsiteX12" fmla="*/ 23813 w 66675"/>
                <a:gd name="connsiteY12" fmla="*/ 8001 h 66675"/>
                <a:gd name="connsiteX13" fmla="*/ 24193 w 66675"/>
                <a:gd name="connsiteY13" fmla="*/ 7144 h 66675"/>
                <a:gd name="connsiteX14" fmla="*/ 36385 w 66675"/>
                <a:gd name="connsiteY14" fmla="*/ 13144 h 66675"/>
                <a:gd name="connsiteX15" fmla="*/ 35909 w 66675"/>
                <a:gd name="connsiteY15" fmla="*/ 14002 h 66675"/>
                <a:gd name="connsiteX16" fmla="*/ 34004 w 66675"/>
                <a:gd name="connsiteY16" fmla="*/ 14097 h 66675"/>
                <a:gd name="connsiteX17" fmla="*/ 32861 w 66675"/>
                <a:gd name="connsiteY17" fmla="*/ 15335 h 66675"/>
                <a:gd name="connsiteX18" fmla="*/ 27813 w 66675"/>
                <a:gd name="connsiteY18" fmla="*/ 25527 h 66675"/>
                <a:gd name="connsiteX19" fmla="*/ 47053 w 66675"/>
                <a:gd name="connsiteY19" fmla="*/ 34957 h 66675"/>
                <a:gd name="connsiteX20" fmla="*/ 52102 w 66675"/>
                <a:gd name="connsiteY20" fmla="*/ 24765 h 66675"/>
                <a:gd name="connsiteX21" fmla="*/ 52388 w 66675"/>
                <a:gd name="connsiteY21" fmla="*/ 23146 h 66675"/>
                <a:gd name="connsiteX22" fmla="*/ 51244 w 66675"/>
                <a:gd name="connsiteY22" fmla="*/ 21527 h 66675"/>
                <a:gd name="connsiteX23" fmla="*/ 51625 w 66675"/>
                <a:gd name="connsiteY23" fmla="*/ 20669 h 66675"/>
                <a:gd name="connsiteX24" fmla="*/ 63817 w 66675"/>
                <a:gd name="connsiteY24" fmla="*/ 26670 h 66675"/>
                <a:gd name="connsiteX25" fmla="*/ 63437 w 66675"/>
                <a:gd name="connsiteY25" fmla="*/ 27527 h 66675"/>
                <a:gd name="connsiteX26" fmla="*/ 61531 w 66675"/>
                <a:gd name="connsiteY26" fmla="*/ 27623 h 66675"/>
                <a:gd name="connsiteX27" fmla="*/ 60389 w 66675"/>
                <a:gd name="connsiteY27" fmla="*/ 28861 h 66675"/>
                <a:gd name="connsiteX28" fmla="*/ 46387 w 66675"/>
                <a:gd name="connsiteY28" fmla="*/ 57245 h 66675"/>
                <a:gd name="connsiteX29" fmla="*/ 46101 w 66675"/>
                <a:gd name="connsiteY29" fmla="*/ 58960 h 66675"/>
                <a:gd name="connsiteX30" fmla="*/ 47244 w 66675"/>
                <a:gd name="connsiteY30" fmla="*/ 60579 h 66675"/>
                <a:gd name="connsiteX31" fmla="*/ 46863 w 66675"/>
                <a:gd name="connsiteY31" fmla="*/ 61436 h 66675"/>
                <a:gd name="connsiteX32" fmla="*/ 34671 w 66675"/>
                <a:gd name="connsiteY32" fmla="*/ 55435 h 66675"/>
                <a:gd name="connsiteX33" fmla="*/ 35147 w 66675"/>
                <a:gd name="connsiteY33" fmla="*/ 54578 h 66675"/>
                <a:gd name="connsiteX34" fmla="*/ 37052 w 66675"/>
                <a:gd name="connsiteY34" fmla="*/ 54483 h 66675"/>
                <a:gd name="connsiteX35" fmla="*/ 38195 w 66675"/>
                <a:gd name="connsiteY35" fmla="*/ 53245 h 66675"/>
                <a:gd name="connsiteX36" fmla="*/ 44005 w 66675"/>
                <a:gd name="connsiteY36" fmla="*/ 41338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66675" h="66675" fill="norm" stroke="1" extrusionOk="0">
                  <a:moveTo>
                    <a:pt x="44005" y="41338"/>
                  </a:moveTo>
                  <a:lnTo>
                    <a:pt x="24765" y="31909"/>
                  </a:lnTo>
                  <a:lnTo>
                    <a:pt x="18859" y="43815"/>
                  </a:lnTo>
                  <a:cubicBezTo>
                    <a:pt x="18574" y="44482"/>
                    <a:pt x="18478" y="45053"/>
                    <a:pt x="18574" y="45529"/>
                  </a:cubicBezTo>
                  <a:cubicBezTo>
                    <a:pt x="18669" y="46006"/>
                    <a:pt x="19050" y="46577"/>
                    <a:pt x="19717" y="47149"/>
                  </a:cubicBezTo>
                  <a:lnTo>
                    <a:pt x="19336" y="48006"/>
                  </a:lnTo>
                  <a:lnTo>
                    <a:pt x="7144" y="42005"/>
                  </a:lnTo>
                  <a:lnTo>
                    <a:pt x="7620" y="41148"/>
                  </a:lnTo>
                  <a:cubicBezTo>
                    <a:pt x="8477" y="41338"/>
                    <a:pt x="9049" y="41338"/>
                    <a:pt x="9525" y="41053"/>
                  </a:cubicBezTo>
                  <a:cubicBezTo>
                    <a:pt x="10001" y="40862"/>
                    <a:pt x="10382" y="40481"/>
                    <a:pt x="10668" y="39815"/>
                  </a:cubicBezTo>
                  <a:lnTo>
                    <a:pt x="24670" y="11335"/>
                  </a:lnTo>
                  <a:cubicBezTo>
                    <a:pt x="24955" y="10668"/>
                    <a:pt x="25051" y="10096"/>
                    <a:pt x="24955" y="9620"/>
                  </a:cubicBezTo>
                  <a:cubicBezTo>
                    <a:pt x="24860" y="9144"/>
                    <a:pt x="24479" y="8668"/>
                    <a:pt x="23813" y="8001"/>
                  </a:cubicBezTo>
                  <a:lnTo>
                    <a:pt x="24193" y="7144"/>
                  </a:lnTo>
                  <a:lnTo>
                    <a:pt x="36385" y="13144"/>
                  </a:lnTo>
                  <a:lnTo>
                    <a:pt x="35909" y="14002"/>
                  </a:lnTo>
                  <a:cubicBezTo>
                    <a:pt x="35052" y="13811"/>
                    <a:pt x="34385" y="13906"/>
                    <a:pt x="34004" y="14097"/>
                  </a:cubicBezTo>
                  <a:cubicBezTo>
                    <a:pt x="33528" y="14288"/>
                    <a:pt x="33147" y="14764"/>
                    <a:pt x="32861" y="15335"/>
                  </a:cubicBezTo>
                  <a:lnTo>
                    <a:pt x="27813" y="25527"/>
                  </a:lnTo>
                  <a:lnTo>
                    <a:pt x="47053" y="34957"/>
                  </a:lnTo>
                  <a:lnTo>
                    <a:pt x="52102" y="24765"/>
                  </a:lnTo>
                  <a:cubicBezTo>
                    <a:pt x="52388" y="24098"/>
                    <a:pt x="52483" y="23527"/>
                    <a:pt x="52388" y="23146"/>
                  </a:cubicBezTo>
                  <a:cubicBezTo>
                    <a:pt x="52292" y="22669"/>
                    <a:pt x="51911" y="22193"/>
                    <a:pt x="51244" y="21527"/>
                  </a:cubicBezTo>
                  <a:lnTo>
                    <a:pt x="51625" y="20669"/>
                  </a:lnTo>
                  <a:lnTo>
                    <a:pt x="63817" y="26670"/>
                  </a:lnTo>
                  <a:lnTo>
                    <a:pt x="63437" y="27527"/>
                  </a:lnTo>
                  <a:cubicBezTo>
                    <a:pt x="62579" y="27337"/>
                    <a:pt x="61913" y="27432"/>
                    <a:pt x="61531" y="27623"/>
                  </a:cubicBezTo>
                  <a:cubicBezTo>
                    <a:pt x="61055" y="27813"/>
                    <a:pt x="60674" y="28289"/>
                    <a:pt x="60389" y="28861"/>
                  </a:cubicBezTo>
                  <a:lnTo>
                    <a:pt x="46387" y="57245"/>
                  </a:lnTo>
                  <a:cubicBezTo>
                    <a:pt x="46101" y="57912"/>
                    <a:pt x="46006" y="58483"/>
                    <a:pt x="46101" y="58960"/>
                  </a:cubicBezTo>
                  <a:cubicBezTo>
                    <a:pt x="46196" y="59436"/>
                    <a:pt x="46577" y="60007"/>
                    <a:pt x="47244" y="60579"/>
                  </a:cubicBezTo>
                  <a:lnTo>
                    <a:pt x="46863" y="61436"/>
                  </a:lnTo>
                  <a:lnTo>
                    <a:pt x="34671" y="55435"/>
                  </a:lnTo>
                  <a:lnTo>
                    <a:pt x="35147" y="54578"/>
                  </a:lnTo>
                  <a:cubicBezTo>
                    <a:pt x="35909" y="54769"/>
                    <a:pt x="36576" y="54769"/>
                    <a:pt x="37052" y="54483"/>
                  </a:cubicBezTo>
                  <a:cubicBezTo>
                    <a:pt x="37528" y="54292"/>
                    <a:pt x="37909" y="53816"/>
                    <a:pt x="38195" y="53245"/>
                  </a:cubicBezTo>
                  <a:lnTo>
                    <a:pt x="44005" y="4133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zh-CN" sz="100"/>
            </a:p>
          </p:txBody>
        </p:sp>
        <p:sp>
          <p:nvSpPr>
            <p:cNvPr id="57" name="任意多边形: 形状 49"/>
            <p:cNvSpPr/>
            <p:nvPr/>
          </p:nvSpPr>
          <p:spPr bwMode="auto">
            <a:xfrm>
              <a:off x="3475768" y="3892391"/>
              <a:ext cx="57150" cy="57150"/>
            </a:xfrm>
            <a:custGeom>
              <a:avLst/>
              <a:gdLst>
                <a:gd name="connsiteX0" fmla="*/ 40005 w 57150"/>
                <a:gd name="connsiteY0" fmla="*/ 33909 h 57150"/>
                <a:gd name="connsiteX1" fmla="*/ 38576 w 57150"/>
                <a:gd name="connsiteY1" fmla="*/ 20002 h 57150"/>
                <a:gd name="connsiteX2" fmla="*/ 28575 w 57150"/>
                <a:gd name="connsiteY2" fmla="*/ 29527 h 57150"/>
                <a:gd name="connsiteX3" fmla="*/ 40005 w 57150"/>
                <a:gd name="connsiteY3" fmla="*/ 33909 h 57150"/>
                <a:gd name="connsiteX4" fmla="*/ 40005 w 57150"/>
                <a:gd name="connsiteY4" fmla="*/ 33909 h 57150"/>
                <a:gd name="connsiteX5" fmla="*/ 40672 w 57150"/>
                <a:gd name="connsiteY5" fmla="*/ 40005 h 57150"/>
                <a:gd name="connsiteX6" fmla="*/ 24194 w 57150"/>
                <a:gd name="connsiteY6" fmla="*/ 33719 h 57150"/>
                <a:gd name="connsiteX7" fmla="*/ 20860 w 57150"/>
                <a:gd name="connsiteY7" fmla="*/ 36957 h 57150"/>
                <a:gd name="connsiteX8" fmla="*/ 19336 w 57150"/>
                <a:gd name="connsiteY8" fmla="*/ 38957 h 57150"/>
                <a:gd name="connsiteX9" fmla="*/ 20669 w 57150"/>
                <a:gd name="connsiteY9" fmla="*/ 41719 h 57150"/>
                <a:gd name="connsiteX10" fmla="*/ 20288 w 57150"/>
                <a:gd name="connsiteY10" fmla="*/ 42577 h 57150"/>
                <a:gd name="connsiteX11" fmla="*/ 7144 w 57150"/>
                <a:gd name="connsiteY11" fmla="*/ 37624 h 57150"/>
                <a:gd name="connsiteX12" fmla="*/ 7525 w 57150"/>
                <a:gd name="connsiteY12" fmla="*/ 36671 h 57150"/>
                <a:gd name="connsiteX13" fmla="*/ 9620 w 57150"/>
                <a:gd name="connsiteY13" fmla="*/ 36576 h 57150"/>
                <a:gd name="connsiteX14" fmla="*/ 11811 w 57150"/>
                <a:gd name="connsiteY14" fmla="*/ 34957 h 57150"/>
                <a:gd name="connsiteX15" fmla="*/ 35052 w 57150"/>
                <a:gd name="connsiteY15" fmla="*/ 13144 h 57150"/>
                <a:gd name="connsiteX16" fmla="*/ 36767 w 57150"/>
                <a:gd name="connsiteY16" fmla="*/ 10763 h 57150"/>
                <a:gd name="connsiteX17" fmla="*/ 35719 w 57150"/>
                <a:gd name="connsiteY17" fmla="*/ 8001 h 57150"/>
                <a:gd name="connsiteX18" fmla="*/ 36100 w 57150"/>
                <a:gd name="connsiteY18" fmla="*/ 7144 h 57150"/>
                <a:gd name="connsiteX19" fmla="*/ 50006 w 57150"/>
                <a:gd name="connsiteY19" fmla="*/ 12382 h 57150"/>
                <a:gd name="connsiteX20" fmla="*/ 49625 w 57150"/>
                <a:gd name="connsiteY20" fmla="*/ 13335 h 57150"/>
                <a:gd name="connsiteX21" fmla="*/ 47053 w 57150"/>
                <a:gd name="connsiteY21" fmla="*/ 14859 h 57150"/>
                <a:gd name="connsiteX22" fmla="*/ 46863 w 57150"/>
                <a:gd name="connsiteY22" fmla="*/ 17812 h 57150"/>
                <a:gd name="connsiteX23" fmla="*/ 50578 w 57150"/>
                <a:gd name="connsiteY23" fmla="*/ 48958 h 57150"/>
                <a:gd name="connsiteX24" fmla="*/ 51340 w 57150"/>
                <a:gd name="connsiteY24" fmla="*/ 52388 h 57150"/>
                <a:gd name="connsiteX25" fmla="*/ 52959 w 57150"/>
                <a:gd name="connsiteY25" fmla="*/ 54007 h 57150"/>
                <a:gd name="connsiteX26" fmla="*/ 52578 w 57150"/>
                <a:gd name="connsiteY26" fmla="*/ 54959 h 57150"/>
                <a:gd name="connsiteX27" fmla="*/ 37909 w 57150"/>
                <a:gd name="connsiteY27" fmla="*/ 49435 h 57150"/>
                <a:gd name="connsiteX28" fmla="*/ 38291 w 57150"/>
                <a:gd name="connsiteY28" fmla="*/ 48482 h 57150"/>
                <a:gd name="connsiteX29" fmla="*/ 41148 w 57150"/>
                <a:gd name="connsiteY29" fmla="*/ 47339 h 57150"/>
                <a:gd name="connsiteX30" fmla="*/ 41243 w 57150"/>
                <a:gd name="connsiteY30" fmla="*/ 44577 h 57150"/>
                <a:gd name="connsiteX31" fmla="*/ 40672 w 57150"/>
                <a:gd name="connsiteY31" fmla="*/ 40005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57150" h="57150" fill="norm" stroke="1" extrusionOk="0">
                  <a:moveTo>
                    <a:pt x="40005" y="33909"/>
                  </a:moveTo>
                  <a:lnTo>
                    <a:pt x="38576" y="20002"/>
                  </a:lnTo>
                  <a:lnTo>
                    <a:pt x="28575" y="29527"/>
                  </a:lnTo>
                  <a:lnTo>
                    <a:pt x="40005" y="33909"/>
                  </a:lnTo>
                  <a:lnTo>
                    <a:pt x="40005" y="33909"/>
                  </a:lnTo>
                  <a:close/>
                  <a:moveTo>
                    <a:pt x="40672" y="40005"/>
                  </a:moveTo>
                  <a:lnTo>
                    <a:pt x="24194" y="33719"/>
                  </a:lnTo>
                  <a:lnTo>
                    <a:pt x="20860" y="36957"/>
                  </a:lnTo>
                  <a:cubicBezTo>
                    <a:pt x="20098" y="37719"/>
                    <a:pt x="19526" y="38386"/>
                    <a:pt x="19336" y="38957"/>
                  </a:cubicBezTo>
                  <a:cubicBezTo>
                    <a:pt x="18955" y="40005"/>
                    <a:pt x="19336" y="40862"/>
                    <a:pt x="20669" y="41719"/>
                  </a:cubicBezTo>
                  <a:lnTo>
                    <a:pt x="20288" y="42577"/>
                  </a:lnTo>
                  <a:lnTo>
                    <a:pt x="7144" y="37624"/>
                  </a:lnTo>
                  <a:lnTo>
                    <a:pt x="7525" y="36671"/>
                  </a:lnTo>
                  <a:cubicBezTo>
                    <a:pt x="8382" y="36862"/>
                    <a:pt x="9049" y="36862"/>
                    <a:pt x="9620" y="36576"/>
                  </a:cubicBezTo>
                  <a:cubicBezTo>
                    <a:pt x="10192" y="36385"/>
                    <a:pt x="10858" y="35814"/>
                    <a:pt x="11811" y="34957"/>
                  </a:cubicBezTo>
                  <a:lnTo>
                    <a:pt x="35052" y="13144"/>
                  </a:lnTo>
                  <a:cubicBezTo>
                    <a:pt x="35909" y="12287"/>
                    <a:pt x="36481" y="11525"/>
                    <a:pt x="36767" y="10763"/>
                  </a:cubicBezTo>
                  <a:cubicBezTo>
                    <a:pt x="37148" y="9906"/>
                    <a:pt x="36767" y="8953"/>
                    <a:pt x="35719" y="8001"/>
                  </a:cubicBezTo>
                  <a:lnTo>
                    <a:pt x="36100" y="7144"/>
                  </a:lnTo>
                  <a:lnTo>
                    <a:pt x="50006" y="12382"/>
                  </a:lnTo>
                  <a:lnTo>
                    <a:pt x="49625" y="13335"/>
                  </a:lnTo>
                  <a:cubicBezTo>
                    <a:pt x="48292" y="13335"/>
                    <a:pt x="47434" y="13906"/>
                    <a:pt x="47053" y="14859"/>
                  </a:cubicBezTo>
                  <a:cubicBezTo>
                    <a:pt x="46768" y="15526"/>
                    <a:pt x="46768" y="16573"/>
                    <a:pt x="46863" y="17812"/>
                  </a:cubicBezTo>
                  <a:lnTo>
                    <a:pt x="50578" y="48958"/>
                  </a:lnTo>
                  <a:cubicBezTo>
                    <a:pt x="50768" y="50673"/>
                    <a:pt x="51054" y="51816"/>
                    <a:pt x="51340" y="52388"/>
                  </a:cubicBezTo>
                  <a:cubicBezTo>
                    <a:pt x="51626" y="52959"/>
                    <a:pt x="52197" y="53530"/>
                    <a:pt x="52959" y="54007"/>
                  </a:cubicBezTo>
                  <a:lnTo>
                    <a:pt x="52578" y="54959"/>
                  </a:lnTo>
                  <a:lnTo>
                    <a:pt x="37909" y="49435"/>
                  </a:lnTo>
                  <a:lnTo>
                    <a:pt x="38291" y="48482"/>
                  </a:lnTo>
                  <a:cubicBezTo>
                    <a:pt x="39719" y="48768"/>
                    <a:pt x="40672" y="48387"/>
                    <a:pt x="41148" y="47339"/>
                  </a:cubicBezTo>
                  <a:cubicBezTo>
                    <a:pt x="41434" y="46673"/>
                    <a:pt x="41434" y="45720"/>
                    <a:pt x="41243" y="44577"/>
                  </a:cubicBezTo>
                  <a:lnTo>
                    <a:pt x="40672" y="4000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zh-CN" sz="100"/>
            </a:p>
          </p:txBody>
        </p:sp>
        <p:sp>
          <p:nvSpPr>
            <p:cNvPr id="58" name="任意多边形: 形状 50"/>
            <p:cNvSpPr/>
            <p:nvPr/>
          </p:nvSpPr>
          <p:spPr bwMode="auto">
            <a:xfrm>
              <a:off x="3525202" y="3903725"/>
              <a:ext cx="38100" cy="47625"/>
            </a:xfrm>
            <a:custGeom>
              <a:avLst/>
              <a:gdLst>
                <a:gd name="connsiteX0" fmla="*/ 28385 w 38100"/>
                <a:gd name="connsiteY0" fmla="*/ 13907 h 47625"/>
                <a:gd name="connsiteX1" fmla="*/ 19050 w 38100"/>
                <a:gd name="connsiteY1" fmla="*/ 44196 h 47625"/>
                <a:gd name="connsiteX2" fmla="*/ 19050 w 38100"/>
                <a:gd name="connsiteY2" fmla="*/ 45911 h 47625"/>
                <a:gd name="connsiteX3" fmla="*/ 20384 w 38100"/>
                <a:gd name="connsiteY3" fmla="*/ 47339 h 47625"/>
                <a:gd name="connsiteX4" fmla="*/ 20098 w 38100"/>
                <a:gd name="connsiteY4" fmla="*/ 48292 h 47625"/>
                <a:gd name="connsiteX5" fmla="*/ 7144 w 38100"/>
                <a:gd name="connsiteY5" fmla="*/ 44291 h 47625"/>
                <a:gd name="connsiteX6" fmla="*/ 7430 w 38100"/>
                <a:gd name="connsiteY6" fmla="*/ 43339 h 47625"/>
                <a:gd name="connsiteX7" fmla="*/ 9335 w 38100"/>
                <a:gd name="connsiteY7" fmla="*/ 42958 h 47625"/>
                <a:gd name="connsiteX8" fmla="*/ 10287 w 38100"/>
                <a:gd name="connsiteY8" fmla="*/ 41529 h 47625"/>
                <a:gd name="connsiteX9" fmla="*/ 19622 w 38100"/>
                <a:gd name="connsiteY9" fmla="*/ 11240 h 47625"/>
                <a:gd name="connsiteX10" fmla="*/ 19622 w 38100"/>
                <a:gd name="connsiteY10" fmla="*/ 9525 h 47625"/>
                <a:gd name="connsiteX11" fmla="*/ 18288 w 38100"/>
                <a:gd name="connsiteY11" fmla="*/ 8096 h 47625"/>
                <a:gd name="connsiteX12" fmla="*/ 18574 w 38100"/>
                <a:gd name="connsiteY12" fmla="*/ 7144 h 47625"/>
                <a:gd name="connsiteX13" fmla="*/ 31528 w 38100"/>
                <a:gd name="connsiteY13" fmla="*/ 11144 h 47625"/>
                <a:gd name="connsiteX14" fmla="*/ 31242 w 38100"/>
                <a:gd name="connsiteY14" fmla="*/ 12097 h 47625"/>
                <a:gd name="connsiteX15" fmla="*/ 29337 w 38100"/>
                <a:gd name="connsiteY15" fmla="*/ 12478 h 47625"/>
                <a:gd name="connsiteX16" fmla="*/ 28385 w 38100"/>
                <a:gd name="connsiteY16" fmla="*/ 13907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8100" h="47625" fill="norm" stroke="1" extrusionOk="0">
                  <a:moveTo>
                    <a:pt x="28385" y="13907"/>
                  </a:moveTo>
                  <a:lnTo>
                    <a:pt x="19050" y="44196"/>
                  </a:lnTo>
                  <a:cubicBezTo>
                    <a:pt x="18860" y="44863"/>
                    <a:pt x="18860" y="45434"/>
                    <a:pt x="19050" y="45911"/>
                  </a:cubicBezTo>
                  <a:cubicBezTo>
                    <a:pt x="19241" y="46387"/>
                    <a:pt x="19717" y="46863"/>
                    <a:pt x="20384" y="47339"/>
                  </a:cubicBezTo>
                  <a:lnTo>
                    <a:pt x="20098" y="48292"/>
                  </a:lnTo>
                  <a:lnTo>
                    <a:pt x="7144" y="44291"/>
                  </a:lnTo>
                  <a:lnTo>
                    <a:pt x="7430" y="43339"/>
                  </a:lnTo>
                  <a:cubicBezTo>
                    <a:pt x="8287" y="43339"/>
                    <a:pt x="8858" y="43244"/>
                    <a:pt x="9335" y="42958"/>
                  </a:cubicBezTo>
                  <a:cubicBezTo>
                    <a:pt x="9811" y="42672"/>
                    <a:pt x="10097" y="42196"/>
                    <a:pt x="10287" y="41529"/>
                  </a:cubicBezTo>
                  <a:lnTo>
                    <a:pt x="19622" y="11240"/>
                  </a:lnTo>
                  <a:cubicBezTo>
                    <a:pt x="19812" y="10573"/>
                    <a:pt x="19812" y="10001"/>
                    <a:pt x="19622" y="9525"/>
                  </a:cubicBezTo>
                  <a:cubicBezTo>
                    <a:pt x="19431" y="9049"/>
                    <a:pt x="18955" y="8573"/>
                    <a:pt x="18288" y="8096"/>
                  </a:cubicBezTo>
                  <a:lnTo>
                    <a:pt x="18574" y="7144"/>
                  </a:lnTo>
                  <a:lnTo>
                    <a:pt x="31528" y="11144"/>
                  </a:lnTo>
                  <a:lnTo>
                    <a:pt x="31242" y="12097"/>
                  </a:lnTo>
                  <a:cubicBezTo>
                    <a:pt x="30385" y="12097"/>
                    <a:pt x="29718" y="12192"/>
                    <a:pt x="29337" y="12478"/>
                  </a:cubicBezTo>
                  <a:cubicBezTo>
                    <a:pt x="28956" y="12764"/>
                    <a:pt x="28670" y="13240"/>
                    <a:pt x="28385" y="1390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zh-CN" sz="100"/>
            </a:p>
          </p:txBody>
        </p:sp>
        <p:sp>
          <p:nvSpPr>
            <p:cNvPr id="59" name="任意多边形: 形状 51"/>
            <p:cNvSpPr/>
            <p:nvPr/>
          </p:nvSpPr>
          <p:spPr bwMode="auto">
            <a:xfrm>
              <a:off x="3562255" y="3913630"/>
              <a:ext cx="57150" cy="47625"/>
            </a:xfrm>
            <a:custGeom>
              <a:avLst/>
              <a:gdLst>
                <a:gd name="connsiteX0" fmla="*/ 21622 w 57150"/>
                <a:gd name="connsiteY0" fmla="*/ 31242 h 47625"/>
                <a:gd name="connsiteX1" fmla="*/ 18955 w 57150"/>
                <a:gd name="connsiteY1" fmla="*/ 43910 h 47625"/>
                <a:gd name="connsiteX2" fmla="*/ 19050 w 57150"/>
                <a:gd name="connsiteY2" fmla="*/ 45625 h 47625"/>
                <a:gd name="connsiteX3" fmla="*/ 20574 w 57150"/>
                <a:gd name="connsiteY3" fmla="*/ 46958 h 47625"/>
                <a:gd name="connsiteX4" fmla="*/ 20383 w 57150"/>
                <a:gd name="connsiteY4" fmla="*/ 47911 h 47625"/>
                <a:gd name="connsiteX5" fmla="*/ 7144 w 57150"/>
                <a:gd name="connsiteY5" fmla="*/ 45149 h 47625"/>
                <a:gd name="connsiteX6" fmla="*/ 7334 w 57150"/>
                <a:gd name="connsiteY6" fmla="*/ 44196 h 47625"/>
                <a:gd name="connsiteX7" fmla="*/ 9144 w 57150"/>
                <a:gd name="connsiteY7" fmla="*/ 43625 h 47625"/>
                <a:gd name="connsiteX8" fmla="*/ 10001 w 57150"/>
                <a:gd name="connsiteY8" fmla="*/ 42101 h 47625"/>
                <a:gd name="connsiteX9" fmla="*/ 16478 w 57150"/>
                <a:gd name="connsiteY9" fmla="*/ 11049 h 47625"/>
                <a:gd name="connsiteX10" fmla="*/ 16383 w 57150"/>
                <a:gd name="connsiteY10" fmla="*/ 9335 h 47625"/>
                <a:gd name="connsiteX11" fmla="*/ 14859 w 57150"/>
                <a:gd name="connsiteY11" fmla="*/ 8096 h 47625"/>
                <a:gd name="connsiteX12" fmla="*/ 15049 w 57150"/>
                <a:gd name="connsiteY12" fmla="*/ 7144 h 47625"/>
                <a:gd name="connsiteX13" fmla="*/ 48673 w 57150"/>
                <a:gd name="connsiteY13" fmla="*/ 14192 h 47625"/>
                <a:gd name="connsiteX14" fmla="*/ 50387 w 57150"/>
                <a:gd name="connsiteY14" fmla="*/ 14097 h 47625"/>
                <a:gd name="connsiteX15" fmla="*/ 51625 w 57150"/>
                <a:gd name="connsiteY15" fmla="*/ 12573 h 47625"/>
                <a:gd name="connsiteX16" fmla="*/ 52483 w 57150"/>
                <a:gd name="connsiteY16" fmla="*/ 12764 h 47625"/>
                <a:gd name="connsiteX17" fmla="*/ 50101 w 57150"/>
                <a:gd name="connsiteY17" fmla="*/ 24003 h 47625"/>
                <a:gd name="connsiteX18" fmla="*/ 49244 w 57150"/>
                <a:gd name="connsiteY18" fmla="*/ 23813 h 47625"/>
                <a:gd name="connsiteX19" fmla="*/ 48673 w 57150"/>
                <a:gd name="connsiteY19" fmla="*/ 21908 h 47625"/>
                <a:gd name="connsiteX20" fmla="*/ 47149 w 57150"/>
                <a:gd name="connsiteY20" fmla="*/ 21050 h 47625"/>
                <a:gd name="connsiteX21" fmla="*/ 24670 w 57150"/>
                <a:gd name="connsiteY21" fmla="*/ 16383 h 47625"/>
                <a:gd name="connsiteX22" fmla="*/ 22955 w 57150"/>
                <a:gd name="connsiteY22" fmla="*/ 24765 h 47625"/>
                <a:gd name="connsiteX23" fmla="*/ 37052 w 57150"/>
                <a:gd name="connsiteY23" fmla="*/ 27718 h 47625"/>
                <a:gd name="connsiteX24" fmla="*/ 38767 w 57150"/>
                <a:gd name="connsiteY24" fmla="*/ 27623 h 47625"/>
                <a:gd name="connsiteX25" fmla="*/ 40005 w 57150"/>
                <a:gd name="connsiteY25" fmla="*/ 26099 h 47625"/>
                <a:gd name="connsiteX26" fmla="*/ 40862 w 57150"/>
                <a:gd name="connsiteY26" fmla="*/ 26289 h 47625"/>
                <a:gd name="connsiteX27" fmla="*/ 38576 w 57150"/>
                <a:gd name="connsiteY27" fmla="*/ 37243 h 47625"/>
                <a:gd name="connsiteX28" fmla="*/ 37719 w 57150"/>
                <a:gd name="connsiteY28" fmla="*/ 37052 h 47625"/>
                <a:gd name="connsiteX29" fmla="*/ 37147 w 57150"/>
                <a:gd name="connsiteY29" fmla="*/ 35147 h 47625"/>
                <a:gd name="connsiteX30" fmla="*/ 35623 w 57150"/>
                <a:gd name="connsiteY30" fmla="*/ 34290 h 47625"/>
                <a:gd name="connsiteX31" fmla="*/ 21622 w 57150"/>
                <a:gd name="connsiteY31" fmla="*/ 31242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57150" h="47625" fill="norm" stroke="1" extrusionOk="0">
                  <a:moveTo>
                    <a:pt x="21622" y="31242"/>
                  </a:moveTo>
                  <a:lnTo>
                    <a:pt x="18955" y="43910"/>
                  </a:lnTo>
                  <a:cubicBezTo>
                    <a:pt x="18764" y="44577"/>
                    <a:pt x="18859" y="45149"/>
                    <a:pt x="19050" y="45625"/>
                  </a:cubicBezTo>
                  <a:cubicBezTo>
                    <a:pt x="19240" y="46101"/>
                    <a:pt x="19812" y="46482"/>
                    <a:pt x="20574" y="46958"/>
                  </a:cubicBezTo>
                  <a:lnTo>
                    <a:pt x="20383" y="47911"/>
                  </a:lnTo>
                  <a:lnTo>
                    <a:pt x="7144" y="45149"/>
                  </a:lnTo>
                  <a:lnTo>
                    <a:pt x="7334" y="44196"/>
                  </a:lnTo>
                  <a:cubicBezTo>
                    <a:pt x="8191" y="44196"/>
                    <a:pt x="8763" y="44006"/>
                    <a:pt x="9144" y="43625"/>
                  </a:cubicBezTo>
                  <a:cubicBezTo>
                    <a:pt x="9525" y="43339"/>
                    <a:pt x="9811" y="42767"/>
                    <a:pt x="10001" y="42101"/>
                  </a:cubicBezTo>
                  <a:lnTo>
                    <a:pt x="16478" y="11049"/>
                  </a:lnTo>
                  <a:cubicBezTo>
                    <a:pt x="16669" y="10382"/>
                    <a:pt x="16573" y="9811"/>
                    <a:pt x="16383" y="9335"/>
                  </a:cubicBezTo>
                  <a:cubicBezTo>
                    <a:pt x="16097" y="8858"/>
                    <a:pt x="15621" y="8477"/>
                    <a:pt x="14859" y="8096"/>
                  </a:cubicBezTo>
                  <a:lnTo>
                    <a:pt x="15049" y="7144"/>
                  </a:lnTo>
                  <a:lnTo>
                    <a:pt x="48673" y="14192"/>
                  </a:lnTo>
                  <a:cubicBezTo>
                    <a:pt x="49435" y="14383"/>
                    <a:pt x="50006" y="14288"/>
                    <a:pt x="50387" y="14097"/>
                  </a:cubicBezTo>
                  <a:cubicBezTo>
                    <a:pt x="50864" y="13811"/>
                    <a:pt x="51244" y="13335"/>
                    <a:pt x="51625" y="12573"/>
                  </a:cubicBezTo>
                  <a:lnTo>
                    <a:pt x="52483" y="12764"/>
                  </a:lnTo>
                  <a:lnTo>
                    <a:pt x="50101" y="24003"/>
                  </a:lnTo>
                  <a:lnTo>
                    <a:pt x="49244" y="23813"/>
                  </a:lnTo>
                  <a:cubicBezTo>
                    <a:pt x="49149" y="22955"/>
                    <a:pt x="49054" y="22384"/>
                    <a:pt x="48673" y="21908"/>
                  </a:cubicBezTo>
                  <a:cubicBezTo>
                    <a:pt x="48387" y="21527"/>
                    <a:pt x="47815" y="21241"/>
                    <a:pt x="47149" y="21050"/>
                  </a:cubicBezTo>
                  <a:lnTo>
                    <a:pt x="24670" y="16383"/>
                  </a:lnTo>
                  <a:lnTo>
                    <a:pt x="22955" y="24765"/>
                  </a:lnTo>
                  <a:lnTo>
                    <a:pt x="37052" y="27718"/>
                  </a:lnTo>
                  <a:cubicBezTo>
                    <a:pt x="37814" y="27908"/>
                    <a:pt x="38290" y="27813"/>
                    <a:pt x="38767" y="27623"/>
                  </a:cubicBezTo>
                  <a:cubicBezTo>
                    <a:pt x="39148" y="27337"/>
                    <a:pt x="39624" y="26860"/>
                    <a:pt x="40005" y="26099"/>
                  </a:cubicBezTo>
                  <a:lnTo>
                    <a:pt x="40862" y="26289"/>
                  </a:lnTo>
                  <a:lnTo>
                    <a:pt x="38576" y="37243"/>
                  </a:lnTo>
                  <a:lnTo>
                    <a:pt x="37719" y="37052"/>
                  </a:lnTo>
                  <a:cubicBezTo>
                    <a:pt x="37624" y="36195"/>
                    <a:pt x="37528" y="35624"/>
                    <a:pt x="37147" y="35147"/>
                  </a:cubicBezTo>
                  <a:cubicBezTo>
                    <a:pt x="36862" y="34766"/>
                    <a:pt x="36385" y="34481"/>
                    <a:pt x="35623" y="34290"/>
                  </a:cubicBezTo>
                  <a:lnTo>
                    <a:pt x="21622" y="3124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zh-CN" sz="100"/>
            </a:p>
          </p:txBody>
        </p:sp>
        <p:sp>
          <p:nvSpPr>
            <p:cNvPr id="60" name="任意多边形: 形状 52"/>
            <p:cNvSpPr/>
            <p:nvPr/>
          </p:nvSpPr>
          <p:spPr bwMode="auto">
            <a:xfrm>
              <a:off x="3606377" y="3923426"/>
              <a:ext cx="57150" cy="47625"/>
            </a:xfrm>
            <a:custGeom>
              <a:avLst/>
              <a:gdLst>
                <a:gd name="connsiteX0" fmla="*/ 31126 w 57150"/>
                <a:gd name="connsiteY0" fmla="*/ 14590 h 47625"/>
                <a:gd name="connsiteX1" fmla="*/ 21124 w 57150"/>
                <a:gd name="connsiteY1" fmla="*/ 17257 h 47625"/>
                <a:gd name="connsiteX2" fmla="*/ 16648 w 57150"/>
                <a:gd name="connsiteY2" fmla="*/ 25829 h 47625"/>
                <a:gd name="connsiteX3" fmla="*/ 19029 w 57150"/>
                <a:gd name="connsiteY3" fmla="*/ 35163 h 47625"/>
                <a:gd name="connsiteX4" fmla="*/ 28173 w 57150"/>
                <a:gd name="connsiteY4" fmla="*/ 40117 h 47625"/>
                <a:gd name="connsiteX5" fmla="*/ 38269 w 57150"/>
                <a:gd name="connsiteY5" fmla="*/ 37449 h 47625"/>
                <a:gd name="connsiteX6" fmla="*/ 42746 w 57150"/>
                <a:gd name="connsiteY6" fmla="*/ 29067 h 47625"/>
                <a:gd name="connsiteX7" fmla="*/ 40365 w 57150"/>
                <a:gd name="connsiteY7" fmla="*/ 19542 h 47625"/>
                <a:gd name="connsiteX8" fmla="*/ 31126 w 57150"/>
                <a:gd name="connsiteY8" fmla="*/ 14590 h 47625"/>
                <a:gd name="connsiteX9" fmla="*/ 31126 w 57150"/>
                <a:gd name="connsiteY9" fmla="*/ 14590 h 47625"/>
                <a:gd name="connsiteX10" fmla="*/ 31983 w 57150"/>
                <a:gd name="connsiteY10" fmla="*/ 7350 h 47625"/>
                <a:gd name="connsiteX11" fmla="*/ 46556 w 57150"/>
                <a:gd name="connsiteY11" fmla="*/ 13828 h 47625"/>
                <a:gd name="connsiteX12" fmla="*/ 51890 w 57150"/>
                <a:gd name="connsiteY12" fmla="*/ 30401 h 47625"/>
                <a:gd name="connsiteX13" fmla="*/ 42841 w 57150"/>
                <a:gd name="connsiteY13" fmla="*/ 44593 h 47625"/>
                <a:gd name="connsiteX14" fmla="*/ 27220 w 57150"/>
                <a:gd name="connsiteY14" fmla="*/ 47451 h 47625"/>
                <a:gd name="connsiteX15" fmla="*/ 12742 w 57150"/>
                <a:gd name="connsiteY15" fmla="*/ 40974 h 47625"/>
                <a:gd name="connsiteX16" fmla="*/ 7313 w 57150"/>
                <a:gd name="connsiteY16" fmla="*/ 24686 h 47625"/>
                <a:gd name="connsiteX17" fmla="*/ 16457 w 57150"/>
                <a:gd name="connsiteY17" fmla="*/ 10113 h 47625"/>
                <a:gd name="connsiteX18" fmla="*/ 31983 w 57150"/>
                <a:gd name="connsiteY18" fmla="*/ 7350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47625" fill="norm" stroke="1" extrusionOk="0">
                  <a:moveTo>
                    <a:pt x="31126" y="14590"/>
                  </a:moveTo>
                  <a:cubicBezTo>
                    <a:pt x="27220" y="14113"/>
                    <a:pt x="23887" y="14971"/>
                    <a:pt x="21124" y="17257"/>
                  </a:cubicBezTo>
                  <a:cubicBezTo>
                    <a:pt x="18553" y="19352"/>
                    <a:pt x="17029" y="22209"/>
                    <a:pt x="16648" y="25829"/>
                  </a:cubicBezTo>
                  <a:cubicBezTo>
                    <a:pt x="16171" y="29448"/>
                    <a:pt x="17029" y="32496"/>
                    <a:pt x="19029" y="35163"/>
                  </a:cubicBezTo>
                  <a:cubicBezTo>
                    <a:pt x="21220" y="38021"/>
                    <a:pt x="24268" y="39736"/>
                    <a:pt x="28173" y="40117"/>
                  </a:cubicBezTo>
                  <a:cubicBezTo>
                    <a:pt x="32078" y="40593"/>
                    <a:pt x="35412" y="39736"/>
                    <a:pt x="38269" y="37449"/>
                  </a:cubicBezTo>
                  <a:cubicBezTo>
                    <a:pt x="40841" y="35354"/>
                    <a:pt x="42365" y="32592"/>
                    <a:pt x="42746" y="29067"/>
                  </a:cubicBezTo>
                  <a:cubicBezTo>
                    <a:pt x="43222" y="25257"/>
                    <a:pt x="42365" y="22114"/>
                    <a:pt x="40365" y="19542"/>
                  </a:cubicBezTo>
                  <a:cubicBezTo>
                    <a:pt x="38174" y="16780"/>
                    <a:pt x="35031" y="15161"/>
                    <a:pt x="31126" y="14590"/>
                  </a:cubicBezTo>
                  <a:lnTo>
                    <a:pt x="31126" y="14590"/>
                  </a:lnTo>
                  <a:close/>
                  <a:moveTo>
                    <a:pt x="31983" y="7350"/>
                  </a:moveTo>
                  <a:cubicBezTo>
                    <a:pt x="38079" y="8113"/>
                    <a:pt x="42937" y="10208"/>
                    <a:pt x="46556" y="13828"/>
                  </a:cubicBezTo>
                  <a:cubicBezTo>
                    <a:pt x="50938" y="18209"/>
                    <a:pt x="52747" y="23638"/>
                    <a:pt x="51890" y="30401"/>
                  </a:cubicBezTo>
                  <a:cubicBezTo>
                    <a:pt x="51128" y="36688"/>
                    <a:pt x="48080" y="41450"/>
                    <a:pt x="42841" y="44593"/>
                  </a:cubicBezTo>
                  <a:cubicBezTo>
                    <a:pt x="38460" y="47260"/>
                    <a:pt x="33221" y="48213"/>
                    <a:pt x="27220" y="47451"/>
                  </a:cubicBezTo>
                  <a:cubicBezTo>
                    <a:pt x="21124" y="46689"/>
                    <a:pt x="16362" y="44593"/>
                    <a:pt x="12742" y="40974"/>
                  </a:cubicBezTo>
                  <a:cubicBezTo>
                    <a:pt x="8361" y="36592"/>
                    <a:pt x="6551" y="31163"/>
                    <a:pt x="7313" y="24686"/>
                  </a:cubicBezTo>
                  <a:cubicBezTo>
                    <a:pt x="8075" y="18114"/>
                    <a:pt x="11123" y="13256"/>
                    <a:pt x="16457" y="10113"/>
                  </a:cubicBezTo>
                  <a:cubicBezTo>
                    <a:pt x="20839" y="7636"/>
                    <a:pt x="25982" y="6684"/>
                    <a:pt x="31983" y="735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zh-CN" sz="100"/>
            </a:p>
          </p:txBody>
        </p:sp>
        <p:sp>
          <p:nvSpPr>
            <p:cNvPr id="61" name="任意多边形: 形状 53"/>
            <p:cNvSpPr/>
            <p:nvPr/>
          </p:nvSpPr>
          <p:spPr bwMode="auto">
            <a:xfrm>
              <a:off x="3656552" y="3927346"/>
              <a:ext cx="57150" cy="47625"/>
            </a:xfrm>
            <a:custGeom>
              <a:avLst/>
              <a:gdLst>
                <a:gd name="connsiteX0" fmla="*/ 19050 w 57150"/>
                <a:gd name="connsiteY0" fmla="*/ 23241 h 47625"/>
                <a:gd name="connsiteX1" fmla="*/ 32861 w 57150"/>
                <a:gd name="connsiteY1" fmla="*/ 23622 h 47625"/>
                <a:gd name="connsiteX2" fmla="*/ 37529 w 57150"/>
                <a:gd name="connsiteY2" fmla="*/ 23050 h 47625"/>
                <a:gd name="connsiteX3" fmla="*/ 39719 w 57150"/>
                <a:gd name="connsiteY3" fmla="*/ 19431 h 47625"/>
                <a:gd name="connsiteX4" fmla="*/ 38291 w 57150"/>
                <a:gd name="connsiteY4" fmla="*/ 16002 h 47625"/>
                <a:gd name="connsiteX5" fmla="*/ 33052 w 57150"/>
                <a:gd name="connsiteY5" fmla="*/ 14859 h 47625"/>
                <a:gd name="connsiteX6" fmla="*/ 19241 w 57150"/>
                <a:gd name="connsiteY6" fmla="*/ 14478 h 47625"/>
                <a:gd name="connsiteX7" fmla="*/ 19050 w 57150"/>
                <a:gd name="connsiteY7" fmla="*/ 23241 h 47625"/>
                <a:gd name="connsiteX8" fmla="*/ 19050 w 57150"/>
                <a:gd name="connsiteY8" fmla="*/ 23241 h 47625"/>
                <a:gd name="connsiteX9" fmla="*/ 18860 w 57150"/>
                <a:gd name="connsiteY9" fmla="*/ 30290 h 47625"/>
                <a:gd name="connsiteX10" fmla="*/ 18479 w 57150"/>
                <a:gd name="connsiteY10" fmla="*/ 42672 h 47625"/>
                <a:gd name="connsiteX11" fmla="*/ 18955 w 57150"/>
                <a:gd name="connsiteY11" fmla="*/ 44291 h 47625"/>
                <a:gd name="connsiteX12" fmla="*/ 20669 w 57150"/>
                <a:gd name="connsiteY12" fmla="*/ 45244 h 47625"/>
                <a:gd name="connsiteX13" fmla="*/ 20669 w 57150"/>
                <a:gd name="connsiteY13" fmla="*/ 46196 h 47625"/>
                <a:gd name="connsiteX14" fmla="*/ 7144 w 57150"/>
                <a:gd name="connsiteY14" fmla="*/ 45815 h 47625"/>
                <a:gd name="connsiteX15" fmla="*/ 7144 w 57150"/>
                <a:gd name="connsiteY15" fmla="*/ 44863 h 47625"/>
                <a:gd name="connsiteX16" fmla="*/ 8858 w 57150"/>
                <a:gd name="connsiteY16" fmla="*/ 44006 h 47625"/>
                <a:gd name="connsiteX17" fmla="*/ 9430 w 57150"/>
                <a:gd name="connsiteY17" fmla="*/ 42386 h 47625"/>
                <a:gd name="connsiteX18" fmla="*/ 10287 w 57150"/>
                <a:gd name="connsiteY18" fmla="*/ 10668 h 47625"/>
                <a:gd name="connsiteX19" fmla="*/ 9811 w 57150"/>
                <a:gd name="connsiteY19" fmla="*/ 9049 h 47625"/>
                <a:gd name="connsiteX20" fmla="*/ 8096 w 57150"/>
                <a:gd name="connsiteY20" fmla="*/ 8096 h 47625"/>
                <a:gd name="connsiteX21" fmla="*/ 8096 w 57150"/>
                <a:gd name="connsiteY21" fmla="*/ 7144 h 47625"/>
                <a:gd name="connsiteX22" fmla="*/ 33242 w 57150"/>
                <a:gd name="connsiteY22" fmla="*/ 7810 h 47625"/>
                <a:gd name="connsiteX23" fmla="*/ 40672 w 57150"/>
                <a:gd name="connsiteY23" fmla="*/ 8477 h 47625"/>
                <a:gd name="connsiteX24" fmla="*/ 45244 w 57150"/>
                <a:gd name="connsiteY24" fmla="*/ 10382 h 47625"/>
                <a:gd name="connsiteX25" fmla="*/ 49149 w 57150"/>
                <a:gd name="connsiteY25" fmla="*/ 19431 h 47625"/>
                <a:gd name="connsiteX26" fmla="*/ 46387 w 57150"/>
                <a:gd name="connsiteY26" fmla="*/ 26765 h 47625"/>
                <a:gd name="connsiteX27" fmla="*/ 38100 w 57150"/>
                <a:gd name="connsiteY27" fmla="*/ 30385 h 47625"/>
                <a:gd name="connsiteX28" fmla="*/ 45053 w 57150"/>
                <a:gd name="connsiteY28" fmla="*/ 40767 h 47625"/>
                <a:gd name="connsiteX29" fmla="*/ 48101 w 57150"/>
                <a:gd name="connsiteY29" fmla="*/ 44672 h 47625"/>
                <a:gd name="connsiteX30" fmla="*/ 50768 w 57150"/>
                <a:gd name="connsiteY30" fmla="*/ 46006 h 47625"/>
                <a:gd name="connsiteX31" fmla="*/ 50768 w 57150"/>
                <a:gd name="connsiteY31" fmla="*/ 46958 h 47625"/>
                <a:gd name="connsiteX32" fmla="*/ 34671 w 57150"/>
                <a:gd name="connsiteY32" fmla="*/ 46482 h 47625"/>
                <a:gd name="connsiteX33" fmla="*/ 34671 w 57150"/>
                <a:gd name="connsiteY33" fmla="*/ 45529 h 47625"/>
                <a:gd name="connsiteX34" fmla="*/ 36481 w 57150"/>
                <a:gd name="connsiteY34" fmla="*/ 44006 h 47625"/>
                <a:gd name="connsiteX35" fmla="*/ 35433 w 57150"/>
                <a:gd name="connsiteY35" fmla="*/ 41624 h 47625"/>
                <a:gd name="connsiteX36" fmla="*/ 28099 w 57150"/>
                <a:gd name="connsiteY36" fmla="*/ 30290 h 47625"/>
                <a:gd name="connsiteX37" fmla="*/ 18860 w 57150"/>
                <a:gd name="connsiteY37" fmla="*/ 30290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57150" h="47625" fill="norm" stroke="1" extrusionOk="0">
                  <a:moveTo>
                    <a:pt x="19050" y="23241"/>
                  </a:moveTo>
                  <a:lnTo>
                    <a:pt x="32861" y="23622"/>
                  </a:lnTo>
                  <a:cubicBezTo>
                    <a:pt x="34957" y="23717"/>
                    <a:pt x="36481" y="23527"/>
                    <a:pt x="37529" y="23050"/>
                  </a:cubicBezTo>
                  <a:cubicBezTo>
                    <a:pt x="38957" y="22479"/>
                    <a:pt x="39719" y="21241"/>
                    <a:pt x="39719" y="19431"/>
                  </a:cubicBezTo>
                  <a:cubicBezTo>
                    <a:pt x="39719" y="17812"/>
                    <a:pt x="39243" y="16669"/>
                    <a:pt x="38291" y="16002"/>
                  </a:cubicBezTo>
                  <a:cubicBezTo>
                    <a:pt x="37338" y="15335"/>
                    <a:pt x="35528" y="14954"/>
                    <a:pt x="33052" y="14859"/>
                  </a:cubicBezTo>
                  <a:lnTo>
                    <a:pt x="19241" y="14478"/>
                  </a:lnTo>
                  <a:lnTo>
                    <a:pt x="19050" y="23241"/>
                  </a:lnTo>
                  <a:lnTo>
                    <a:pt x="19050" y="23241"/>
                  </a:lnTo>
                  <a:close/>
                  <a:moveTo>
                    <a:pt x="18860" y="30290"/>
                  </a:moveTo>
                  <a:lnTo>
                    <a:pt x="18479" y="42672"/>
                  </a:lnTo>
                  <a:cubicBezTo>
                    <a:pt x="18479" y="43339"/>
                    <a:pt x="18574" y="43910"/>
                    <a:pt x="18955" y="44291"/>
                  </a:cubicBezTo>
                  <a:cubicBezTo>
                    <a:pt x="19241" y="44672"/>
                    <a:pt x="19812" y="45053"/>
                    <a:pt x="20669" y="45244"/>
                  </a:cubicBezTo>
                  <a:lnTo>
                    <a:pt x="20669" y="46196"/>
                  </a:lnTo>
                  <a:lnTo>
                    <a:pt x="7144" y="45815"/>
                  </a:lnTo>
                  <a:lnTo>
                    <a:pt x="7144" y="44863"/>
                  </a:lnTo>
                  <a:cubicBezTo>
                    <a:pt x="7906" y="44672"/>
                    <a:pt x="8477" y="44387"/>
                    <a:pt x="8858" y="44006"/>
                  </a:cubicBezTo>
                  <a:cubicBezTo>
                    <a:pt x="9239" y="43625"/>
                    <a:pt x="9430" y="43053"/>
                    <a:pt x="9430" y="42386"/>
                  </a:cubicBezTo>
                  <a:lnTo>
                    <a:pt x="10287" y="10668"/>
                  </a:lnTo>
                  <a:cubicBezTo>
                    <a:pt x="10287" y="9906"/>
                    <a:pt x="10192" y="9430"/>
                    <a:pt x="9811" y="9049"/>
                  </a:cubicBezTo>
                  <a:cubicBezTo>
                    <a:pt x="9525" y="8668"/>
                    <a:pt x="8954" y="8382"/>
                    <a:pt x="8096" y="8096"/>
                  </a:cubicBezTo>
                  <a:lnTo>
                    <a:pt x="8096" y="7144"/>
                  </a:lnTo>
                  <a:lnTo>
                    <a:pt x="33242" y="7810"/>
                  </a:lnTo>
                  <a:cubicBezTo>
                    <a:pt x="36481" y="7906"/>
                    <a:pt x="38957" y="8096"/>
                    <a:pt x="40672" y="8477"/>
                  </a:cubicBezTo>
                  <a:cubicBezTo>
                    <a:pt x="42386" y="8858"/>
                    <a:pt x="43910" y="9525"/>
                    <a:pt x="45244" y="10382"/>
                  </a:cubicBezTo>
                  <a:cubicBezTo>
                    <a:pt x="48006" y="12287"/>
                    <a:pt x="49244" y="15335"/>
                    <a:pt x="49149" y="19431"/>
                  </a:cubicBezTo>
                  <a:cubicBezTo>
                    <a:pt x="49054" y="22574"/>
                    <a:pt x="48196" y="24956"/>
                    <a:pt x="46387" y="26765"/>
                  </a:cubicBezTo>
                  <a:cubicBezTo>
                    <a:pt x="44672" y="28480"/>
                    <a:pt x="41910" y="29718"/>
                    <a:pt x="38100" y="30385"/>
                  </a:cubicBezTo>
                  <a:lnTo>
                    <a:pt x="45053" y="40767"/>
                  </a:lnTo>
                  <a:cubicBezTo>
                    <a:pt x="46292" y="42672"/>
                    <a:pt x="47339" y="44006"/>
                    <a:pt x="48101" y="44672"/>
                  </a:cubicBezTo>
                  <a:cubicBezTo>
                    <a:pt x="48863" y="45339"/>
                    <a:pt x="49721" y="45815"/>
                    <a:pt x="50768" y="46006"/>
                  </a:cubicBezTo>
                  <a:lnTo>
                    <a:pt x="50768" y="46958"/>
                  </a:lnTo>
                  <a:lnTo>
                    <a:pt x="34671" y="46482"/>
                  </a:lnTo>
                  <a:lnTo>
                    <a:pt x="34671" y="45529"/>
                  </a:lnTo>
                  <a:cubicBezTo>
                    <a:pt x="35909" y="45244"/>
                    <a:pt x="36481" y="44767"/>
                    <a:pt x="36481" y="44006"/>
                  </a:cubicBezTo>
                  <a:cubicBezTo>
                    <a:pt x="36481" y="43529"/>
                    <a:pt x="36100" y="42767"/>
                    <a:pt x="35433" y="41624"/>
                  </a:cubicBezTo>
                  <a:lnTo>
                    <a:pt x="28099" y="30290"/>
                  </a:lnTo>
                  <a:lnTo>
                    <a:pt x="18860" y="3029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zh-CN" sz="100"/>
            </a:p>
          </p:txBody>
        </p:sp>
        <p:sp>
          <p:nvSpPr>
            <p:cNvPr id="62" name="任意多边形: 形状 54"/>
            <p:cNvSpPr/>
            <p:nvPr/>
          </p:nvSpPr>
          <p:spPr bwMode="auto">
            <a:xfrm>
              <a:off x="3723241" y="3916095"/>
              <a:ext cx="57150" cy="57150"/>
            </a:xfrm>
            <a:custGeom>
              <a:avLst/>
              <a:gdLst>
                <a:gd name="connsiteX0" fmla="*/ 49421 w 57150"/>
                <a:gd name="connsiteY0" fmla="*/ 9824 h 57150"/>
                <a:gd name="connsiteX1" fmla="*/ 44944 w 57150"/>
                <a:gd name="connsiteY1" fmla="*/ 21444 h 57150"/>
                <a:gd name="connsiteX2" fmla="*/ 43896 w 57150"/>
                <a:gd name="connsiteY2" fmla="*/ 20968 h 57150"/>
                <a:gd name="connsiteX3" fmla="*/ 43896 w 57150"/>
                <a:gd name="connsiteY3" fmla="*/ 20397 h 57150"/>
                <a:gd name="connsiteX4" fmla="*/ 41705 w 57150"/>
                <a:gd name="connsiteY4" fmla="*/ 18111 h 57150"/>
                <a:gd name="connsiteX5" fmla="*/ 27037 w 57150"/>
                <a:gd name="connsiteY5" fmla="*/ 15253 h 57150"/>
                <a:gd name="connsiteX6" fmla="*/ 20750 w 57150"/>
                <a:gd name="connsiteY6" fmla="*/ 16777 h 57150"/>
                <a:gd name="connsiteX7" fmla="*/ 17702 w 57150"/>
                <a:gd name="connsiteY7" fmla="*/ 19158 h 57150"/>
                <a:gd name="connsiteX8" fmla="*/ 16750 w 57150"/>
                <a:gd name="connsiteY8" fmla="*/ 22302 h 57150"/>
                <a:gd name="connsiteX9" fmla="*/ 20274 w 57150"/>
                <a:gd name="connsiteY9" fmla="*/ 25540 h 57150"/>
                <a:gd name="connsiteX10" fmla="*/ 27418 w 57150"/>
                <a:gd name="connsiteY10" fmla="*/ 25826 h 57150"/>
                <a:gd name="connsiteX11" fmla="*/ 32847 w 57150"/>
                <a:gd name="connsiteY11" fmla="*/ 25826 h 57150"/>
                <a:gd name="connsiteX12" fmla="*/ 40658 w 57150"/>
                <a:gd name="connsiteY12" fmla="*/ 26493 h 57150"/>
                <a:gd name="connsiteX13" fmla="*/ 46182 w 57150"/>
                <a:gd name="connsiteY13" fmla="*/ 28493 h 57150"/>
                <a:gd name="connsiteX14" fmla="*/ 50278 w 57150"/>
                <a:gd name="connsiteY14" fmla="*/ 32589 h 57150"/>
                <a:gd name="connsiteX15" fmla="*/ 52183 w 57150"/>
                <a:gd name="connsiteY15" fmla="*/ 38399 h 57150"/>
                <a:gd name="connsiteX16" fmla="*/ 49897 w 57150"/>
                <a:gd name="connsiteY16" fmla="*/ 47543 h 57150"/>
                <a:gd name="connsiteX17" fmla="*/ 41515 w 57150"/>
                <a:gd name="connsiteY17" fmla="*/ 53639 h 57150"/>
                <a:gd name="connsiteX18" fmla="*/ 31990 w 57150"/>
                <a:gd name="connsiteY18" fmla="*/ 55925 h 57150"/>
                <a:gd name="connsiteX19" fmla="*/ 13321 w 57150"/>
                <a:gd name="connsiteY19" fmla="*/ 53258 h 57150"/>
                <a:gd name="connsiteX20" fmla="*/ 10940 w 57150"/>
                <a:gd name="connsiteY20" fmla="*/ 52591 h 57150"/>
                <a:gd name="connsiteX21" fmla="*/ 9606 w 57150"/>
                <a:gd name="connsiteY21" fmla="*/ 53448 h 57150"/>
                <a:gd name="connsiteX22" fmla="*/ 8558 w 57150"/>
                <a:gd name="connsiteY22" fmla="*/ 53067 h 57150"/>
                <a:gd name="connsiteX23" fmla="*/ 12464 w 57150"/>
                <a:gd name="connsiteY23" fmla="*/ 41066 h 57150"/>
                <a:gd name="connsiteX24" fmla="*/ 13511 w 57150"/>
                <a:gd name="connsiteY24" fmla="*/ 41447 h 57150"/>
                <a:gd name="connsiteX25" fmla="*/ 13511 w 57150"/>
                <a:gd name="connsiteY25" fmla="*/ 41923 h 57150"/>
                <a:gd name="connsiteX26" fmla="*/ 15226 w 57150"/>
                <a:gd name="connsiteY26" fmla="*/ 44590 h 57150"/>
                <a:gd name="connsiteX27" fmla="*/ 22370 w 57150"/>
                <a:gd name="connsiteY27" fmla="*/ 47352 h 57150"/>
                <a:gd name="connsiteX28" fmla="*/ 31323 w 57150"/>
                <a:gd name="connsiteY28" fmla="*/ 47924 h 57150"/>
                <a:gd name="connsiteX29" fmla="*/ 38848 w 57150"/>
                <a:gd name="connsiteY29" fmla="*/ 45543 h 57150"/>
                <a:gd name="connsiteX30" fmla="*/ 41420 w 57150"/>
                <a:gd name="connsiteY30" fmla="*/ 42971 h 57150"/>
                <a:gd name="connsiteX31" fmla="*/ 42182 w 57150"/>
                <a:gd name="connsiteY31" fmla="*/ 39923 h 57150"/>
                <a:gd name="connsiteX32" fmla="*/ 39324 w 57150"/>
                <a:gd name="connsiteY32" fmla="*/ 36875 h 57150"/>
                <a:gd name="connsiteX33" fmla="*/ 32180 w 57150"/>
                <a:gd name="connsiteY33" fmla="*/ 36303 h 57150"/>
                <a:gd name="connsiteX34" fmla="*/ 26846 w 57150"/>
                <a:gd name="connsiteY34" fmla="*/ 36303 h 57150"/>
                <a:gd name="connsiteX35" fmla="*/ 19322 w 57150"/>
                <a:gd name="connsiteY35" fmla="*/ 36018 h 57150"/>
                <a:gd name="connsiteX36" fmla="*/ 14845 w 57150"/>
                <a:gd name="connsiteY36" fmla="*/ 34875 h 57150"/>
                <a:gd name="connsiteX37" fmla="*/ 9511 w 57150"/>
                <a:gd name="connsiteY37" fmla="*/ 30684 h 57150"/>
                <a:gd name="connsiteX38" fmla="*/ 7225 w 57150"/>
                <a:gd name="connsiteY38" fmla="*/ 24397 h 57150"/>
                <a:gd name="connsiteX39" fmla="*/ 10273 w 57150"/>
                <a:gd name="connsiteY39" fmla="*/ 14110 h 57150"/>
                <a:gd name="connsiteX40" fmla="*/ 25703 w 57150"/>
                <a:gd name="connsiteY40" fmla="*/ 7347 h 57150"/>
                <a:gd name="connsiteX41" fmla="*/ 34085 w 57150"/>
                <a:gd name="connsiteY41" fmla="*/ 7443 h 57150"/>
                <a:gd name="connsiteX42" fmla="*/ 43991 w 57150"/>
                <a:gd name="connsiteY42" fmla="*/ 9824 h 57150"/>
                <a:gd name="connsiteX43" fmla="*/ 46468 w 57150"/>
                <a:gd name="connsiteY43" fmla="*/ 10395 h 57150"/>
                <a:gd name="connsiteX44" fmla="*/ 48087 w 57150"/>
                <a:gd name="connsiteY44" fmla="*/ 9443 h 57150"/>
                <a:gd name="connsiteX45" fmla="*/ 49421 w 57150"/>
                <a:gd name="connsiteY45" fmla="*/ 982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57150" h="57150" fill="norm" stroke="1" extrusionOk="0">
                  <a:moveTo>
                    <a:pt x="49421" y="9824"/>
                  </a:moveTo>
                  <a:lnTo>
                    <a:pt x="44944" y="21444"/>
                  </a:lnTo>
                  <a:lnTo>
                    <a:pt x="43896" y="20968"/>
                  </a:lnTo>
                  <a:cubicBezTo>
                    <a:pt x="43896" y="20778"/>
                    <a:pt x="43896" y="20587"/>
                    <a:pt x="43896" y="20397"/>
                  </a:cubicBezTo>
                  <a:cubicBezTo>
                    <a:pt x="43801" y="19635"/>
                    <a:pt x="43039" y="18873"/>
                    <a:pt x="41705" y="18111"/>
                  </a:cubicBezTo>
                  <a:cubicBezTo>
                    <a:pt x="37419" y="15634"/>
                    <a:pt x="32466" y="14682"/>
                    <a:pt x="27037" y="15253"/>
                  </a:cubicBezTo>
                  <a:cubicBezTo>
                    <a:pt x="24656" y="15539"/>
                    <a:pt x="22560" y="16015"/>
                    <a:pt x="20750" y="16777"/>
                  </a:cubicBezTo>
                  <a:cubicBezTo>
                    <a:pt x="19417" y="17349"/>
                    <a:pt x="18464" y="18206"/>
                    <a:pt x="17702" y="19158"/>
                  </a:cubicBezTo>
                  <a:cubicBezTo>
                    <a:pt x="16940" y="20206"/>
                    <a:pt x="16655" y="21159"/>
                    <a:pt x="16750" y="22302"/>
                  </a:cubicBezTo>
                  <a:cubicBezTo>
                    <a:pt x="16940" y="24111"/>
                    <a:pt x="18083" y="25159"/>
                    <a:pt x="20274" y="25540"/>
                  </a:cubicBezTo>
                  <a:cubicBezTo>
                    <a:pt x="21417" y="25731"/>
                    <a:pt x="23798" y="25826"/>
                    <a:pt x="27418" y="25826"/>
                  </a:cubicBezTo>
                  <a:lnTo>
                    <a:pt x="32847" y="25826"/>
                  </a:lnTo>
                  <a:cubicBezTo>
                    <a:pt x="36086" y="25826"/>
                    <a:pt x="38657" y="26016"/>
                    <a:pt x="40658" y="26493"/>
                  </a:cubicBezTo>
                  <a:cubicBezTo>
                    <a:pt x="42658" y="26874"/>
                    <a:pt x="44468" y="27540"/>
                    <a:pt x="46182" y="28493"/>
                  </a:cubicBezTo>
                  <a:cubicBezTo>
                    <a:pt x="47801" y="29445"/>
                    <a:pt x="49230" y="30779"/>
                    <a:pt x="50278" y="32589"/>
                  </a:cubicBezTo>
                  <a:cubicBezTo>
                    <a:pt x="51326" y="34303"/>
                    <a:pt x="51992" y="36303"/>
                    <a:pt x="52183" y="38399"/>
                  </a:cubicBezTo>
                  <a:cubicBezTo>
                    <a:pt x="52469" y="41733"/>
                    <a:pt x="51707" y="44781"/>
                    <a:pt x="49897" y="47543"/>
                  </a:cubicBezTo>
                  <a:cubicBezTo>
                    <a:pt x="48182" y="50019"/>
                    <a:pt x="45420" y="52115"/>
                    <a:pt x="41515" y="53639"/>
                  </a:cubicBezTo>
                  <a:cubicBezTo>
                    <a:pt x="38562" y="54782"/>
                    <a:pt x="35419" y="55544"/>
                    <a:pt x="31990" y="55925"/>
                  </a:cubicBezTo>
                  <a:cubicBezTo>
                    <a:pt x="25799" y="56592"/>
                    <a:pt x="19607" y="55639"/>
                    <a:pt x="13321" y="53258"/>
                  </a:cubicBezTo>
                  <a:cubicBezTo>
                    <a:pt x="11987" y="52782"/>
                    <a:pt x="11225" y="52591"/>
                    <a:pt x="10940" y="52591"/>
                  </a:cubicBezTo>
                  <a:cubicBezTo>
                    <a:pt x="10654" y="52591"/>
                    <a:pt x="10178" y="52972"/>
                    <a:pt x="9606" y="53448"/>
                  </a:cubicBezTo>
                  <a:lnTo>
                    <a:pt x="8558" y="53067"/>
                  </a:lnTo>
                  <a:lnTo>
                    <a:pt x="12464" y="41066"/>
                  </a:lnTo>
                  <a:lnTo>
                    <a:pt x="13511" y="41447"/>
                  </a:lnTo>
                  <a:cubicBezTo>
                    <a:pt x="13511" y="41637"/>
                    <a:pt x="13511" y="41828"/>
                    <a:pt x="13511" y="41923"/>
                  </a:cubicBezTo>
                  <a:cubicBezTo>
                    <a:pt x="13607" y="42971"/>
                    <a:pt x="14178" y="43828"/>
                    <a:pt x="15226" y="44590"/>
                  </a:cubicBezTo>
                  <a:cubicBezTo>
                    <a:pt x="16845" y="45733"/>
                    <a:pt x="19226" y="46686"/>
                    <a:pt x="22370" y="47352"/>
                  </a:cubicBezTo>
                  <a:cubicBezTo>
                    <a:pt x="25513" y="48019"/>
                    <a:pt x="28561" y="48210"/>
                    <a:pt x="31323" y="47924"/>
                  </a:cubicBezTo>
                  <a:cubicBezTo>
                    <a:pt x="34371" y="47638"/>
                    <a:pt x="36848" y="46876"/>
                    <a:pt x="38848" y="45543"/>
                  </a:cubicBezTo>
                  <a:cubicBezTo>
                    <a:pt x="39991" y="44876"/>
                    <a:pt x="40848" y="44019"/>
                    <a:pt x="41420" y="42971"/>
                  </a:cubicBezTo>
                  <a:cubicBezTo>
                    <a:pt x="41991" y="41923"/>
                    <a:pt x="42277" y="40875"/>
                    <a:pt x="42182" y="39923"/>
                  </a:cubicBezTo>
                  <a:cubicBezTo>
                    <a:pt x="41991" y="38399"/>
                    <a:pt x="41039" y="37351"/>
                    <a:pt x="39324" y="36875"/>
                  </a:cubicBezTo>
                  <a:cubicBezTo>
                    <a:pt x="38086" y="36494"/>
                    <a:pt x="35705" y="36399"/>
                    <a:pt x="32180" y="36303"/>
                  </a:cubicBezTo>
                  <a:lnTo>
                    <a:pt x="26846" y="36303"/>
                  </a:lnTo>
                  <a:cubicBezTo>
                    <a:pt x="23322" y="36303"/>
                    <a:pt x="20750" y="36208"/>
                    <a:pt x="19322" y="36018"/>
                  </a:cubicBezTo>
                  <a:cubicBezTo>
                    <a:pt x="17798" y="35827"/>
                    <a:pt x="16369" y="35446"/>
                    <a:pt x="14845" y="34875"/>
                  </a:cubicBezTo>
                  <a:cubicBezTo>
                    <a:pt x="12654" y="34017"/>
                    <a:pt x="10844" y="32684"/>
                    <a:pt x="9511" y="30684"/>
                  </a:cubicBezTo>
                  <a:cubicBezTo>
                    <a:pt x="8273" y="28969"/>
                    <a:pt x="7511" y="26874"/>
                    <a:pt x="7225" y="24397"/>
                  </a:cubicBezTo>
                  <a:cubicBezTo>
                    <a:pt x="6844" y="20397"/>
                    <a:pt x="7796" y="16968"/>
                    <a:pt x="10273" y="14110"/>
                  </a:cubicBezTo>
                  <a:cubicBezTo>
                    <a:pt x="13511" y="10300"/>
                    <a:pt x="18560" y="8109"/>
                    <a:pt x="25703" y="7347"/>
                  </a:cubicBezTo>
                  <a:cubicBezTo>
                    <a:pt x="28656" y="7062"/>
                    <a:pt x="31514" y="7062"/>
                    <a:pt x="34085" y="7443"/>
                  </a:cubicBezTo>
                  <a:cubicBezTo>
                    <a:pt x="36752" y="7824"/>
                    <a:pt x="39991" y="8586"/>
                    <a:pt x="43991" y="9824"/>
                  </a:cubicBezTo>
                  <a:cubicBezTo>
                    <a:pt x="45325" y="10205"/>
                    <a:pt x="46182" y="10395"/>
                    <a:pt x="46468" y="10395"/>
                  </a:cubicBezTo>
                  <a:cubicBezTo>
                    <a:pt x="46944" y="10395"/>
                    <a:pt x="47516" y="10014"/>
                    <a:pt x="48087" y="9443"/>
                  </a:cubicBezTo>
                  <a:lnTo>
                    <a:pt x="49421" y="982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zh-CN" sz="100"/>
            </a:p>
          </p:txBody>
        </p:sp>
        <p:sp>
          <p:nvSpPr>
            <p:cNvPr id="63" name="任意多边形: 形状 55"/>
            <p:cNvSpPr/>
            <p:nvPr/>
          </p:nvSpPr>
          <p:spPr bwMode="auto">
            <a:xfrm>
              <a:off x="3775901" y="3916186"/>
              <a:ext cx="57150" cy="47625"/>
            </a:xfrm>
            <a:custGeom>
              <a:avLst/>
              <a:gdLst>
                <a:gd name="connsiteX0" fmla="*/ 46387 w 57150"/>
                <a:gd name="connsiteY0" fmla="*/ 29830 h 47625"/>
                <a:gd name="connsiteX1" fmla="*/ 53721 w 57150"/>
                <a:gd name="connsiteY1" fmla="*/ 37069 h 47625"/>
                <a:gd name="connsiteX2" fmla="*/ 53054 w 57150"/>
                <a:gd name="connsiteY2" fmla="*/ 37831 h 47625"/>
                <a:gd name="connsiteX3" fmla="*/ 51625 w 57150"/>
                <a:gd name="connsiteY3" fmla="*/ 37545 h 47625"/>
                <a:gd name="connsiteX4" fmla="*/ 49244 w 57150"/>
                <a:gd name="connsiteY4" fmla="*/ 39355 h 47625"/>
                <a:gd name="connsiteX5" fmla="*/ 41910 w 57150"/>
                <a:gd name="connsiteY5" fmla="*/ 44784 h 47625"/>
                <a:gd name="connsiteX6" fmla="*/ 34004 w 57150"/>
                <a:gd name="connsiteY6" fmla="*/ 47451 h 47625"/>
                <a:gd name="connsiteX7" fmla="*/ 18097 w 57150"/>
                <a:gd name="connsiteY7" fmla="*/ 46023 h 47625"/>
                <a:gd name="connsiteX8" fmla="*/ 11525 w 57150"/>
                <a:gd name="connsiteY8" fmla="*/ 40689 h 47625"/>
                <a:gd name="connsiteX9" fmla="*/ 7620 w 57150"/>
                <a:gd name="connsiteY9" fmla="*/ 32116 h 47625"/>
                <a:gd name="connsiteX10" fmla="*/ 9049 w 57150"/>
                <a:gd name="connsiteY10" fmla="*/ 19543 h 47625"/>
                <a:gd name="connsiteX11" fmla="*/ 25813 w 57150"/>
                <a:gd name="connsiteY11" fmla="*/ 7827 h 47625"/>
                <a:gd name="connsiteX12" fmla="*/ 34195 w 57150"/>
                <a:gd name="connsiteY12" fmla="*/ 7256 h 47625"/>
                <a:gd name="connsiteX13" fmla="*/ 43053 w 57150"/>
                <a:gd name="connsiteY13" fmla="*/ 9351 h 47625"/>
                <a:gd name="connsiteX14" fmla="*/ 46006 w 57150"/>
                <a:gd name="connsiteY14" fmla="*/ 10018 h 47625"/>
                <a:gd name="connsiteX15" fmla="*/ 47149 w 57150"/>
                <a:gd name="connsiteY15" fmla="*/ 9161 h 47625"/>
                <a:gd name="connsiteX16" fmla="*/ 48006 w 57150"/>
                <a:gd name="connsiteY16" fmla="*/ 9637 h 47625"/>
                <a:gd name="connsiteX17" fmla="*/ 44005 w 57150"/>
                <a:gd name="connsiteY17" fmla="*/ 19067 h 47625"/>
                <a:gd name="connsiteX18" fmla="*/ 43148 w 57150"/>
                <a:gd name="connsiteY18" fmla="*/ 18686 h 47625"/>
                <a:gd name="connsiteX19" fmla="*/ 43148 w 57150"/>
                <a:gd name="connsiteY19" fmla="*/ 18210 h 47625"/>
                <a:gd name="connsiteX20" fmla="*/ 43053 w 57150"/>
                <a:gd name="connsiteY20" fmla="*/ 17733 h 47625"/>
                <a:gd name="connsiteX21" fmla="*/ 37719 w 57150"/>
                <a:gd name="connsiteY21" fmla="*/ 14876 h 47625"/>
                <a:gd name="connsiteX22" fmla="*/ 28670 w 57150"/>
                <a:gd name="connsiteY22" fmla="*/ 14685 h 47625"/>
                <a:gd name="connsiteX23" fmla="*/ 19241 w 57150"/>
                <a:gd name="connsiteY23" fmla="*/ 20019 h 47625"/>
                <a:gd name="connsiteX24" fmla="*/ 16669 w 57150"/>
                <a:gd name="connsiteY24" fmla="*/ 30306 h 47625"/>
                <a:gd name="connsiteX25" fmla="*/ 23146 w 57150"/>
                <a:gd name="connsiteY25" fmla="*/ 38784 h 47625"/>
                <a:gd name="connsiteX26" fmla="*/ 33814 w 57150"/>
                <a:gd name="connsiteY26" fmla="*/ 39927 h 47625"/>
                <a:gd name="connsiteX27" fmla="*/ 42767 w 57150"/>
                <a:gd name="connsiteY27" fmla="*/ 35545 h 47625"/>
                <a:gd name="connsiteX28" fmla="*/ 45815 w 57150"/>
                <a:gd name="connsiteY28" fmla="*/ 31449 h 47625"/>
                <a:gd name="connsiteX29" fmla="*/ 45529 w 57150"/>
                <a:gd name="connsiteY29" fmla="*/ 30497 h 47625"/>
                <a:gd name="connsiteX30" fmla="*/ 46387 w 57150"/>
                <a:gd name="connsiteY30" fmla="*/ 29830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57150" h="47625" fill="norm" stroke="1" extrusionOk="0">
                  <a:moveTo>
                    <a:pt x="46387" y="29830"/>
                  </a:moveTo>
                  <a:lnTo>
                    <a:pt x="53721" y="37069"/>
                  </a:lnTo>
                  <a:lnTo>
                    <a:pt x="53054" y="37831"/>
                  </a:lnTo>
                  <a:cubicBezTo>
                    <a:pt x="52483" y="37545"/>
                    <a:pt x="52006" y="37450"/>
                    <a:pt x="51625" y="37545"/>
                  </a:cubicBezTo>
                  <a:cubicBezTo>
                    <a:pt x="51245" y="37641"/>
                    <a:pt x="50483" y="38212"/>
                    <a:pt x="49244" y="39355"/>
                  </a:cubicBezTo>
                  <a:cubicBezTo>
                    <a:pt x="46577" y="41832"/>
                    <a:pt x="44101" y="43546"/>
                    <a:pt x="41910" y="44784"/>
                  </a:cubicBezTo>
                  <a:cubicBezTo>
                    <a:pt x="39719" y="45927"/>
                    <a:pt x="37052" y="46880"/>
                    <a:pt x="34004" y="47451"/>
                  </a:cubicBezTo>
                  <a:cubicBezTo>
                    <a:pt x="27908" y="48690"/>
                    <a:pt x="22574" y="48213"/>
                    <a:pt x="18097" y="46023"/>
                  </a:cubicBezTo>
                  <a:cubicBezTo>
                    <a:pt x="15526" y="44784"/>
                    <a:pt x="13335" y="42975"/>
                    <a:pt x="11525" y="40689"/>
                  </a:cubicBezTo>
                  <a:cubicBezTo>
                    <a:pt x="9620" y="38212"/>
                    <a:pt x="8287" y="35355"/>
                    <a:pt x="7620" y="32116"/>
                  </a:cubicBezTo>
                  <a:cubicBezTo>
                    <a:pt x="6668" y="27639"/>
                    <a:pt x="7144" y="23448"/>
                    <a:pt x="9049" y="19543"/>
                  </a:cubicBezTo>
                  <a:cubicBezTo>
                    <a:pt x="12001" y="13352"/>
                    <a:pt x="17526" y="9447"/>
                    <a:pt x="25813" y="7827"/>
                  </a:cubicBezTo>
                  <a:cubicBezTo>
                    <a:pt x="28861" y="7256"/>
                    <a:pt x="31718" y="6970"/>
                    <a:pt x="34195" y="7256"/>
                  </a:cubicBezTo>
                  <a:cubicBezTo>
                    <a:pt x="36766" y="7446"/>
                    <a:pt x="39719" y="8208"/>
                    <a:pt x="43053" y="9351"/>
                  </a:cubicBezTo>
                  <a:cubicBezTo>
                    <a:pt x="44577" y="9923"/>
                    <a:pt x="45625" y="10113"/>
                    <a:pt x="46006" y="10018"/>
                  </a:cubicBezTo>
                  <a:cubicBezTo>
                    <a:pt x="46291" y="9923"/>
                    <a:pt x="46672" y="9637"/>
                    <a:pt x="47149" y="9161"/>
                  </a:cubicBezTo>
                  <a:lnTo>
                    <a:pt x="48006" y="9637"/>
                  </a:lnTo>
                  <a:lnTo>
                    <a:pt x="44005" y="19067"/>
                  </a:lnTo>
                  <a:lnTo>
                    <a:pt x="43148" y="18686"/>
                  </a:lnTo>
                  <a:cubicBezTo>
                    <a:pt x="43148" y="18400"/>
                    <a:pt x="43148" y="18210"/>
                    <a:pt x="43148" y="18210"/>
                  </a:cubicBezTo>
                  <a:cubicBezTo>
                    <a:pt x="43148" y="18019"/>
                    <a:pt x="43148" y="17829"/>
                    <a:pt x="43053" y="17733"/>
                  </a:cubicBezTo>
                  <a:cubicBezTo>
                    <a:pt x="42862" y="16590"/>
                    <a:pt x="41053" y="15733"/>
                    <a:pt x="37719" y="14876"/>
                  </a:cubicBezTo>
                  <a:cubicBezTo>
                    <a:pt x="34576" y="14114"/>
                    <a:pt x="31528" y="14019"/>
                    <a:pt x="28670" y="14685"/>
                  </a:cubicBezTo>
                  <a:cubicBezTo>
                    <a:pt x="24574" y="15543"/>
                    <a:pt x="21431" y="17257"/>
                    <a:pt x="19241" y="20019"/>
                  </a:cubicBezTo>
                  <a:cubicBezTo>
                    <a:pt x="16669" y="23067"/>
                    <a:pt x="15812" y="26496"/>
                    <a:pt x="16669" y="30306"/>
                  </a:cubicBezTo>
                  <a:cubicBezTo>
                    <a:pt x="17431" y="34116"/>
                    <a:pt x="19622" y="36974"/>
                    <a:pt x="23146" y="38784"/>
                  </a:cubicBezTo>
                  <a:cubicBezTo>
                    <a:pt x="26289" y="40403"/>
                    <a:pt x="29813" y="40784"/>
                    <a:pt x="33814" y="39927"/>
                  </a:cubicBezTo>
                  <a:cubicBezTo>
                    <a:pt x="36957" y="39260"/>
                    <a:pt x="40005" y="37831"/>
                    <a:pt x="42767" y="35545"/>
                  </a:cubicBezTo>
                  <a:cubicBezTo>
                    <a:pt x="44958" y="33735"/>
                    <a:pt x="46006" y="32402"/>
                    <a:pt x="45815" y="31449"/>
                  </a:cubicBezTo>
                  <a:cubicBezTo>
                    <a:pt x="45815" y="31354"/>
                    <a:pt x="45720" y="31068"/>
                    <a:pt x="45529" y="30497"/>
                  </a:cubicBezTo>
                  <a:lnTo>
                    <a:pt x="46387" y="2983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zh-CN" sz="100"/>
            </a:p>
          </p:txBody>
        </p:sp>
        <p:sp>
          <p:nvSpPr>
            <p:cNvPr id="64" name="任意多边形: 形状 56"/>
            <p:cNvSpPr/>
            <p:nvPr/>
          </p:nvSpPr>
          <p:spPr bwMode="auto">
            <a:xfrm>
              <a:off x="3822762" y="3907440"/>
              <a:ext cx="28575" cy="47625"/>
            </a:xfrm>
            <a:custGeom>
              <a:avLst/>
              <a:gdLst>
                <a:gd name="connsiteX0" fmla="*/ 18955 w 28575"/>
                <a:gd name="connsiteY0" fmla="*/ 11240 h 47625"/>
                <a:gd name="connsiteX1" fmla="*/ 27527 w 28575"/>
                <a:gd name="connsiteY1" fmla="*/ 41719 h 47625"/>
                <a:gd name="connsiteX2" fmla="*/ 28480 w 28575"/>
                <a:gd name="connsiteY2" fmla="*/ 43148 h 47625"/>
                <a:gd name="connsiteX3" fmla="*/ 30385 w 28575"/>
                <a:gd name="connsiteY3" fmla="*/ 43624 h 47625"/>
                <a:gd name="connsiteX4" fmla="*/ 30671 w 28575"/>
                <a:gd name="connsiteY4" fmla="*/ 44577 h 47625"/>
                <a:gd name="connsiteX5" fmla="*/ 17621 w 28575"/>
                <a:gd name="connsiteY5" fmla="*/ 48196 h 47625"/>
                <a:gd name="connsiteX6" fmla="*/ 17336 w 28575"/>
                <a:gd name="connsiteY6" fmla="*/ 47244 h 47625"/>
                <a:gd name="connsiteX7" fmla="*/ 18764 w 28575"/>
                <a:gd name="connsiteY7" fmla="*/ 45910 h 47625"/>
                <a:gd name="connsiteX8" fmla="*/ 18764 w 28575"/>
                <a:gd name="connsiteY8" fmla="*/ 44196 h 47625"/>
                <a:gd name="connsiteX9" fmla="*/ 10192 w 28575"/>
                <a:gd name="connsiteY9" fmla="*/ 13621 h 47625"/>
                <a:gd name="connsiteX10" fmla="*/ 9335 w 28575"/>
                <a:gd name="connsiteY10" fmla="*/ 12192 h 47625"/>
                <a:gd name="connsiteX11" fmla="*/ 7430 w 28575"/>
                <a:gd name="connsiteY11" fmla="*/ 11716 h 47625"/>
                <a:gd name="connsiteX12" fmla="*/ 7144 w 28575"/>
                <a:gd name="connsiteY12" fmla="*/ 10763 h 47625"/>
                <a:gd name="connsiteX13" fmla="*/ 20193 w 28575"/>
                <a:gd name="connsiteY13" fmla="*/ 7144 h 47625"/>
                <a:gd name="connsiteX14" fmla="*/ 20479 w 28575"/>
                <a:gd name="connsiteY14" fmla="*/ 8096 h 47625"/>
                <a:gd name="connsiteX15" fmla="*/ 19050 w 28575"/>
                <a:gd name="connsiteY15" fmla="*/ 9430 h 47625"/>
                <a:gd name="connsiteX16" fmla="*/ 18955 w 28575"/>
                <a:gd name="connsiteY16" fmla="*/ 11240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8575" h="47625" fill="norm" stroke="1" extrusionOk="0">
                  <a:moveTo>
                    <a:pt x="18955" y="11240"/>
                  </a:moveTo>
                  <a:lnTo>
                    <a:pt x="27527" y="41719"/>
                  </a:lnTo>
                  <a:cubicBezTo>
                    <a:pt x="27718" y="42386"/>
                    <a:pt x="28004" y="42863"/>
                    <a:pt x="28480" y="43148"/>
                  </a:cubicBezTo>
                  <a:cubicBezTo>
                    <a:pt x="28861" y="43434"/>
                    <a:pt x="29528" y="43529"/>
                    <a:pt x="30385" y="43624"/>
                  </a:cubicBezTo>
                  <a:lnTo>
                    <a:pt x="30671" y="44577"/>
                  </a:lnTo>
                  <a:lnTo>
                    <a:pt x="17621" y="48196"/>
                  </a:lnTo>
                  <a:lnTo>
                    <a:pt x="17336" y="47244"/>
                  </a:lnTo>
                  <a:cubicBezTo>
                    <a:pt x="18098" y="46863"/>
                    <a:pt x="18479" y="46387"/>
                    <a:pt x="18764" y="45910"/>
                  </a:cubicBezTo>
                  <a:cubicBezTo>
                    <a:pt x="18955" y="45434"/>
                    <a:pt x="18955" y="44863"/>
                    <a:pt x="18764" y="44196"/>
                  </a:cubicBezTo>
                  <a:lnTo>
                    <a:pt x="10192" y="13621"/>
                  </a:lnTo>
                  <a:cubicBezTo>
                    <a:pt x="10001" y="12954"/>
                    <a:pt x="9716" y="12478"/>
                    <a:pt x="9335" y="12192"/>
                  </a:cubicBezTo>
                  <a:cubicBezTo>
                    <a:pt x="8954" y="11906"/>
                    <a:pt x="8287" y="11811"/>
                    <a:pt x="7430" y="11716"/>
                  </a:cubicBezTo>
                  <a:lnTo>
                    <a:pt x="7144" y="10763"/>
                  </a:lnTo>
                  <a:lnTo>
                    <a:pt x="20193" y="7144"/>
                  </a:lnTo>
                  <a:lnTo>
                    <a:pt x="20479" y="8096"/>
                  </a:lnTo>
                  <a:cubicBezTo>
                    <a:pt x="19717" y="8572"/>
                    <a:pt x="19241" y="8953"/>
                    <a:pt x="19050" y="9430"/>
                  </a:cubicBezTo>
                  <a:cubicBezTo>
                    <a:pt x="18764" y="10001"/>
                    <a:pt x="18764" y="10477"/>
                    <a:pt x="18955" y="1124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zh-CN" sz="100"/>
            </a:p>
          </p:txBody>
        </p:sp>
        <p:sp>
          <p:nvSpPr>
            <p:cNvPr id="65" name="任意多边形: 形状 57"/>
            <p:cNvSpPr/>
            <p:nvPr/>
          </p:nvSpPr>
          <p:spPr bwMode="auto">
            <a:xfrm>
              <a:off x="3844004" y="3890676"/>
              <a:ext cx="57150" cy="57150"/>
            </a:xfrm>
            <a:custGeom>
              <a:avLst/>
              <a:gdLst>
                <a:gd name="connsiteX0" fmla="*/ 25146 w 57150"/>
                <a:gd name="connsiteY0" fmla="*/ 39052 h 57150"/>
                <a:gd name="connsiteX1" fmla="*/ 28289 w 57150"/>
                <a:gd name="connsiteY1" fmla="*/ 48006 h 57150"/>
                <a:gd name="connsiteX2" fmla="*/ 51244 w 57150"/>
                <a:gd name="connsiteY2" fmla="*/ 39910 h 57150"/>
                <a:gd name="connsiteX3" fmla="*/ 52578 w 57150"/>
                <a:gd name="connsiteY3" fmla="*/ 38957 h 57150"/>
                <a:gd name="connsiteX4" fmla="*/ 52864 w 57150"/>
                <a:gd name="connsiteY4" fmla="*/ 37052 h 57150"/>
                <a:gd name="connsiteX5" fmla="*/ 53721 w 57150"/>
                <a:gd name="connsiteY5" fmla="*/ 36767 h 57150"/>
                <a:gd name="connsiteX6" fmla="*/ 57531 w 57150"/>
                <a:gd name="connsiteY6" fmla="*/ 47530 h 57150"/>
                <a:gd name="connsiteX7" fmla="*/ 56674 w 57150"/>
                <a:gd name="connsiteY7" fmla="*/ 47815 h 57150"/>
                <a:gd name="connsiteX8" fmla="*/ 55245 w 57150"/>
                <a:gd name="connsiteY8" fmla="*/ 46482 h 57150"/>
                <a:gd name="connsiteX9" fmla="*/ 53531 w 57150"/>
                <a:gd name="connsiteY9" fmla="*/ 46577 h 57150"/>
                <a:gd name="connsiteX10" fmla="*/ 19907 w 57150"/>
                <a:gd name="connsiteY10" fmla="*/ 58483 h 57150"/>
                <a:gd name="connsiteX11" fmla="*/ 19621 w 57150"/>
                <a:gd name="connsiteY11" fmla="*/ 57531 h 57150"/>
                <a:gd name="connsiteX12" fmla="*/ 20955 w 57150"/>
                <a:gd name="connsiteY12" fmla="*/ 56102 h 57150"/>
                <a:gd name="connsiteX13" fmla="*/ 20860 w 57150"/>
                <a:gd name="connsiteY13" fmla="*/ 54388 h 57150"/>
                <a:gd name="connsiteX14" fmla="*/ 10287 w 57150"/>
                <a:gd name="connsiteY14" fmla="*/ 24479 h 57150"/>
                <a:gd name="connsiteX15" fmla="*/ 9335 w 57150"/>
                <a:gd name="connsiteY15" fmla="*/ 23146 h 57150"/>
                <a:gd name="connsiteX16" fmla="*/ 7429 w 57150"/>
                <a:gd name="connsiteY16" fmla="*/ 22860 h 57150"/>
                <a:gd name="connsiteX17" fmla="*/ 7144 w 57150"/>
                <a:gd name="connsiteY17" fmla="*/ 22003 h 57150"/>
                <a:gd name="connsiteX18" fmla="*/ 39815 w 57150"/>
                <a:gd name="connsiteY18" fmla="*/ 10382 h 57150"/>
                <a:gd name="connsiteX19" fmla="*/ 41243 w 57150"/>
                <a:gd name="connsiteY19" fmla="*/ 9334 h 57150"/>
                <a:gd name="connsiteX20" fmla="*/ 41529 w 57150"/>
                <a:gd name="connsiteY20" fmla="*/ 7429 h 57150"/>
                <a:gd name="connsiteX21" fmla="*/ 42386 w 57150"/>
                <a:gd name="connsiteY21" fmla="*/ 7144 h 57150"/>
                <a:gd name="connsiteX22" fmla="*/ 46196 w 57150"/>
                <a:gd name="connsiteY22" fmla="*/ 17907 h 57150"/>
                <a:gd name="connsiteX23" fmla="*/ 45339 w 57150"/>
                <a:gd name="connsiteY23" fmla="*/ 18193 h 57150"/>
                <a:gd name="connsiteX24" fmla="*/ 43910 w 57150"/>
                <a:gd name="connsiteY24" fmla="*/ 16859 h 57150"/>
                <a:gd name="connsiteX25" fmla="*/ 42196 w 57150"/>
                <a:gd name="connsiteY25" fmla="*/ 16954 h 57150"/>
                <a:gd name="connsiteX26" fmla="*/ 20288 w 57150"/>
                <a:gd name="connsiteY26" fmla="*/ 24765 h 57150"/>
                <a:gd name="connsiteX27" fmla="*/ 23146 w 57150"/>
                <a:gd name="connsiteY27" fmla="*/ 32766 h 57150"/>
                <a:gd name="connsiteX28" fmla="*/ 36767 w 57150"/>
                <a:gd name="connsiteY28" fmla="*/ 27908 h 57150"/>
                <a:gd name="connsiteX29" fmla="*/ 38100 w 57150"/>
                <a:gd name="connsiteY29" fmla="*/ 26956 h 57150"/>
                <a:gd name="connsiteX30" fmla="*/ 38386 w 57150"/>
                <a:gd name="connsiteY30" fmla="*/ 25051 h 57150"/>
                <a:gd name="connsiteX31" fmla="*/ 39243 w 57150"/>
                <a:gd name="connsiteY31" fmla="*/ 24765 h 57150"/>
                <a:gd name="connsiteX32" fmla="*/ 42958 w 57150"/>
                <a:gd name="connsiteY32" fmla="*/ 35338 h 57150"/>
                <a:gd name="connsiteX33" fmla="*/ 42100 w 57150"/>
                <a:gd name="connsiteY33" fmla="*/ 35623 h 57150"/>
                <a:gd name="connsiteX34" fmla="*/ 40672 w 57150"/>
                <a:gd name="connsiteY34" fmla="*/ 34290 h 57150"/>
                <a:gd name="connsiteX35" fmla="*/ 38957 w 57150"/>
                <a:gd name="connsiteY35" fmla="*/ 34385 h 57150"/>
                <a:gd name="connsiteX36" fmla="*/ 25146 w 57150"/>
                <a:gd name="connsiteY36" fmla="*/ 3905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57150" h="57150" fill="norm" stroke="1" extrusionOk="0">
                  <a:moveTo>
                    <a:pt x="25146" y="39052"/>
                  </a:moveTo>
                  <a:lnTo>
                    <a:pt x="28289" y="48006"/>
                  </a:lnTo>
                  <a:lnTo>
                    <a:pt x="51244" y="39910"/>
                  </a:lnTo>
                  <a:cubicBezTo>
                    <a:pt x="51911" y="39624"/>
                    <a:pt x="52388" y="39338"/>
                    <a:pt x="52578" y="38957"/>
                  </a:cubicBezTo>
                  <a:cubicBezTo>
                    <a:pt x="52864" y="38576"/>
                    <a:pt x="52959" y="37909"/>
                    <a:pt x="52864" y="37052"/>
                  </a:cubicBezTo>
                  <a:lnTo>
                    <a:pt x="53721" y="36767"/>
                  </a:lnTo>
                  <a:lnTo>
                    <a:pt x="57531" y="47530"/>
                  </a:lnTo>
                  <a:lnTo>
                    <a:pt x="56674" y="47815"/>
                  </a:lnTo>
                  <a:cubicBezTo>
                    <a:pt x="56198" y="47149"/>
                    <a:pt x="55721" y="46673"/>
                    <a:pt x="55245" y="46482"/>
                  </a:cubicBezTo>
                  <a:cubicBezTo>
                    <a:pt x="54769" y="46292"/>
                    <a:pt x="54197" y="46292"/>
                    <a:pt x="53531" y="46577"/>
                  </a:cubicBezTo>
                  <a:lnTo>
                    <a:pt x="19907" y="58483"/>
                  </a:lnTo>
                  <a:lnTo>
                    <a:pt x="19621" y="57531"/>
                  </a:lnTo>
                  <a:cubicBezTo>
                    <a:pt x="20288" y="57055"/>
                    <a:pt x="20765" y="56579"/>
                    <a:pt x="20955" y="56102"/>
                  </a:cubicBezTo>
                  <a:cubicBezTo>
                    <a:pt x="21146" y="55626"/>
                    <a:pt x="21146" y="55054"/>
                    <a:pt x="20860" y="54388"/>
                  </a:cubicBezTo>
                  <a:lnTo>
                    <a:pt x="10287" y="24479"/>
                  </a:lnTo>
                  <a:cubicBezTo>
                    <a:pt x="10096" y="23813"/>
                    <a:pt x="9715" y="23336"/>
                    <a:pt x="9335" y="23146"/>
                  </a:cubicBezTo>
                  <a:cubicBezTo>
                    <a:pt x="8954" y="22860"/>
                    <a:pt x="8287" y="22765"/>
                    <a:pt x="7429" y="22860"/>
                  </a:cubicBezTo>
                  <a:lnTo>
                    <a:pt x="7144" y="22003"/>
                  </a:lnTo>
                  <a:lnTo>
                    <a:pt x="39815" y="10382"/>
                  </a:lnTo>
                  <a:cubicBezTo>
                    <a:pt x="40481" y="10096"/>
                    <a:pt x="40958" y="9811"/>
                    <a:pt x="41243" y="9334"/>
                  </a:cubicBezTo>
                  <a:cubicBezTo>
                    <a:pt x="41529" y="8954"/>
                    <a:pt x="41624" y="8287"/>
                    <a:pt x="41529" y="7429"/>
                  </a:cubicBezTo>
                  <a:lnTo>
                    <a:pt x="42386" y="7144"/>
                  </a:lnTo>
                  <a:lnTo>
                    <a:pt x="46196" y="17907"/>
                  </a:lnTo>
                  <a:lnTo>
                    <a:pt x="45339" y="18193"/>
                  </a:lnTo>
                  <a:cubicBezTo>
                    <a:pt x="44863" y="17431"/>
                    <a:pt x="44387" y="17050"/>
                    <a:pt x="43910" y="16859"/>
                  </a:cubicBezTo>
                  <a:cubicBezTo>
                    <a:pt x="43434" y="16669"/>
                    <a:pt x="42863" y="16669"/>
                    <a:pt x="42196" y="16954"/>
                  </a:cubicBezTo>
                  <a:lnTo>
                    <a:pt x="20288" y="24765"/>
                  </a:lnTo>
                  <a:lnTo>
                    <a:pt x="23146" y="32766"/>
                  </a:lnTo>
                  <a:lnTo>
                    <a:pt x="36767" y="27908"/>
                  </a:lnTo>
                  <a:cubicBezTo>
                    <a:pt x="37433" y="27718"/>
                    <a:pt x="37910" y="27337"/>
                    <a:pt x="38100" y="26956"/>
                  </a:cubicBezTo>
                  <a:cubicBezTo>
                    <a:pt x="38386" y="26479"/>
                    <a:pt x="38481" y="25908"/>
                    <a:pt x="38386" y="25051"/>
                  </a:cubicBezTo>
                  <a:lnTo>
                    <a:pt x="39243" y="24765"/>
                  </a:lnTo>
                  <a:lnTo>
                    <a:pt x="42958" y="35338"/>
                  </a:lnTo>
                  <a:lnTo>
                    <a:pt x="42100" y="35623"/>
                  </a:lnTo>
                  <a:cubicBezTo>
                    <a:pt x="41624" y="34957"/>
                    <a:pt x="41148" y="34480"/>
                    <a:pt x="40672" y="34290"/>
                  </a:cubicBezTo>
                  <a:cubicBezTo>
                    <a:pt x="40196" y="34100"/>
                    <a:pt x="39624" y="34100"/>
                    <a:pt x="38957" y="34385"/>
                  </a:cubicBezTo>
                  <a:lnTo>
                    <a:pt x="25146" y="3905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zh-CN" sz="100"/>
            </a:p>
          </p:txBody>
        </p:sp>
        <p:sp>
          <p:nvSpPr>
            <p:cNvPr id="66" name="任意多边形: 形状 58"/>
            <p:cNvSpPr/>
            <p:nvPr/>
          </p:nvSpPr>
          <p:spPr bwMode="auto">
            <a:xfrm>
              <a:off x="3887438" y="3870388"/>
              <a:ext cx="66675" cy="66675"/>
            </a:xfrm>
            <a:custGeom>
              <a:avLst/>
              <a:gdLst>
                <a:gd name="connsiteX0" fmla="*/ 22384 w 66675"/>
                <a:gd name="connsiteY0" fmla="*/ 33909 h 66675"/>
                <a:gd name="connsiteX1" fmla="*/ 31718 w 66675"/>
                <a:gd name="connsiteY1" fmla="*/ 53816 h 66675"/>
                <a:gd name="connsiteX2" fmla="*/ 32861 w 66675"/>
                <a:gd name="connsiteY2" fmla="*/ 55055 h 66675"/>
                <a:gd name="connsiteX3" fmla="*/ 34766 w 66675"/>
                <a:gd name="connsiteY3" fmla="*/ 55150 h 66675"/>
                <a:gd name="connsiteX4" fmla="*/ 35147 w 66675"/>
                <a:gd name="connsiteY4" fmla="*/ 56007 h 66675"/>
                <a:gd name="connsiteX5" fmla="*/ 23622 w 66675"/>
                <a:gd name="connsiteY5" fmla="*/ 61436 h 66675"/>
                <a:gd name="connsiteX6" fmla="*/ 23241 w 66675"/>
                <a:gd name="connsiteY6" fmla="*/ 60579 h 66675"/>
                <a:gd name="connsiteX7" fmla="*/ 24384 w 66675"/>
                <a:gd name="connsiteY7" fmla="*/ 59055 h 66675"/>
                <a:gd name="connsiteX8" fmla="*/ 24098 w 66675"/>
                <a:gd name="connsiteY8" fmla="*/ 57341 h 66675"/>
                <a:gd name="connsiteX9" fmla="*/ 10573 w 66675"/>
                <a:gd name="connsiteY9" fmla="*/ 28670 h 66675"/>
                <a:gd name="connsiteX10" fmla="*/ 9430 w 66675"/>
                <a:gd name="connsiteY10" fmla="*/ 27432 h 66675"/>
                <a:gd name="connsiteX11" fmla="*/ 7525 w 66675"/>
                <a:gd name="connsiteY11" fmla="*/ 27337 h 66675"/>
                <a:gd name="connsiteX12" fmla="*/ 7144 w 66675"/>
                <a:gd name="connsiteY12" fmla="*/ 26480 h 66675"/>
                <a:gd name="connsiteX13" fmla="*/ 20479 w 66675"/>
                <a:gd name="connsiteY13" fmla="*/ 20193 h 66675"/>
                <a:gd name="connsiteX14" fmla="*/ 20860 w 66675"/>
                <a:gd name="connsiteY14" fmla="*/ 21050 h 66675"/>
                <a:gd name="connsiteX15" fmla="*/ 20098 w 66675"/>
                <a:gd name="connsiteY15" fmla="*/ 22860 h 66675"/>
                <a:gd name="connsiteX16" fmla="*/ 21908 w 66675"/>
                <a:gd name="connsiteY16" fmla="*/ 24194 h 66675"/>
                <a:gd name="connsiteX17" fmla="*/ 49340 w 66675"/>
                <a:gd name="connsiteY17" fmla="*/ 34100 h 66675"/>
                <a:gd name="connsiteX18" fmla="*/ 40196 w 66675"/>
                <a:gd name="connsiteY18" fmla="*/ 14764 h 66675"/>
                <a:gd name="connsiteX19" fmla="*/ 39053 w 66675"/>
                <a:gd name="connsiteY19" fmla="*/ 13526 h 66675"/>
                <a:gd name="connsiteX20" fmla="*/ 37148 w 66675"/>
                <a:gd name="connsiteY20" fmla="*/ 13430 h 66675"/>
                <a:gd name="connsiteX21" fmla="*/ 36767 w 66675"/>
                <a:gd name="connsiteY21" fmla="*/ 12573 h 66675"/>
                <a:gd name="connsiteX22" fmla="*/ 48292 w 66675"/>
                <a:gd name="connsiteY22" fmla="*/ 7144 h 66675"/>
                <a:gd name="connsiteX23" fmla="*/ 48673 w 66675"/>
                <a:gd name="connsiteY23" fmla="*/ 8001 h 66675"/>
                <a:gd name="connsiteX24" fmla="*/ 47530 w 66675"/>
                <a:gd name="connsiteY24" fmla="*/ 9525 h 66675"/>
                <a:gd name="connsiteX25" fmla="*/ 47816 w 66675"/>
                <a:gd name="connsiteY25" fmla="*/ 11240 h 66675"/>
                <a:gd name="connsiteX26" fmla="*/ 61341 w 66675"/>
                <a:gd name="connsiteY26" fmla="*/ 39910 h 66675"/>
                <a:gd name="connsiteX27" fmla="*/ 62484 w 66675"/>
                <a:gd name="connsiteY27" fmla="*/ 41148 h 66675"/>
                <a:gd name="connsiteX28" fmla="*/ 64389 w 66675"/>
                <a:gd name="connsiteY28" fmla="*/ 41243 h 66675"/>
                <a:gd name="connsiteX29" fmla="*/ 64770 w 66675"/>
                <a:gd name="connsiteY29" fmla="*/ 42101 h 66675"/>
                <a:gd name="connsiteX30" fmla="*/ 52388 w 66675"/>
                <a:gd name="connsiteY30" fmla="*/ 48006 h 66675"/>
                <a:gd name="connsiteX31" fmla="*/ 52006 w 66675"/>
                <a:gd name="connsiteY31" fmla="*/ 47149 h 66675"/>
                <a:gd name="connsiteX32" fmla="*/ 52864 w 66675"/>
                <a:gd name="connsiteY32" fmla="*/ 45339 h 66675"/>
                <a:gd name="connsiteX33" fmla="*/ 52102 w 66675"/>
                <a:gd name="connsiteY33" fmla="*/ 44577 h 66675"/>
                <a:gd name="connsiteX34" fmla="*/ 49530 w 66675"/>
                <a:gd name="connsiteY34" fmla="*/ 43529 h 66675"/>
                <a:gd name="connsiteX35" fmla="*/ 22384 w 66675"/>
                <a:gd name="connsiteY35" fmla="*/ 3390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66675" h="66675" fill="norm" stroke="1" extrusionOk="0">
                  <a:moveTo>
                    <a:pt x="22384" y="33909"/>
                  </a:moveTo>
                  <a:lnTo>
                    <a:pt x="31718" y="53816"/>
                  </a:lnTo>
                  <a:cubicBezTo>
                    <a:pt x="32004" y="54483"/>
                    <a:pt x="32385" y="54864"/>
                    <a:pt x="32861" y="55055"/>
                  </a:cubicBezTo>
                  <a:cubicBezTo>
                    <a:pt x="33338" y="55245"/>
                    <a:pt x="34004" y="55340"/>
                    <a:pt x="34766" y="55150"/>
                  </a:cubicBezTo>
                  <a:lnTo>
                    <a:pt x="35147" y="56007"/>
                  </a:lnTo>
                  <a:lnTo>
                    <a:pt x="23622" y="61436"/>
                  </a:lnTo>
                  <a:lnTo>
                    <a:pt x="23241" y="60579"/>
                  </a:lnTo>
                  <a:cubicBezTo>
                    <a:pt x="23908" y="60103"/>
                    <a:pt x="24289" y="59531"/>
                    <a:pt x="24384" y="59055"/>
                  </a:cubicBezTo>
                  <a:cubicBezTo>
                    <a:pt x="24479" y="58579"/>
                    <a:pt x="24384" y="58007"/>
                    <a:pt x="24098" y="57341"/>
                  </a:cubicBezTo>
                  <a:lnTo>
                    <a:pt x="10573" y="28670"/>
                  </a:lnTo>
                  <a:cubicBezTo>
                    <a:pt x="10287" y="28004"/>
                    <a:pt x="9906" y="27623"/>
                    <a:pt x="9430" y="27432"/>
                  </a:cubicBezTo>
                  <a:cubicBezTo>
                    <a:pt x="8954" y="27242"/>
                    <a:pt x="8382" y="27242"/>
                    <a:pt x="7525" y="27337"/>
                  </a:cubicBezTo>
                  <a:lnTo>
                    <a:pt x="7144" y="26480"/>
                  </a:lnTo>
                  <a:lnTo>
                    <a:pt x="20479" y="20193"/>
                  </a:lnTo>
                  <a:lnTo>
                    <a:pt x="20860" y="21050"/>
                  </a:lnTo>
                  <a:cubicBezTo>
                    <a:pt x="20098" y="21717"/>
                    <a:pt x="19812" y="22289"/>
                    <a:pt x="20098" y="22860"/>
                  </a:cubicBezTo>
                  <a:cubicBezTo>
                    <a:pt x="20288" y="23336"/>
                    <a:pt x="20955" y="23813"/>
                    <a:pt x="21908" y="24194"/>
                  </a:cubicBezTo>
                  <a:lnTo>
                    <a:pt x="49340" y="34100"/>
                  </a:lnTo>
                  <a:lnTo>
                    <a:pt x="40196" y="14764"/>
                  </a:lnTo>
                  <a:cubicBezTo>
                    <a:pt x="39910" y="14097"/>
                    <a:pt x="39529" y="13716"/>
                    <a:pt x="39053" y="13526"/>
                  </a:cubicBezTo>
                  <a:cubicBezTo>
                    <a:pt x="38576" y="13335"/>
                    <a:pt x="37910" y="13240"/>
                    <a:pt x="37148" y="13430"/>
                  </a:cubicBezTo>
                  <a:lnTo>
                    <a:pt x="36767" y="12573"/>
                  </a:lnTo>
                  <a:lnTo>
                    <a:pt x="48292" y="7144"/>
                  </a:lnTo>
                  <a:lnTo>
                    <a:pt x="48673" y="8001"/>
                  </a:lnTo>
                  <a:cubicBezTo>
                    <a:pt x="48006" y="8573"/>
                    <a:pt x="47625" y="9049"/>
                    <a:pt x="47530" y="9525"/>
                  </a:cubicBezTo>
                  <a:cubicBezTo>
                    <a:pt x="47435" y="10001"/>
                    <a:pt x="47530" y="10573"/>
                    <a:pt x="47816" y="11240"/>
                  </a:cubicBezTo>
                  <a:lnTo>
                    <a:pt x="61341" y="39910"/>
                  </a:lnTo>
                  <a:cubicBezTo>
                    <a:pt x="61627" y="40577"/>
                    <a:pt x="62008" y="40958"/>
                    <a:pt x="62484" y="41148"/>
                  </a:cubicBezTo>
                  <a:cubicBezTo>
                    <a:pt x="62960" y="41339"/>
                    <a:pt x="63627" y="41434"/>
                    <a:pt x="64389" y="41243"/>
                  </a:cubicBezTo>
                  <a:lnTo>
                    <a:pt x="64770" y="42101"/>
                  </a:lnTo>
                  <a:lnTo>
                    <a:pt x="52388" y="48006"/>
                  </a:lnTo>
                  <a:lnTo>
                    <a:pt x="52006" y="47149"/>
                  </a:lnTo>
                  <a:cubicBezTo>
                    <a:pt x="52864" y="46577"/>
                    <a:pt x="53054" y="45911"/>
                    <a:pt x="52864" y="45339"/>
                  </a:cubicBezTo>
                  <a:cubicBezTo>
                    <a:pt x="52769" y="45053"/>
                    <a:pt x="52483" y="44768"/>
                    <a:pt x="52102" y="44577"/>
                  </a:cubicBezTo>
                  <a:cubicBezTo>
                    <a:pt x="51721" y="44387"/>
                    <a:pt x="50864" y="44006"/>
                    <a:pt x="49530" y="43529"/>
                  </a:cubicBezTo>
                  <a:lnTo>
                    <a:pt x="22384" y="3390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zh-CN" sz="100"/>
            </a:p>
          </p:txBody>
        </p:sp>
        <p:sp>
          <p:nvSpPr>
            <p:cNvPr id="67" name="任意多边形: 形状 59"/>
            <p:cNvSpPr/>
            <p:nvPr/>
          </p:nvSpPr>
          <p:spPr bwMode="auto">
            <a:xfrm>
              <a:off x="3941802" y="3848671"/>
              <a:ext cx="57150" cy="57150"/>
            </a:xfrm>
            <a:custGeom>
              <a:avLst/>
              <a:gdLst>
                <a:gd name="connsiteX0" fmla="*/ 45839 w 57150"/>
                <a:gd name="connsiteY0" fmla="*/ 26860 h 57150"/>
                <a:gd name="connsiteX1" fmla="*/ 55174 w 57150"/>
                <a:gd name="connsiteY1" fmla="*/ 31242 h 57150"/>
                <a:gd name="connsiteX2" fmla="*/ 54793 w 57150"/>
                <a:gd name="connsiteY2" fmla="*/ 32099 h 57150"/>
                <a:gd name="connsiteX3" fmla="*/ 53364 w 57150"/>
                <a:gd name="connsiteY3" fmla="*/ 32290 h 57150"/>
                <a:gd name="connsiteX4" fmla="*/ 51745 w 57150"/>
                <a:gd name="connsiteY4" fmla="*/ 34766 h 57150"/>
                <a:gd name="connsiteX5" fmla="*/ 46601 w 57150"/>
                <a:gd name="connsiteY5" fmla="*/ 42291 h 57150"/>
                <a:gd name="connsiteX6" fmla="*/ 40029 w 57150"/>
                <a:gd name="connsiteY6" fmla="*/ 47530 h 57150"/>
                <a:gd name="connsiteX7" fmla="*/ 24598 w 57150"/>
                <a:gd name="connsiteY7" fmla="*/ 51530 h 57150"/>
                <a:gd name="connsiteX8" fmla="*/ 16693 w 57150"/>
                <a:gd name="connsiteY8" fmla="*/ 48768 h 57150"/>
                <a:gd name="connsiteX9" fmla="*/ 10120 w 57150"/>
                <a:gd name="connsiteY9" fmla="*/ 42005 h 57150"/>
                <a:gd name="connsiteX10" fmla="*/ 7263 w 57150"/>
                <a:gd name="connsiteY10" fmla="*/ 29623 h 57150"/>
                <a:gd name="connsiteX11" fmla="*/ 19169 w 57150"/>
                <a:gd name="connsiteY11" fmla="*/ 12954 h 57150"/>
                <a:gd name="connsiteX12" fmla="*/ 26884 w 57150"/>
                <a:gd name="connsiteY12" fmla="*/ 9525 h 57150"/>
                <a:gd name="connsiteX13" fmla="*/ 35933 w 57150"/>
                <a:gd name="connsiteY13" fmla="*/ 8573 h 57150"/>
                <a:gd name="connsiteX14" fmla="*/ 38886 w 57150"/>
                <a:gd name="connsiteY14" fmla="*/ 8287 h 57150"/>
                <a:gd name="connsiteX15" fmla="*/ 39648 w 57150"/>
                <a:gd name="connsiteY15" fmla="*/ 7144 h 57150"/>
                <a:gd name="connsiteX16" fmla="*/ 40696 w 57150"/>
                <a:gd name="connsiteY16" fmla="*/ 7239 h 57150"/>
                <a:gd name="connsiteX17" fmla="*/ 40124 w 57150"/>
                <a:gd name="connsiteY17" fmla="*/ 17526 h 57150"/>
                <a:gd name="connsiteX18" fmla="*/ 39172 w 57150"/>
                <a:gd name="connsiteY18" fmla="*/ 17431 h 57150"/>
                <a:gd name="connsiteX19" fmla="*/ 38981 w 57150"/>
                <a:gd name="connsiteY19" fmla="*/ 16954 h 57150"/>
                <a:gd name="connsiteX20" fmla="*/ 38791 w 57150"/>
                <a:gd name="connsiteY20" fmla="*/ 16574 h 57150"/>
                <a:gd name="connsiteX21" fmla="*/ 32885 w 57150"/>
                <a:gd name="connsiteY21" fmla="*/ 15716 h 57150"/>
                <a:gd name="connsiteX22" fmla="*/ 24313 w 57150"/>
                <a:gd name="connsiteY22" fmla="*/ 18574 h 57150"/>
                <a:gd name="connsiteX23" fmla="*/ 17264 w 57150"/>
                <a:gd name="connsiteY23" fmla="*/ 26670 h 57150"/>
                <a:gd name="connsiteX24" fmla="*/ 18217 w 57150"/>
                <a:gd name="connsiteY24" fmla="*/ 37243 h 57150"/>
                <a:gd name="connsiteX25" fmla="*/ 27170 w 57150"/>
                <a:gd name="connsiteY25" fmla="*/ 43053 h 57150"/>
                <a:gd name="connsiteX26" fmla="*/ 37648 w 57150"/>
                <a:gd name="connsiteY26" fmla="*/ 40577 h 57150"/>
                <a:gd name="connsiteX27" fmla="*/ 44696 w 57150"/>
                <a:gd name="connsiteY27" fmla="*/ 33433 h 57150"/>
                <a:gd name="connsiteX28" fmla="*/ 46220 w 57150"/>
                <a:gd name="connsiteY28" fmla="*/ 28575 h 57150"/>
                <a:gd name="connsiteX29" fmla="*/ 45649 w 57150"/>
                <a:gd name="connsiteY29" fmla="*/ 27813 h 57150"/>
                <a:gd name="connsiteX30" fmla="*/ 45839 w 57150"/>
                <a:gd name="connsiteY30" fmla="*/ 26860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57150" h="57150" fill="norm" stroke="1" extrusionOk="0">
                  <a:moveTo>
                    <a:pt x="45839" y="26860"/>
                  </a:moveTo>
                  <a:lnTo>
                    <a:pt x="55174" y="31242"/>
                  </a:lnTo>
                  <a:lnTo>
                    <a:pt x="54793" y="32099"/>
                  </a:lnTo>
                  <a:cubicBezTo>
                    <a:pt x="54126" y="32004"/>
                    <a:pt x="53650" y="32099"/>
                    <a:pt x="53364" y="32290"/>
                  </a:cubicBezTo>
                  <a:cubicBezTo>
                    <a:pt x="52983" y="32480"/>
                    <a:pt x="52507" y="33338"/>
                    <a:pt x="51745" y="34766"/>
                  </a:cubicBezTo>
                  <a:cubicBezTo>
                    <a:pt x="50030" y="38005"/>
                    <a:pt x="48316" y="40481"/>
                    <a:pt x="46601" y="42291"/>
                  </a:cubicBezTo>
                  <a:cubicBezTo>
                    <a:pt x="44887" y="44101"/>
                    <a:pt x="42696" y="45910"/>
                    <a:pt x="40029" y="47530"/>
                  </a:cubicBezTo>
                  <a:cubicBezTo>
                    <a:pt x="34695" y="50768"/>
                    <a:pt x="29551" y="52102"/>
                    <a:pt x="24598" y="51530"/>
                  </a:cubicBezTo>
                  <a:cubicBezTo>
                    <a:pt x="21836" y="51245"/>
                    <a:pt x="19169" y="50292"/>
                    <a:pt x="16693" y="48768"/>
                  </a:cubicBezTo>
                  <a:cubicBezTo>
                    <a:pt x="14026" y="47054"/>
                    <a:pt x="11835" y="44863"/>
                    <a:pt x="10120" y="42005"/>
                  </a:cubicBezTo>
                  <a:cubicBezTo>
                    <a:pt x="7739" y="38100"/>
                    <a:pt x="6787" y="34004"/>
                    <a:pt x="7263" y="29623"/>
                  </a:cubicBezTo>
                  <a:cubicBezTo>
                    <a:pt x="7930" y="22860"/>
                    <a:pt x="11930" y="17240"/>
                    <a:pt x="19169" y="12954"/>
                  </a:cubicBezTo>
                  <a:cubicBezTo>
                    <a:pt x="21836" y="11335"/>
                    <a:pt x="24408" y="10192"/>
                    <a:pt x="26884" y="9525"/>
                  </a:cubicBezTo>
                  <a:cubicBezTo>
                    <a:pt x="29361" y="8858"/>
                    <a:pt x="32314" y="8573"/>
                    <a:pt x="35933" y="8573"/>
                  </a:cubicBezTo>
                  <a:cubicBezTo>
                    <a:pt x="37552" y="8573"/>
                    <a:pt x="38600" y="8477"/>
                    <a:pt x="38886" y="8287"/>
                  </a:cubicBezTo>
                  <a:cubicBezTo>
                    <a:pt x="39172" y="8096"/>
                    <a:pt x="39457" y="7715"/>
                    <a:pt x="39648" y="7144"/>
                  </a:cubicBezTo>
                  <a:lnTo>
                    <a:pt x="40696" y="7239"/>
                  </a:lnTo>
                  <a:lnTo>
                    <a:pt x="40124" y="17526"/>
                  </a:lnTo>
                  <a:lnTo>
                    <a:pt x="39172" y="17431"/>
                  </a:lnTo>
                  <a:cubicBezTo>
                    <a:pt x="39076" y="17240"/>
                    <a:pt x="38981" y="17050"/>
                    <a:pt x="38981" y="16954"/>
                  </a:cubicBezTo>
                  <a:cubicBezTo>
                    <a:pt x="38886" y="16764"/>
                    <a:pt x="38791" y="16669"/>
                    <a:pt x="38791" y="16574"/>
                  </a:cubicBezTo>
                  <a:cubicBezTo>
                    <a:pt x="38219" y="15621"/>
                    <a:pt x="36219" y="15335"/>
                    <a:pt x="32885" y="15716"/>
                  </a:cubicBezTo>
                  <a:cubicBezTo>
                    <a:pt x="29647" y="16097"/>
                    <a:pt x="26789" y="16954"/>
                    <a:pt x="24313" y="18574"/>
                  </a:cubicBezTo>
                  <a:cubicBezTo>
                    <a:pt x="20788" y="20765"/>
                    <a:pt x="18407" y="23431"/>
                    <a:pt x="17264" y="26670"/>
                  </a:cubicBezTo>
                  <a:cubicBezTo>
                    <a:pt x="15931" y="30385"/>
                    <a:pt x="16216" y="33909"/>
                    <a:pt x="18217" y="37243"/>
                  </a:cubicBezTo>
                  <a:cubicBezTo>
                    <a:pt x="20217" y="40577"/>
                    <a:pt x="23265" y="42577"/>
                    <a:pt x="27170" y="43053"/>
                  </a:cubicBezTo>
                  <a:cubicBezTo>
                    <a:pt x="30599" y="43529"/>
                    <a:pt x="34123" y="42672"/>
                    <a:pt x="37648" y="40577"/>
                  </a:cubicBezTo>
                  <a:cubicBezTo>
                    <a:pt x="40410" y="38862"/>
                    <a:pt x="42791" y="36576"/>
                    <a:pt x="44696" y="33433"/>
                  </a:cubicBezTo>
                  <a:cubicBezTo>
                    <a:pt x="46220" y="31052"/>
                    <a:pt x="46696" y="29432"/>
                    <a:pt x="46220" y="28575"/>
                  </a:cubicBezTo>
                  <a:cubicBezTo>
                    <a:pt x="46220" y="28575"/>
                    <a:pt x="46030" y="28289"/>
                    <a:pt x="45649" y="27813"/>
                  </a:cubicBezTo>
                  <a:lnTo>
                    <a:pt x="45839" y="2686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zh-CN" sz="100"/>
            </a:p>
          </p:txBody>
        </p:sp>
        <p:sp>
          <p:nvSpPr>
            <p:cNvPr id="68" name="任意多边形: 形状 60"/>
            <p:cNvSpPr/>
            <p:nvPr/>
          </p:nvSpPr>
          <p:spPr bwMode="auto">
            <a:xfrm>
              <a:off x="3978592" y="3815810"/>
              <a:ext cx="66675" cy="66675"/>
            </a:xfrm>
            <a:custGeom>
              <a:avLst/>
              <a:gdLst>
                <a:gd name="connsiteX0" fmla="*/ 29337 w 66675"/>
                <a:gd name="connsiteY0" fmla="*/ 42577 h 66675"/>
                <a:gd name="connsiteX1" fmla="*/ 34957 w 66675"/>
                <a:gd name="connsiteY1" fmla="*/ 50197 h 66675"/>
                <a:gd name="connsiteX2" fmla="*/ 54483 w 66675"/>
                <a:gd name="connsiteY2" fmla="*/ 35719 h 66675"/>
                <a:gd name="connsiteX3" fmla="*/ 55531 w 66675"/>
                <a:gd name="connsiteY3" fmla="*/ 34385 h 66675"/>
                <a:gd name="connsiteX4" fmla="*/ 55245 w 66675"/>
                <a:gd name="connsiteY4" fmla="*/ 32480 h 66675"/>
                <a:gd name="connsiteX5" fmla="*/ 56007 w 66675"/>
                <a:gd name="connsiteY5" fmla="*/ 31909 h 66675"/>
                <a:gd name="connsiteX6" fmla="*/ 62865 w 66675"/>
                <a:gd name="connsiteY6" fmla="*/ 41148 h 66675"/>
                <a:gd name="connsiteX7" fmla="*/ 62103 w 66675"/>
                <a:gd name="connsiteY7" fmla="*/ 41719 h 66675"/>
                <a:gd name="connsiteX8" fmla="*/ 60389 w 66675"/>
                <a:gd name="connsiteY8" fmla="*/ 40862 h 66675"/>
                <a:gd name="connsiteX9" fmla="*/ 58769 w 66675"/>
                <a:gd name="connsiteY9" fmla="*/ 41434 h 66675"/>
                <a:gd name="connsiteX10" fmla="*/ 30099 w 66675"/>
                <a:gd name="connsiteY10" fmla="*/ 62675 h 66675"/>
                <a:gd name="connsiteX11" fmla="*/ 29528 w 66675"/>
                <a:gd name="connsiteY11" fmla="*/ 61913 h 66675"/>
                <a:gd name="connsiteX12" fmla="*/ 30385 w 66675"/>
                <a:gd name="connsiteY12" fmla="*/ 60198 h 66675"/>
                <a:gd name="connsiteX13" fmla="*/ 29813 w 66675"/>
                <a:gd name="connsiteY13" fmla="*/ 58579 h 66675"/>
                <a:gd name="connsiteX14" fmla="*/ 10954 w 66675"/>
                <a:gd name="connsiteY14" fmla="*/ 33052 h 66675"/>
                <a:gd name="connsiteX15" fmla="*/ 9620 w 66675"/>
                <a:gd name="connsiteY15" fmla="*/ 32004 h 66675"/>
                <a:gd name="connsiteX16" fmla="*/ 7715 w 66675"/>
                <a:gd name="connsiteY16" fmla="*/ 32290 h 66675"/>
                <a:gd name="connsiteX17" fmla="*/ 7144 w 66675"/>
                <a:gd name="connsiteY17" fmla="*/ 31528 h 66675"/>
                <a:gd name="connsiteX18" fmla="*/ 34957 w 66675"/>
                <a:gd name="connsiteY18" fmla="*/ 10954 h 66675"/>
                <a:gd name="connsiteX19" fmla="*/ 36005 w 66675"/>
                <a:gd name="connsiteY19" fmla="*/ 9620 h 66675"/>
                <a:gd name="connsiteX20" fmla="*/ 35719 w 66675"/>
                <a:gd name="connsiteY20" fmla="*/ 7715 h 66675"/>
                <a:gd name="connsiteX21" fmla="*/ 36481 w 66675"/>
                <a:gd name="connsiteY21" fmla="*/ 7144 h 66675"/>
                <a:gd name="connsiteX22" fmla="*/ 43339 w 66675"/>
                <a:gd name="connsiteY22" fmla="*/ 16383 h 66675"/>
                <a:gd name="connsiteX23" fmla="*/ 42577 w 66675"/>
                <a:gd name="connsiteY23" fmla="*/ 16954 h 66675"/>
                <a:gd name="connsiteX24" fmla="*/ 40767 w 66675"/>
                <a:gd name="connsiteY24" fmla="*/ 16097 h 66675"/>
                <a:gd name="connsiteX25" fmla="*/ 39148 w 66675"/>
                <a:gd name="connsiteY25" fmla="*/ 16669 h 66675"/>
                <a:gd name="connsiteX26" fmla="*/ 20479 w 66675"/>
                <a:gd name="connsiteY26" fmla="*/ 30480 h 66675"/>
                <a:gd name="connsiteX27" fmla="*/ 25527 w 66675"/>
                <a:gd name="connsiteY27" fmla="*/ 37338 h 66675"/>
                <a:gd name="connsiteX28" fmla="*/ 37148 w 66675"/>
                <a:gd name="connsiteY28" fmla="*/ 28765 h 66675"/>
                <a:gd name="connsiteX29" fmla="*/ 38195 w 66675"/>
                <a:gd name="connsiteY29" fmla="*/ 27432 h 66675"/>
                <a:gd name="connsiteX30" fmla="*/ 37910 w 66675"/>
                <a:gd name="connsiteY30" fmla="*/ 25527 h 66675"/>
                <a:gd name="connsiteX31" fmla="*/ 38672 w 66675"/>
                <a:gd name="connsiteY31" fmla="*/ 24956 h 66675"/>
                <a:gd name="connsiteX32" fmla="*/ 45339 w 66675"/>
                <a:gd name="connsiteY32" fmla="*/ 33909 h 66675"/>
                <a:gd name="connsiteX33" fmla="*/ 44577 w 66675"/>
                <a:gd name="connsiteY33" fmla="*/ 34481 h 66675"/>
                <a:gd name="connsiteX34" fmla="*/ 42863 w 66675"/>
                <a:gd name="connsiteY34" fmla="*/ 33623 h 66675"/>
                <a:gd name="connsiteX35" fmla="*/ 41243 w 66675"/>
                <a:gd name="connsiteY35" fmla="*/ 34195 h 66675"/>
                <a:gd name="connsiteX36" fmla="*/ 29337 w 66675"/>
                <a:gd name="connsiteY36" fmla="*/ 42577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66675" h="66675" fill="norm" stroke="1" extrusionOk="0">
                  <a:moveTo>
                    <a:pt x="29337" y="42577"/>
                  </a:moveTo>
                  <a:lnTo>
                    <a:pt x="34957" y="50197"/>
                  </a:lnTo>
                  <a:lnTo>
                    <a:pt x="54483" y="35719"/>
                  </a:lnTo>
                  <a:cubicBezTo>
                    <a:pt x="55055" y="35338"/>
                    <a:pt x="55340" y="34861"/>
                    <a:pt x="55531" y="34385"/>
                  </a:cubicBezTo>
                  <a:cubicBezTo>
                    <a:pt x="55626" y="33909"/>
                    <a:pt x="55531" y="33242"/>
                    <a:pt x="55245" y="32480"/>
                  </a:cubicBezTo>
                  <a:lnTo>
                    <a:pt x="56007" y="31909"/>
                  </a:lnTo>
                  <a:lnTo>
                    <a:pt x="62865" y="41148"/>
                  </a:lnTo>
                  <a:lnTo>
                    <a:pt x="62103" y="41719"/>
                  </a:lnTo>
                  <a:cubicBezTo>
                    <a:pt x="61436" y="41148"/>
                    <a:pt x="60865" y="40862"/>
                    <a:pt x="60389" y="40862"/>
                  </a:cubicBezTo>
                  <a:cubicBezTo>
                    <a:pt x="59912" y="40862"/>
                    <a:pt x="59341" y="41053"/>
                    <a:pt x="58769" y="41434"/>
                  </a:cubicBezTo>
                  <a:lnTo>
                    <a:pt x="30099" y="62675"/>
                  </a:lnTo>
                  <a:lnTo>
                    <a:pt x="29528" y="61913"/>
                  </a:lnTo>
                  <a:cubicBezTo>
                    <a:pt x="30004" y="61246"/>
                    <a:pt x="30290" y="60674"/>
                    <a:pt x="30385" y="60198"/>
                  </a:cubicBezTo>
                  <a:cubicBezTo>
                    <a:pt x="30385" y="59722"/>
                    <a:pt x="30194" y="59150"/>
                    <a:pt x="29813" y="58579"/>
                  </a:cubicBezTo>
                  <a:lnTo>
                    <a:pt x="10954" y="33052"/>
                  </a:lnTo>
                  <a:cubicBezTo>
                    <a:pt x="10573" y="32480"/>
                    <a:pt x="10097" y="32099"/>
                    <a:pt x="9620" y="32004"/>
                  </a:cubicBezTo>
                  <a:cubicBezTo>
                    <a:pt x="9144" y="31909"/>
                    <a:pt x="8477" y="32004"/>
                    <a:pt x="7715" y="32290"/>
                  </a:cubicBezTo>
                  <a:lnTo>
                    <a:pt x="7144" y="31528"/>
                  </a:lnTo>
                  <a:lnTo>
                    <a:pt x="34957" y="10954"/>
                  </a:lnTo>
                  <a:cubicBezTo>
                    <a:pt x="35528" y="10573"/>
                    <a:pt x="35909" y="10096"/>
                    <a:pt x="36005" y="9620"/>
                  </a:cubicBezTo>
                  <a:cubicBezTo>
                    <a:pt x="36100" y="9144"/>
                    <a:pt x="36005" y="8477"/>
                    <a:pt x="35719" y="7715"/>
                  </a:cubicBezTo>
                  <a:lnTo>
                    <a:pt x="36481" y="7144"/>
                  </a:lnTo>
                  <a:lnTo>
                    <a:pt x="43339" y="16383"/>
                  </a:lnTo>
                  <a:lnTo>
                    <a:pt x="42577" y="16954"/>
                  </a:lnTo>
                  <a:cubicBezTo>
                    <a:pt x="41910" y="16383"/>
                    <a:pt x="41339" y="16097"/>
                    <a:pt x="40767" y="16097"/>
                  </a:cubicBezTo>
                  <a:cubicBezTo>
                    <a:pt x="40291" y="16097"/>
                    <a:pt x="39719" y="16288"/>
                    <a:pt x="39148" y="16669"/>
                  </a:cubicBezTo>
                  <a:lnTo>
                    <a:pt x="20479" y="30480"/>
                  </a:lnTo>
                  <a:lnTo>
                    <a:pt x="25527" y="37338"/>
                  </a:lnTo>
                  <a:lnTo>
                    <a:pt x="37148" y="28765"/>
                  </a:lnTo>
                  <a:cubicBezTo>
                    <a:pt x="37719" y="28384"/>
                    <a:pt x="38005" y="27908"/>
                    <a:pt x="38195" y="27432"/>
                  </a:cubicBezTo>
                  <a:cubicBezTo>
                    <a:pt x="38291" y="26956"/>
                    <a:pt x="38195" y="26289"/>
                    <a:pt x="37910" y="25527"/>
                  </a:cubicBezTo>
                  <a:lnTo>
                    <a:pt x="38672" y="24956"/>
                  </a:lnTo>
                  <a:lnTo>
                    <a:pt x="45339" y="33909"/>
                  </a:lnTo>
                  <a:lnTo>
                    <a:pt x="44577" y="34481"/>
                  </a:lnTo>
                  <a:cubicBezTo>
                    <a:pt x="43910" y="34004"/>
                    <a:pt x="43339" y="33719"/>
                    <a:pt x="42863" y="33623"/>
                  </a:cubicBezTo>
                  <a:cubicBezTo>
                    <a:pt x="42386" y="33623"/>
                    <a:pt x="41815" y="33814"/>
                    <a:pt x="41243" y="34195"/>
                  </a:cubicBezTo>
                  <a:lnTo>
                    <a:pt x="29337" y="4257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zh-CN" sz="100"/>
            </a:p>
          </p:txBody>
        </p:sp>
        <p:sp>
          <p:nvSpPr>
            <p:cNvPr id="69" name="任意多边形: 形状 61"/>
            <p:cNvSpPr/>
            <p:nvPr/>
          </p:nvSpPr>
          <p:spPr bwMode="auto">
            <a:xfrm>
              <a:off x="4037743" y="3781901"/>
              <a:ext cx="57150" cy="57150"/>
            </a:xfrm>
            <a:custGeom>
              <a:avLst/>
              <a:gdLst>
                <a:gd name="connsiteX0" fmla="*/ 32956 w 57150"/>
                <a:gd name="connsiteY0" fmla="*/ 25432 h 57150"/>
                <a:gd name="connsiteX1" fmla="*/ 19812 w 57150"/>
                <a:gd name="connsiteY1" fmla="*/ 20765 h 57150"/>
                <a:gd name="connsiteX2" fmla="*/ 24098 w 57150"/>
                <a:gd name="connsiteY2" fmla="*/ 33909 h 57150"/>
                <a:gd name="connsiteX3" fmla="*/ 32956 w 57150"/>
                <a:gd name="connsiteY3" fmla="*/ 25432 h 57150"/>
                <a:gd name="connsiteX4" fmla="*/ 32956 w 57150"/>
                <a:gd name="connsiteY4" fmla="*/ 25432 h 57150"/>
                <a:gd name="connsiteX5" fmla="*/ 38767 w 57150"/>
                <a:gd name="connsiteY5" fmla="*/ 27432 h 57150"/>
                <a:gd name="connsiteX6" fmla="*/ 26003 w 57150"/>
                <a:gd name="connsiteY6" fmla="*/ 39624 h 57150"/>
                <a:gd name="connsiteX7" fmla="*/ 27527 w 57150"/>
                <a:gd name="connsiteY7" fmla="*/ 44005 h 57150"/>
                <a:gd name="connsiteX8" fmla="*/ 28670 w 57150"/>
                <a:gd name="connsiteY8" fmla="*/ 46196 h 57150"/>
                <a:gd name="connsiteX9" fmla="*/ 31718 w 57150"/>
                <a:gd name="connsiteY9" fmla="*/ 46196 h 57150"/>
                <a:gd name="connsiteX10" fmla="*/ 32385 w 57150"/>
                <a:gd name="connsiteY10" fmla="*/ 46863 h 57150"/>
                <a:gd name="connsiteX11" fmla="*/ 22193 w 57150"/>
                <a:gd name="connsiteY11" fmla="*/ 56578 h 57150"/>
                <a:gd name="connsiteX12" fmla="*/ 21526 w 57150"/>
                <a:gd name="connsiteY12" fmla="*/ 55912 h 57150"/>
                <a:gd name="connsiteX13" fmla="*/ 22384 w 57150"/>
                <a:gd name="connsiteY13" fmla="*/ 54007 h 57150"/>
                <a:gd name="connsiteX14" fmla="*/ 21907 w 57150"/>
                <a:gd name="connsiteY14" fmla="*/ 51340 h 57150"/>
                <a:gd name="connsiteX15" fmla="*/ 12192 w 57150"/>
                <a:gd name="connsiteY15" fmla="*/ 20955 h 57150"/>
                <a:gd name="connsiteX16" fmla="*/ 10763 w 57150"/>
                <a:gd name="connsiteY16" fmla="*/ 18383 h 57150"/>
                <a:gd name="connsiteX17" fmla="*/ 7810 w 57150"/>
                <a:gd name="connsiteY17" fmla="*/ 18097 h 57150"/>
                <a:gd name="connsiteX18" fmla="*/ 7144 w 57150"/>
                <a:gd name="connsiteY18" fmla="*/ 17431 h 57150"/>
                <a:gd name="connsiteX19" fmla="*/ 17907 w 57150"/>
                <a:gd name="connsiteY19" fmla="*/ 7144 h 57150"/>
                <a:gd name="connsiteX20" fmla="*/ 18574 w 57150"/>
                <a:gd name="connsiteY20" fmla="*/ 7810 h 57150"/>
                <a:gd name="connsiteX21" fmla="*/ 18859 w 57150"/>
                <a:gd name="connsiteY21" fmla="*/ 10858 h 57150"/>
                <a:gd name="connsiteX22" fmla="*/ 21431 w 57150"/>
                <a:gd name="connsiteY22" fmla="*/ 12287 h 57150"/>
                <a:gd name="connsiteX23" fmla="*/ 51149 w 57150"/>
                <a:gd name="connsiteY23" fmla="*/ 22288 h 57150"/>
                <a:gd name="connsiteX24" fmla="*/ 54578 w 57150"/>
                <a:gd name="connsiteY24" fmla="*/ 23146 h 57150"/>
                <a:gd name="connsiteX25" fmla="*/ 56769 w 57150"/>
                <a:gd name="connsiteY25" fmla="*/ 22384 h 57150"/>
                <a:gd name="connsiteX26" fmla="*/ 57436 w 57150"/>
                <a:gd name="connsiteY26" fmla="*/ 23050 h 57150"/>
                <a:gd name="connsiteX27" fmla="*/ 46101 w 57150"/>
                <a:gd name="connsiteY27" fmla="*/ 33909 h 57150"/>
                <a:gd name="connsiteX28" fmla="*/ 45434 w 57150"/>
                <a:gd name="connsiteY28" fmla="*/ 33242 h 57150"/>
                <a:gd name="connsiteX29" fmla="*/ 45625 w 57150"/>
                <a:gd name="connsiteY29" fmla="*/ 30194 h 57150"/>
                <a:gd name="connsiteX30" fmla="*/ 43148 w 57150"/>
                <a:gd name="connsiteY30" fmla="*/ 28861 h 57150"/>
                <a:gd name="connsiteX31" fmla="*/ 38767 w 57150"/>
                <a:gd name="connsiteY31" fmla="*/ 2743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57150" h="57150" fill="norm" stroke="1" extrusionOk="0">
                  <a:moveTo>
                    <a:pt x="32956" y="25432"/>
                  </a:moveTo>
                  <a:lnTo>
                    <a:pt x="19812" y="20765"/>
                  </a:lnTo>
                  <a:lnTo>
                    <a:pt x="24098" y="33909"/>
                  </a:lnTo>
                  <a:lnTo>
                    <a:pt x="32956" y="25432"/>
                  </a:lnTo>
                  <a:lnTo>
                    <a:pt x="32956" y="25432"/>
                  </a:lnTo>
                  <a:close/>
                  <a:moveTo>
                    <a:pt x="38767" y="27432"/>
                  </a:moveTo>
                  <a:lnTo>
                    <a:pt x="26003" y="39624"/>
                  </a:lnTo>
                  <a:lnTo>
                    <a:pt x="27527" y="44005"/>
                  </a:lnTo>
                  <a:cubicBezTo>
                    <a:pt x="27908" y="45053"/>
                    <a:pt x="28289" y="45815"/>
                    <a:pt x="28670" y="46196"/>
                  </a:cubicBezTo>
                  <a:cubicBezTo>
                    <a:pt x="29432" y="46958"/>
                    <a:pt x="30480" y="46958"/>
                    <a:pt x="31718" y="46196"/>
                  </a:cubicBezTo>
                  <a:lnTo>
                    <a:pt x="32385" y="46863"/>
                  </a:lnTo>
                  <a:lnTo>
                    <a:pt x="22193" y="56578"/>
                  </a:lnTo>
                  <a:lnTo>
                    <a:pt x="21526" y="55912"/>
                  </a:lnTo>
                  <a:cubicBezTo>
                    <a:pt x="22098" y="55245"/>
                    <a:pt x="22384" y="54578"/>
                    <a:pt x="22384" y="54007"/>
                  </a:cubicBezTo>
                  <a:cubicBezTo>
                    <a:pt x="22384" y="53435"/>
                    <a:pt x="22288" y="52578"/>
                    <a:pt x="21907" y="51340"/>
                  </a:cubicBezTo>
                  <a:lnTo>
                    <a:pt x="12192" y="20955"/>
                  </a:lnTo>
                  <a:cubicBezTo>
                    <a:pt x="11811" y="19812"/>
                    <a:pt x="11335" y="18955"/>
                    <a:pt x="10763" y="18383"/>
                  </a:cubicBezTo>
                  <a:cubicBezTo>
                    <a:pt x="10096" y="17717"/>
                    <a:pt x="9144" y="17621"/>
                    <a:pt x="7810" y="18097"/>
                  </a:cubicBezTo>
                  <a:lnTo>
                    <a:pt x="7144" y="17431"/>
                  </a:lnTo>
                  <a:lnTo>
                    <a:pt x="17907" y="7144"/>
                  </a:lnTo>
                  <a:lnTo>
                    <a:pt x="18574" y="7810"/>
                  </a:lnTo>
                  <a:cubicBezTo>
                    <a:pt x="18002" y="9049"/>
                    <a:pt x="18097" y="10096"/>
                    <a:pt x="18859" y="10858"/>
                  </a:cubicBezTo>
                  <a:cubicBezTo>
                    <a:pt x="19336" y="11430"/>
                    <a:pt x="20288" y="11906"/>
                    <a:pt x="21431" y="12287"/>
                  </a:cubicBezTo>
                  <a:lnTo>
                    <a:pt x="51149" y="22288"/>
                  </a:lnTo>
                  <a:cubicBezTo>
                    <a:pt x="52768" y="22860"/>
                    <a:pt x="53911" y="23146"/>
                    <a:pt x="54578" y="23146"/>
                  </a:cubicBezTo>
                  <a:cubicBezTo>
                    <a:pt x="55245" y="23146"/>
                    <a:pt x="55912" y="22860"/>
                    <a:pt x="56769" y="22384"/>
                  </a:cubicBezTo>
                  <a:lnTo>
                    <a:pt x="57436" y="23050"/>
                  </a:lnTo>
                  <a:lnTo>
                    <a:pt x="46101" y="33909"/>
                  </a:lnTo>
                  <a:lnTo>
                    <a:pt x="45434" y="33242"/>
                  </a:lnTo>
                  <a:cubicBezTo>
                    <a:pt x="46291" y="32004"/>
                    <a:pt x="46387" y="31051"/>
                    <a:pt x="45625" y="30194"/>
                  </a:cubicBezTo>
                  <a:cubicBezTo>
                    <a:pt x="45148" y="29718"/>
                    <a:pt x="44291" y="29242"/>
                    <a:pt x="43148" y="28861"/>
                  </a:cubicBezTo>
                  <a:lnTo>
                    <a:pt x="38767" y="2743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zh-CN" sz="100"/>
            </a:p>
          </p:txBody>
        </p:sp>
        <p:sp>
          <p:nvSpPr>
            <p:cNvPr id="70" name="任意多边形: 形状 62"/>
            <p:cNvSpPr/>
            <p:nvPr/>
          </p:nvSpPr>
          <p:spPr bwMode="auto">
            <a:xfrm>
              <a:off x="4064032" y="3731894"/>
              <a:ext cx="66675" cy="66675"/>
            </a:xfrm>
            <a:custGeom>
              <a:avLst/>
              <a:gdLst>
                <a:gd name="connsiteX0" fmla="*/ 24098 w 66675"/>
                <a:gd name="connsiteY0" fmla="*/ 42291 h 66675"/>
                <a:gd name="connsiteX1" fmla="*/ 40862 w 66675"/>
                <a:gd name="connsiteY1" fmla="*/ 56578 h 66675"/>
                <a:gd name="connsiteX2" fmla="*/ 42481 w 66675"/>
                <a:gd name="connsiteY2" fmla="*/ 57245 h 66675"/>
                <a:gd name="connsiteX3" fmla="*/ 44291 w 66675"/>
                <a:gd name="connsiteY3" fmla="*/ 56578 h 66675"/>
                <a:gd name="connsiteX4" fmla="*/ 45053 w 66675"/>
                <a:gd name="connsiteY4" fmla="*/ 57245 h 66675"/>
                <a:gd name="connsiteX5" fmla="*/ 36767 w 66675"/>
                <a:gd name="connsiteY5" fmla="*/ 66961 h 66675"/>
                <a:gd name="connsiteX6" fmla="*/ 36004 w 66675"/>
                <a:gd name="connsiteY6" fmla="*/ 66294 h 66675"/>
                <a:gd name="connsiteX7" fmla="*/ 36385 w 66675"/>
                <a:gd name="connsiteY7" fmla="*/ 64389 h 66675"/>
                <a:gd name="connsiteX8" fmla="*/ 35433 w 66675"/>
                <a:gd name="connsiteY8" fmla="*/ 62960 h 66675"/>
                <a:gd name="connsiteX9" fmla="*/ 11240 w 66675"/>
                <a:gd name="connsiteY9" fmla="*/ 42386 h 66675"/>
                <a:gd name="connsiteX10" fmla="*/ 9716 w 66675"/>
                <a:gd name="connsiteY10" fmla="*/ 41719 h 66675"/>
                <a:gd name="connsiteX11" fmla="*/ 7906 w 66675"/>
                <a:gd name="connsiteY11" fmla="*/ 42386 h 66675"/>
                <a:gd name="connsiteX12" fmla="*/ 7144 w 66675"/>
                <a:gd name="connsiteY12" fmla="*/ 41719 h 66675"/>
                <a:gd name="connsiteX13" fmla="*/ 16669 w 66675"/>
                <a:gd name="connsiteY13" fmla="*/ 30480 h 66675"/>
                <a:gd name="connsiteX14" fmla="*/ 17431 w 66675"/>
                <a:gd name="connsiteY14" fmla="*/ 31147 h 66675"/>
                <a:gd name="connsiteX15" fmla="*/ 17526 w 66675"/>
                <a:gd name="connsiteY15" fmla="*/ 33147 h 66675"/>
                <a:gd name="connsiteX16" fmla="*/ 19717 w 66675"/>
                <a:gd name="connsiteY16" fmla="*/ 33528 h 66675"/>
                <a:gd name="connsiteX17" fmla="*/ 48768 w 66675"/>
                <a:gd name="connsiteY17" fmla="*/ 31242 h 66675"/>
                <a:gd name="connsiteX18" fmla="*/ 32480 w 66675"/>
                <a:gd name="connsiteY18" fmla="*/ 17431 h 66675"/>
                <a:gd name="connsiteX19" fmla="*/ 30956 w 66675"/>
                <a:gd name="connsiteY19" fmla="*/ 16764 h 66675"/>
                <a:gd name="connsiteX20" fmla="*/ 29147 w 66675"/>
                <a:gd name="connsiteY20" fmla="*/ 17431 h 66675"/>
                <a:gd name="connsiteX21" fmla="*/ 28385 w 66675"/>
                <a:gd name="connsiteY21" fmla="*/ 16859 h 66675"/>
                <a:gd name="connsiteX22" fmla="*/ 36671 w 66675"/>
                <a:gd name="connsiteY22" fmla="*/ 7144 h 66675"/>
                <a:gd name="connsiteX23" fmla="*/ 37433 w 66675"/>
                <a:gd name="connsiteY23" fmla="*/ 7715 h 66675"/>
                <a:gd name="connsiteX24" fmla="*/ 37052 w 66675"/>
                <a:gd name="connsiteY24" fmla="*/ 9620 h 66675"/>
                <a:gd name="connsiteX25" fmla="*/ 38005 w 66675"/>
                <a:gd name="connsiteY25" fmla="*/ 11049 h 66675"/>
                <a:gd name="connsiteX26" fmla="*/ 62103 w 66675"/>
                <a:gd name="connsiteY26" fmla="*/ 31623 h 66675"/>
                <a:gd name="connsiteX27" fmla="*/ 63627 w 66675"/>
                <a:gd name="connsiteY27" fmla="*/ 32290 h 66675"/>
                <a:gd name="connsiteX28" fmla="*/ 65437 w 66675"/>
                <a:gd name="connsiteY28" fmla="*/ 31623 h 66675"/>
                <a:gd name="connsiteX29" fmla="*/ 66199 w 66675"/>
                <a:gd name="connsiteY29" fmla="*/ 32194 h 66675"/>
                <a:gd name="connsiteX30" fmla="*/ 57341 w 66675"/>
                <a:gd name="connsiteY30" fmla="*/ 42672 h 66675"/>
                <a:gd name="connsiteX31" fmla="*/ 56579 w 66675"/>
                <a:gd name="connsiteY31" fmla="*/ 42005 h 66675"/>
                <a:gd name="connsiteX32" fmla="*/ 56579 w 66675"/>
                <a:gd name="connsiteY32" fmla="*/ 40005 h 66675"/>
                <a:gd name="connsiteX33" fmla="*/ 55531 w 66675"/>
                <a:gd name="connsiteY33" fmla="*/ 39719 h 66675"/>
                <a:gd name="connsiteX34" fmla="*/ 52769 w 66675"/>
                <a:gd name="connsiteY34" fmla="*/ 39815 h 66675"/>
                <a:gd name="connsiteX35" fmla="*/ 24098 w 66675"/>
                <a:gd name="connsiteY35" fmla="*/ 42291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66675" h="66675" fill="norm" stroke="1" extrusionOk="0">
                  <a:moveTo>
                    <a:pt x="24098" y="42291"/>
                  </a:moveTo>
                  <a:lnTo>
                    <a:pt x="40862" y="56578"/>
                  </a:lnTo>
                  <a:cubicBezTo>
                    <a:pt x="41434" y="57055"/>
                    <a:pt x="41910" y="57245"/>
                    <a:pt x="42481" y="57245"/>
                  </a:cubicBezTo>
                  <a:cubicBezTo>
                    <a:pt x="42958" y="57245"/>
                    <a:pt x="43625" y="57055"/>
                    <a:pt x="44291" y="56578"/>
                  </a:cubicBezTo>
                  <a:lnTo>
                    <a:pt x="45053" y="57245"/>
                  </a:lnTo>
                  <a:lnTo>
                    <a:pt x="36767" y="66961"/>
                  </a:lnTo>
                  <a:lnTo>
                    <a:pt x="36004" y="66294"/>
                  </a:lnTo>
                  <a:cubicBezTo>
                    <a:pt x="36385" y="65532"/>
                    <a:pt x="36481" y="64960"/>
                    <a:pt x="36385" y="64389"/>
                  </a:cubicBezTo>
                  <a:cubicBezTo>
                    <a:pt x="36290" y="63913"/>
                    <a:pt x="36004" y="63436"/>
                    <a:pt x="35433" y="62960"/>
                  </a:cubicBezTo>
                  <a:lnTo>
                    <a:pt x="11240" y="42386"/>
                  </a:lnTo>
                  <a:cubicBezTo>
                    <a:pt x="10668" y="41910"/>
                    <a:pt x="10192" y="41719"/>
                    <a:pt x="9716" y="41719"/>
                  </a:cubicBezTo>
                  <a:cubicBezTo>
                    <a:pt x="9239" y="41719"/>
                    <a:pt x="8573" y="42005"/>
                    <a:pt x="7906" y="42386"/>
                  </a:cubicBezTo>
                  <a:lnTo>
                    <a:pt x="7144" y="41719"/>
                  </a:lnTo>
                  <a:lnTo>
                    <a:pt x="16669" y="30480"/>
                  </a:lnTo>
                  <a:lnTo>
                    <a:pt x="17431" y="31147"/>
                  </a:lnTo>
                  <a:cubicBezTo>
                    <a:pt x="16954" y="32099"/>
                    <a:pt x="16954" y="32766"/>
                    <a:pt x="17526" y="33147"/>
                  </a:cubicBezTo>
                  <a:cubicBezTo>
                    <a:pt x="17907" y="33528"/>
                    <a:pt x="18669" y="33623"/>
                    <a:pt x="19717" y="33528"/>
                  </a:cubicBezTo>
                  <a:lnTo>
                    <a:pt x="48768" y="31242"/>
                  </a:lnTo>
                  <a:lnTo>
                    <a:pt x="32480" y="17431"/>
                  </a:lnTo>
                  <a:cubicBezTo>
                    <a:pt x="31909" y="16954"/>
                    <a:pt x="31433" y="16764"/>
                    <a:pt x="30956" y="16764"/>
                  </a:cubicBezTo>
                  <a:cubicBezTo>
                    <a:pt x="30480" y="16764"/>
                    <a:pt x="29813" y="16954"/>
                    <a:pt x="29147" y="17431"/>
                  </a:cubicBezTo>
                  <a:lnTo>
                    <a:pt x="28385" y="16859"/>
                  </a:lnTo>
                  <a:lnTo>
                    <a:pt x="36671" y="7144"/>
                  </a:lnTo>
                  <a:lnTo>
                    <a:pt x="37433" y="7715"/>
                  </a:lnTo>
                  <a:cubicBezTo>
                    <a:pt x="37052" y="8477"/>
                    <a:pt x="36957" y="9144"/>
                    <a:pt x="37052" y="9620"/>
                  </a:cubicBezTo>
                  <a:cubicBezTo>
                    <a:pt x="37148" y="10096"/>
                    <a:pt x="37433" y="10573"/>
                    <a:pt x="38005" y="11049"/>
                  </a:cubicBezTo>
                  <a:lnTo>
                    <a:pt x="62103" y="31623"/>
                  </a:lnTo>
                  <a:cubicBezTo>
                    <a:pt x="62675" y="32099"/>
                    <a:pt x="63151" y="32290"/>
                    <a:pt x="63627" y="32290"/>
                  </a:cubicBezTo>
                  <a:cubicBezTo>
                    <a:pt x="64103" y="32290"/>
                    <a:pt x="64770" y="32099"/>
                    <a:pt x="65437" y="31623"/>
                  </a:cubicBezTo>
                  <a:lnTo>
                    <a:pt x="66199" y="32194"/>
                  </a:lnTo>
                  <a:lnTo>
                    <a:pt x="57341" y="42672"/>
                  </a:lnTo>
                  <a:lnTo>
                    <a:pt x="56579" y="42005"/>
                  </a:lnTo>
                  <a:cubicBezTo>
                    <a:pt x="57055" y="41148"/>
                    <a:pt x="57055" y="40481"/>
                    <a:pt x="56579" y="40005"/>
                  </a:cubicBezTo>
                  <a:cubicBezTo>
                    <a:pt x="56293" y="39815"/>
                    <a:pt x="56007" y="39719"/>
                    <a:pt x="55531" y="39719"/>
                  </a:cubicBezTo>
                  <a:cubicBezTo>
                    <a:pt x="55054" y="39719"/>
                    <a:pt x="54197" y="39719"/>
                    <a:pt x="52769" y="39815"/>
                  </a:cubicBezTo>
                  <a:lnTo>
                    <a:pt x="24098" y="4229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zh-CN" sz="100"/>
            </a:p>
          </p:txBody>
        </p:sp>
        <p:sp>
          <p:nvSpPr>
            <p:cNvPr id="71" name="任意多边形: 形状 63"/>
            <p:cNvSpPr/>
            <p:nvPr/>
          </p:nvSpPr>
          <p:spPr bwMode="auto">
            <a:xfrm>
              <a:off x="4098417" y="3696444"/>
              <a:ext cx="57150" cy="57150"/>
            </a:xfrm>
            <a:custGeom>
              <a:avLst/>
              <a:gdLst>
                <a:gd name="connsiteX0" fmla="*/ 39624 w 57150"/>
                <a:gd name="connsiteY0" fmla="*/ 44880 h 57150"/>
                <a:gd name="connsiteX1" fmla="*/ 45148 w 57150"/>
                <a:gd name="connsiteY1" fmla="*/ 36784 h 57150"/>
                <a:gd name="connsiteX2" fmla="*/ 48101 w 57150"/>
                <a:gd name="connsiteY2" fmla="*/ 26973 h 57150"/>
                <a:gd name="connsiteX3" fmla="*/ 42291 w 57150"/>
                <a:gd name="connsiteY3" fmla="*/ 19067 h 57150"/>
                <a:gd name="connsiteX4" fmla="*/ 32861 w 57150"/>
                <a:gd name="connsiteY4" fmla="*/ 16400 h 57150"/>
                <a:gd name="connsiteX5" fmla="*/ 28670 w 57150"/>
                <a:gd name="connsiteY5" fmla="*/ 18305 h 57150"/>
                <a:gd name="connsiteX6" fmla="*/ 24765 w 57150"/>
                <a:gd name="connsiteY6" fmla="*/ 22687 h 57150"/>
                <a:gd name="connsiteX7" fmla="*/ 19241 w 57150"/>
                <a:gd name="connsiteY7" fmla="*/ 30783 h 57150"/>
                <a:gd name="connsiteX8" fmla="*/ 39624 w 57150"/>
                <a:gd name="connsiteY8" fmla="*/ 44880 h 57150"/>
                <a:gd name="connsiteX9" fmla="*/ 39624 w 57150"/>
                <a:gd name="connsiteY9" fmla="*/ 44880 h 57150"/>
                <a:gd name="connsiteX10" fmla="*/ 37338 w 57150"/>
                <a:gd name="connsiteY10" fmla="*/ 54405 h 57150"/>
                <a:gd name="connsiteX11" fmla="*/ 11240 w 57150"/>
                <a:gd name="connsiteY11" fmla="*/ 36403 h 57150"/>
                <a:gd name="connsiteX12" fmla="*/ 9620 w 57150"/>
                <a:gd name="connsiteY12" fmla="*/ 35831 h 57150"/>
                <a:gd name="connsiteX13" fmla="*/ 7906 w 57150"/>
                <a:gd name="connsiteY13" fmla="*/ 36689 h 57150"/>
                <a:gd name="connsiteX14" fmla="*/ 7144 w 57150"/>
                <a:gd name="connsiteY14" fmla="*/ 36117 h 57150"/>
                <a:gd name="connsiteX15" fmla="*/ 19907 w 57150"/>
                <a:gd name="connsiteY15" fmla="*/ 17639 h 57150"/>
                <a:gd name="connsiteX16" fmla="*/ 27623 w 57150"/>
                <a:gd name="connsiteY16" fmla="*/ 9542 h 57150"/>
                <a:gd name="connsiteX17" fmla="*/ 39052 w 57150"/>
                <a:gd name="connsiteY17" fmla="*/ 7447 h 57150"/>
                <a:gd name="connsiteX18" fmla="*/ 47816 w 57150"/>
                <a:gd name="connsiteY18" fmla="*/ 11352 h 57150"/>
                <a:gd name="connsiteX19" fmla="*/ 56864 w 57150"/>
                <a:gd name="connsiteY19" fmla="*/ 24687 h 57150"/>
                <a:gd name="connsiteX20" fmla="*/ 56102 w 57150"/>
                <a:gd name="connsiteY20" fmla="*/ 31640 h 57150"/>
                <a:gd name="connsiteX21" fmla="*/ 51911 w 57150"/>
                <a:gd name="connsiteY21" fmla="*/ 39546 h 57150"/>
                <a:gd name="connsiteX22" fmla="*/ 39148 w 57150"/>
                <a:gd name="connsiteY22" fmla="*/ 58120 h 57150"/>
                <a:gd name="connsiteX23" fmla="*/ 38386 w 57150"/>
                <a:gd name="connsiteY23" fmla="*/ 57548 h 57150"/>
                <a:gd name="connsiteX24" fmla="*/ 38576 w 57150"/>
                <a:gd name="connsiteY24" fmla="*/ 55643 h 57150"/>
                <a:gd name="connsiteX25" fmla="*/ 37338 w 57150"/>
                <a:gd name="connsiteY25" fmla="*/ 54405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57150" h="57150" fill="norm" stroke="1" extrusionOk="0">
                  <a:moveTo>
                    <a:pt x="39624" y="44880"/>
                  </a:moveTo>
                  <a:lnTo>
                    <a:pt x="45148" y="36784"/>
                  </a:lnTo>
                  <a:cubicBezTo>
                    <a:pt x="47720" y="33069"/>
                    <a:pt x="48673" y="29831"/>
                    <a:pt x="48101" y="26973"/>
                  </a:cubicBezTo>
                  <a:cubicBezTo>
                    <a:pt x="47530" y="24020"/>
                    <a:pt x="45529" y="21353"/>
                    <a:pt x="42291" y="19067"/>
                  </a:cubicBezTo>
                  <a:cubicBezTo>
                    <a:pt x="38957" y="16781"/>
                    <a:pt x="35814" y="15924"/>
                    <a:pt x="32861" y="16400"/>
                  </a:cubicBezTo>
                  <a:cubicBezTo>
                    <a:pt x="31337" y="16686"/>
                    <a:pt x="30004" y="17258"/>
                    <a:pt x="28670" y="18305"/>
                  </a:cubicBezTo>
                  <a:cubicBezTo>
                    <a:pt x="27432" y="19258"/>
                    <a:pt x="26098" y="20782"/>
                    <a:pt x="24765" y="22687"/>
                  </a:cubicBezTo>
                  <a:lnTo>
                    <a:pt x="19241" y="30783"/>
                  </a:lnTo>
                  <a:lnTo>
                    <a:pt x="39624" y="44880"/>
                  </a:lnTo>
                  <a:lnTo>
                    <a:pt x="39624" y="44880"/>
                  </a:lnTo>
                  <a:close/>
                  <a:moveTo>
                    <a:pt x="37338" y="54405"/>
                  </a:moveTo>
                  <a:lnTo>
                    <a:pt x="11240" y="36403"/>
                  </a:lnTo>
                  <a:cubicBezTo>
                    <a:pt x="10668" y="36022"/>
                    <a:pt x="10096" y="35831"/>
                    <a:pt x="9620" y="35831"/>
                  </a:cubicBezTo>
                  <a:cubicBezTo>
                    <a:pt x="9144" y="35927"/>
                    <a:pt x="8573" y="36212"/>
                    <a:pt x="7906" y="36689"/>
                  </a:cubicBezTo>
                  <a:lnTo>
                    <a:pt x="7144" y="36117"/>
                  </a:lnTo>
                  <a:lnTo>
                    <a:pt x="19907" y="17639"/>
                  </a:lnTo>
                  <a:cubicBezTo>
                    <a:pt x="22574" y="13829"/>
                    <a:pt x="25146" y="11066"/>
                    <a:pt x="27623" y="9542"/>
                  </a:cubicBezTo>
                  <a:cubicBezTo>
                    <a:pt x="31147" y="7352"/>
                    <a:pt x="34957" y="6685"/>
                    <a:pt x="39052" y="7447"/>
                  </a:cubicBezTo>
                  <a:cubicBezTo>
                    <a:pt x="41910" y="8018"/>
                    <a:pt x="44863" y="9257"/>
                    <a:pt x="47816" y="11352"/>
                  </a:cubicBezTo>
                  <a:cubicBezTo>
                    <a:pt x="53245" y="15067"/>
                    <a:pt x="56293" y="19543"/>
                    <a:pt x="56864" y="24687"/>
                  </a:cubicBezTo>
                  <a:cubicBezTo>
                    <a:pt x="57150" y="26973"/>
                    <a:pt x="56864" y="29354"/>
                    <a:pt x="56102" y="31640"/>
                  </a:cubicBezTo>
                  <a:cubicBezTo>
                    <a:pt x="55340" y="34022"/>
                    <a:pt x="53912" y="36593"/>
                    <a:pt x="51911" y="39546"/>
                  </a:cubicBezTo>
                  <a:lnTo>
                    <a:pt x="39148" y="58120"/>
                  </a:lnTo>
                  <a:lnTo>
                    <a:pt x="38386" y="57548"/>
                  </a:lnTo>
                  <a:cubicBezTo>
                    <a:pt x="38671" y="56786"/>
                    <a:pt x="38767" y="56120"/>
                    <a:pt x="38576" y="55643"/>
                  </a:cubicBezTo>
                  <a:cubicBezTo>
                    <a:pt x="38291" y="55262"/>
                    <a:pt x="37910" y="54786"/>
                    <a:pt x="37338" y="544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zh-CN" sz="100"/>
            </a:p>
          </p:txBody>
        </p:sp>
        <p:sp>
          <p:nvSpPr>
            <p:cNvPr id="72" name="任意多边形: 形状 64"/>
            <p:cNvSpPr/>
            <p:nvPr/>
          </p:nvSpPr>
          <p:spPr bwMode="auto">
            <a:xfrm>
              <a:off x="4125087" y="3624262"/>
              <a:ext cx="66675" cy="57150"/>
            </a:xfrm>
            <a:custGeom>
              <a:avLst/>
              <a:gdLst>
                <a:gd name="connsiteX0" fmla="*/ 28765 w 66675"/>
                <a:gd name="connsiteY0" fmla="*/ 27813 h 57150"/>
                <a:gd name="connsiteX1" fmla="*/ 60769 w 66675"/>
                <a:gd name="connsiteY1" fmla="*/ 44006 h 57150"/>
                <a:gd name="connsiteX2" fmla="*/ 62389 w 66675"/>
                <a:gd name="connsiteY2" fmla="*/ 44291 h 57150"/>
                <a:gd name="connsiteX3" fmla="*/ 64008 w 66675"/>
                <a:gd name="connsiteY3" fmla="*/ 43148 h 57150"/>
                <a:gd name="connsiteX4" fmla="*/ 64960 w 66675"/>
                <a:gd name="connsiteY4" fmla="*/ 43625 h 57150"/>
                <a:gd name="connsiteX5" fmla="*/ 58388 w 66675"/>
                <a:gd name="connsiteY5" fmla="*/ 56579 h 57150"/>
                <a:gd name="connsiteX6" fmla="*/ 57436 w 66675"/>
                <a:gd name="connsiteY6" fmla="*/ 56102 h 57150"/>
                <a:gd name="connsiteX7" fmla="*/ 57436 w 66675"/>
                <a:gd name="connsiteY7" fmla="*/ 54197 h 57150"/>
                <a:gd name="connsiteX8" fmla="*/ 56198 w 66675"/>
                <a:gd name="connsiteY8" fmla="*/ 53054 h 57150"/>
                <a:gd name="connsiteX9" fmla="*/ 24194 w 66675"/>
                <a:gd name="connsiteY9" fmla="*/ 36862 h 57150"/>
                <a:gd name="connsiteX10" fmla="*/ 17621 w 66675"/>
                <a:gd name="connsiteY10" fmla="*/ 49816 h 57150"/>
                <a:gd name="connsiteX11" fmla="*/ 17335 w 66675"/>
                <a:gd name="connsiteY11" fmla="*/ 51435 h 57150"/>
                <a:gd name="connsiteX12" fmla="*/ 18478 w 66675"/>
                <a:gd name="connsiteY12" fmla="*/ 52959 h 57150"/>
                <a:gd name="connsiteX13" fmla="*/ 18002 w 66675"/>
                <a:gd name="connsiteY13" fmla="*/ 53912 h 57150"/>
                <a:gd name="connsiteX14" fmla="*/ 7144 w 66675"/>
                <a:gd name="connsiteY14" fmla="*/ 48387 h 57150"/>
                <a:gd name="connsiteX15" fmla="*/ 7620 w 66675"/>
                <a:gd name="connsiteY15" fmla="*/ 47435 h 57150"/>
                <a:gd name="connsiteX16" fmla="*/ 9620 w 66675"/>
                <a:gd name="connsiteY16" fmla="*/ 47435 h 57150"/>
                <a:gd name="connsiteX17" fmla="*/ 10763 w 66675"/>
                <a:gd name="connsiteY17" fmla="*/ 46292 h 57150"/>
                <a:gd name="connsiteX18" fmla="*/ 28480 w 66675"/>
                <a:gd name="connsiteY18" fmla="*/ 11335 h 57150"/>
                <a:gd name="connsiteX19" fmla="*/ 28765 w 66675"/>
                <a:gd name="connsiteY19" fmla="*/ 9715 h 57150"/>
                <a:gd name="connsiteX20" fmla="*/ 27623 w 66675"/>
                <a:gd name="connsiteY20" fmla="*/ 8096 h 57150"/>
                <a:gd name="connsiteX21" fmla="*/ 28099 w 66675"/>
                <a:gd name="connsiteY21" fmla="*/ 7144 h 57150"/>
                <a:gd name="connsiteX22" fmla="*/ 38957 w 66675"/>
                <a:gd name="connsiteY22" fmla="*/ 12668 h 57150"/>
                <a:gd name="connsiteX23" fmla="*/ 38481 w 66675"/>
                <a:gd name="connsiteY23" fmla="*/ 13621 h 57150"/>
                <a:gd name="connsiteX24" fmla="*/ 36576 w 66675"/>
                <a:gd name="connsiteY24" fmla="*/ 13621 h 57150"/>
                <a:gd name="connsiteX25" fmla="*/ 35433 w 66675"/>
                <a:gd name="connsiteY25" fmla="*/ 14859 h 57150"/>
                <a:gd name="connsiteX26" fmla="*/ 28765 w 66675"/>
                <a:gd name="connsiteY26" fmla="*/ 27813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66675" h="57150" fill="norm" stroke="1" extrusionOk="0">
                  <a:moveTo>
                    <a:pt x="28765" y="27813"/>
                  </a:moveTo>
                  <a:lnTo>
                    <a:pt x="60769" y="44006"/>
                  </a:lnTo>
                  <a:cubicBezTo>
                    <a:pt x="61436" y="44291"/>
                    <a:pt x="62008" y="44482"/>
                    <a:pt x="62389" y="44291"/>
                  </a:cubicBezTo>
                  <a:cubicBezTo>
                    <a:pt x="62865" y="44196"/>
                    <a:pt x="63436" y="43815"/>
                    <a:pt x="64008" y="43148"/>
                  </a:cubicBezTo>
                  <a:lnTo>
                    <a:pt x="64960" y="43625"/>
                  </a:lnTo>
                  <a:lnTo>
                    <a:pt x="58388" y="56579"/>
                  </a:lnTo>
                  <a:lnTo>
                    <a:pt x="57436" y="56102"/>
                  </a:lnTo>
                  <a:cubicBezTo>
                    <a:pt x="57626" y="55245"/>
                    <a:pt x="57626" y="54578"/>
                    <a:pt x="57436" y="54197"/>
                  </a:cubicBezTo>
                  <a:cubicBezTo>
                    <a:pt x="57245" y="53721"/>
                    <a:pt x="56864" y="53340"/>
                    <a:pt x="56198" y="53054"/>
                  </a:cubicBezTo>
                  <a:lnTo>
                    <a:pt x="24194" y="36862"/>
                  </a:lnTo>
                  <a:lnTo>
                    <a:pt x="17621" y="49816"/>
                  </a:lnTo>
                  <a:cubicBezTo>
                    <a:pt x="17335" y="50387"/>
                    <a:pt x="17240" y="50959"/>
                    <a:pt x="17335" y="51435"/>
                  </a:cubicBezTo>
                  <a:cubicBezTo>
                    <a:pt x="17431" y="51911"/>
                    <a:pt x="17812" y="52388"/>
                    <a:pt x="18478" y="52959"/>
                  </a:cubicBezTo>
                  <a:lnTo>
                    <a:pt x="18002" y="53912"/>
                  </a:lnTo>
                  <a:lnTo>
                    <a:pt x="7144" y="48387"/>
                  </a:lnTo>
                  <a:lnTo>
                    <a:pt x="7620" y="47435"/>
                  </a:lnTo>
                  <a:cubicBezTo>
                    <a:pt x="8477" y="47625"/>
                    <a:pt x="9144" y="47625"/>
                    <a:pt x="9620" y="47435"/>
                  </a:cubicBezTo>
                  <a:cubicBezTo>
                    <a:pt x="10096" y="47244"/>
                    <a:pt x="10477" y="46863"/>
                    <a:pt x="10763" y="46292"/>
                  </a:cubicBezTo>
                  <a:lnTo>
                    <a:pt x="28480" y="11335"/>
                  </a:lnTo>
                  <a:cubicBezTo>
                    <a:pt x="28765" y="10668"/>
                    <a:pt x="28861" y="10192"/>
                    <a:pt x="28765" y="9715"/>
                  </a:cubicBezTo>
                  <a:cubicBezTo>
                    <a:pt x="28670" y="9239"/>
                    <a:pt x="28289" y="8763"/>
                    <a:pt x="27623" y="8096"/>
                  </a:cubicBezTo>
                  <a:lnTo>
                    <a:pt x="28099" y="7144"/>
                  </a:lnTo>
                  <a:lnTo>
                    <a:pt x="38957" y="12668"/>
                  </a:lnTo>
                  <a:lnTo>
                    <a:pt x="38481" y="13621"/>
                  </a:lnTo>
                  <a:cubicBezTo>
                    <a:pt x="37624" y="13430"/>
                    <a:pt x="36957" y="13430"/>
                    <a:pt x="36576" y="13621"/>
                  </a:cubicBezTo>
                  <a:cubicBezTo>
                    <a:pt x="36100" y="13811"/>
                    <a:pt x="35719" y="14192"/>
                    <a:pt x="35433" y="14859"/>
                  </a:cubicBezTo>
                  <a:lnTo>
                    <a:pt x="28765" y="2781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zh-CN" sz="100"/>
            </a:p>
          </p:txBody>
        </p:sp>
        <p:sp>
          <p:nvSpPr>
            <p:cNvPr id="73" name="任意多边形: 形状 65"/>
            <p:cNvSpPr/>
            <p:nvPr/>
          </p:nvSpPr>
          <p:spPr bwMode="auto">
            <a:xfrm>
              <a:off x="4157853" y="3587019"/>
              <a:ext cx="66675" cy="57150"/>
            </a:xfrm>
            <a:custGeom>
              <a:avLst/>
              <a:gdLst>
                <a:gd name="connsiteX0" fmla="*/ 32004 w 66675"/>
                <a:gd name="connsiteY0" fmla="*/ 41148 h 57150"/>
                <a:gd name="connsiteX1" fmla="*/ 40767 w 66675"/>
                <a:gd name="connsiteY1" fmla="*/ 44577 h 57150"/>
                <a:gd name="connsiteX2" fmla="*/ 49625 w 66675"/>
                <a:gd name="connsiteY2" fmla="*/ 21908 h 57150"/>
                <a:gd name="connsiteX3" fmla="*/ 49816 w 66675"/>
                <a:gd name="connsiteY3" fmla="*/ 20193 h 57150"/>
                <a:gd name="connsiteX4" fmla="*/ 48482 w 66675"/>
                <a:gd name="connsiteY4" fmla="*/ 18669 h 57150"/>
                <a:gd name="connsiteX5" fmla="*/ 48863 w 66675"/>
                <a:gd name="connsiteY5" fmla="*/ 17812 h 57150"/>
                <a:gd name="connsiteX6" fmla="*/ 59531 w 66675"/>
                <a:gd name="connsiteY6" fmla="*/ 22003 h 57150"/>
                <a:gd name="connsiteX7" fmla="*/ 59150 w 66675"/>
                <a:gd name="connsiteY7" fmla="*/ 22860 h 57150"/>
                <a:gd name="connsiteX8" fmla="*/ 57245 w 66675"/>
                <a:gd name="connsiteY8" fmla="*/ 23051 h 57150"/>
                <a:gd name="connsiteX9" fmla="*/ 56198 w 66675"/>
                <a:gd name="connsiteY9" fmla="*/ 24384 h 57150"/>
                <a:gd name="connsiteX10" fmla="*/ 43148 w 66675"/>
                <a:gd name="connsiteY10" fmla="*/ 57626 h 57150"/>
                <a:gd name="connsiteX11" fmla="*/ 42291 w 66675"/>
                <a:gd name="connsiteY11" fmla="*/ 57245 h 57150"/>
                <a:gd name="connsiteX12" fmla="*/ 42101 w 66675"/>
                <a:gd name="connsiteY12" fmla="*/ 55340 h 57150"/>
                <a:gd name="connsiteX13" fmla="*/ 40767 w 66675"/>
                <a:gd name="connsiteY13" fmla="*/ 54293 h 57150"/>
                <a:gd name="connsiteX14" fmla="*/ 11240 w 66675"/>
                <a:gd name="connsiteY14" fmla="*/ 42767 h 57150"/>
                <a:gd name="connsiteX15" fmla="*/ 9525 w 66675"/>
                <a:gd name="connsiteY15" fmla="*/ 42672 h 57150"/>
                <a:gd name="connsiteX16" fmla="*/ 8001 w 66675"/>
                <a:gd name="connsiteY16" fmla="*/ 43910 h 57150"/>
                <a:gd name="connsiteX17" fmla="*/ 7144 w 66675"/>
                <a:gd name="connsiteY17" fmla="*/ 43529 h 57150"/>
                <a:gd name="connsiteX18" fmla="*/ 19812 w 66675"/>
                <a:gd name="connsiteY18" fmla="*/ 11240 h 57150"/>
                <a:gd name="connsiteX19" fmla="*/ 20003 w 66675"/>
                <a:gd name="connsiteY19" fmla="*/ 9525 h 57150"/>
                <a:gd name="connsiteX20" fmla="*/ 18764 w 66675"/>
                <a:gd name="connsiteY20" fmla="*/ 8001 h 57150"/>
                <a:gd name="connsiteX21" fmla="*/ 19145 w 66675"/>
                <a:gd name="connsiteY21" fmla="*/ 7144 h 57150"/>
                <a:gd name="connsiteX22" fmla="*/ 29813 w 66675"/>
                <a:gd name="connsiteY22" fmla="*/ 11335 h 57150"/>
                <a:gd name="connsiteX23" fmla="*/ 29432 w 66675"/>
                <a:gd name="connsiteY23" fmla="*/ 12192 h 57150"/>
                <a:gd name="connsiteX24" fmla="*/ 27432 w 66675"/>
                <a:gd name="connsiteY24" fmla="*/ 12383 h 57150"/>
                <a:gd name="connsiteX25" fmla="*/ 26384 w 66675"/>
                <a:gd name="connsiteY25" fmla="*/ 13716 h 57150"/>
                <a:gd name="connsiteX26" fmla="*/ 17907 w 66675"/>
                <a:gd name="connsiteY26" fmla="*/ 35433 h 57150"/>
                <a:gd name="connsiteX27" fmla="*/ 25813 w 66675"/>
                <a:gd name="connsiteY27" fmla="*/ 38576 h 57150"/>
                <a:gd name="connsiteX28" fmla="*/ 31052 w 66675"/>
                <a:gd name="connsiteY28" fmla="*/ 25146 h 57150"/>
                <a:gd name="connsiteX29" fmla="*/ 31242 w 66675"/>
                <a:gd name="connsiteY29" fmla="*/ 23432 h 57150"/>
                <a:gd name="connsiteX30" fmla="*/ 30004 w 66675"/>
                <a:gd name="connsiteY30" fmla="*/ 21908 h 57150"/>
                <a:gd name="connsiteX31" fmla="*/ 30385 w 66675"/>
                <a:gd name="connsiteY31" fmla="*/ 21050 h 57150"/>
                <a:gd name="connsiteX32" fmla="*/ 40767 w 66675"/>
                <a:gd name="connsiteY32" fmla="*/ 25146 h 57150"/>
                <a:gd name="connsiteX33" fmla="*/ 40386 w 66675"/>
                <a:gd name="connsiteY33" fmla="*/ 26003 h 57150"/>
                <a:gd name="connsiteX34" fmla="*/ 38481 w 66675"/>
                <a:gd name="connsiteY34" fmla="*/ 26194 h 57150"/>
                <a:gd name="connsiteX35" fmla="*/ 37433 w 66675"/>
                <a:gd name="connsiteY35" fmla="*/ 27527 h 57150"/>
                <a:gd name="connsiteX36" fmla="*/ 32004 w 66675"/>
                <a:gd name="connsiteY36" fmla="*/ 4114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66675" h="57150" fill="norm" stroke="1" extrusionOk="0">
                  <a:moveTo>
                    <a:pt x="32004" y="41148"/>
                  </a:moveTo>
                  <a:lnTo>
                    <a:pt x="40767" y="44577"/>
                  </a:lnTo>
                  <a:lnTo>
                    <a:pt x="49625" y="21908"/>
                  </a:lnTo>
                  <a:cubicBezTo>
                    <a:pt x="49911" y="21241"/>
                    <a:pt x="49911" y="20669"/>
                    <a:pt x="49816" y="20193"/>
                  </a:cubicBezTo>
                  <a:cubicBezTo>
                    <a:pt x="49625" y="19717"/>
                    <a:pt x="49244" y="19241"/>
                    <a:pt x="48482" y="18669"/>
                  </a:cubicBezTo>
                  <a:lnTo>
                    <a:pt x="48863" y="17812"/>
                  </a:lnTo>
                  <a:lnTo>
                    <a:pt x="59531" y="22003"/>
                  </a:lnTo>
                  <a:lnTo>
                    <a:pt x="59150" y="22860"/>
                  </a:lnTo>
                  <a:cubicBezTo>
                    <a:pt x="58293" y="22765"/>
                    <a:pt x="57722" y="22860"/>
                    <a:pt x="57245" y="23051"/>
                  </a:cubicBezTo>
                  <a:cubicBezTo>
                    <a:pt x="56769" y="23241"/>
                    <a:pt x="56483" y="23717"/>
                    <a:pt x="56198" y="24384"/>
                  </a:cubicBezTo>
                  <a:lnTo>
                    <a:pt x="43148" y="57626"/>
                  </a:lnTo>
                  <a:lnTo>
                    <a:pt x="42291" y="57245"/>
                  </a:lnTo>
                  <a:cubicBezTo>
                    <a:pt x="42386" y="56388"/>
                    <a:pt x="42291" y="55817"/>
                    <a:pt x="42101" y="55340"/>
                  </a:cubicBezTo>
                  <a:cubicBezTo>
                    <a:pt x="41910" y="54864"/>
                    <a:pt x="41434" y="54483"/>
                    <a:pt x="40767" y="54293"/>
                  </a:cubicBezTo>
                  <a:lnTo>
                    <a:pt x="11240" y="42767"/>
                  </a:lnTo>
                  <a:cubicBezTo>
                    <a:pt x="10573" y="42482"/>
                    <a:pt x="10001" y="42482"/>
                    <a:pt x="9525" y="42672"/>
                  </a:cubicBezTo>
                  <a:cubicBezTo>
                    <a:pt x="9049" y="42863"/>
                    <a:pt x="8573" y="43244"/>
                    <a:pt x="8001" y="43910"/>
                  </a:cubicBezTo>
                  <a:lnTo>
                    <a:pt x="7144" y="43529"/>
                  </a:lnTo>
                  <a:lnTo>
                    <a:pt x="19812" y="11240"/>
                  </a:lnTo>
                  <a:cubicBezTo>
                    <a:pt x="20098" y="10573"/>
                    <a:pt x="20098" y="10001"/>
                    <a:pt x="20003" y="9525"/>
                  </a:cubicBezTo>
                  <a:cubicBezTo>
                    <a:pt x="19812" y="9049"/>
                    <a:pt x="19431" y="8573"/>
                    <a:pt x="18764" y="8001"/>
                  </a:cubicBezTo>
                  <a:lnTo>
                    <a:pt x="19145" y="7144"/>
                  </a:lnTo>
                  <a:lnTo>
                    <a:pt x="29813" y="11335"/>
                  </a:lnTo>
                  <a:lnTo>
                    <a:pt x="29432" y="12192"/>
                  </a:lnTo>
                  <a:cubicBezTo>
                    <a:pt x="28575" y="12097"/>
                    <a:pt x="27908" y="12192"/>
                    <a:pt x="27432" y="12383"/>
                  </a:cubicBezTo>
                  <a:cubicBezTo>
                    <a:pt x="26956" y="12573"/>
                    <a:pt x="26670" y="13049"/>
                    <a:pt x="26384" y="13716"/>
                  </a:cubicBezTo>
                  <a:lnTo>
                    <a:pt x="17907" y="35433"/>
                  </a:lnTo>
                  <a:lnTo>
                    <a:pt x="25813" y="38576"/>
                  </a:lnTo>
                  <a:lnTo>
                    <a:pt x="31052" y="25146"/>
                  </a:lnTo>
                  <a:cubicBezTo>
                    <a:pt x="31337" y="24479"/>
                    <a:pt x="31337" y="23908"/>
                    <a:pt x="31242" y="23432"/>
                  </a:cubicBezTo>
                  <a:cubicBezTo>
                    <a:pt x="31052" y="22955"/>
                    <a:pt x="30671" y="22479"/>
                    <a:pt x="30004" y="21908"/>
                  </a:cubicBezTo>
                  <a:lnTo>
                    <a:pt x="30385" y="21050"/>
                  </a:lnTo>
                  <a:lnTo>
                    <a:pt x="40767" y="25146"/>
                  </a:lnTo>
                  <a:lnTo>
                    <a:pt x="40386" y="26003"/>
                  </a:lnTo>
                  <a:cubicBezTo>
                    <a:pt x="39529" y="25908"/>
                    <a:pt x="38862" y="26003"/>
                    <a:pt x="38481" y="26194"/>
                  </a:cubicBezTo>
                  <a:cubicBezTo>
                    <a:pt x="38005" y="26384"/>
                    <a:pt x="37719" y="26861"/>
                    <a:pt x="37433" y="27527"/>
                  </a:cubicBezTo>
                  <a:lnTo>
                    <a:pt x="32004" y="4114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zh-CN" sz="100"/>
            </a:p>
          </p:txBody>
        </p:sp>
        <p:sp>
          <p:nvSpPr>
            <p:cNvPr id="74" name="任意多边形: 形状 66"/>
            <p:cNvSpPr/>
            <p:nvPr/>
          </p:nvSpPr>
          <p:spPr bwMode="auto">
            <a:xfrm>
              <a:off x="4178356" y="3539966"/>
              <a:ext cx="47625" cy="57150"/>
            </a:xfrm>
            <a:custGeom>
              <a:avLst/>
              <a:gdLst>
                <a:gd name="connsiteX0" fmla="*/ 37409 w 47625"/>
                <a:gd name="connsiteY0" fmla="*/ 18098 h 57150"/>
                <a:gd name="connsiteX1" fmla="*/ 47220 w 47625"/>
                <a:gd name="connsiteY1" fmla="*/ 14859 h 57150"/>
                <a:gd name="connsiteX2" fmla="*/ 47601 w 47625"/>
                <a:gd name="connsiteY2" fmla="*/ 15811 h 57150"/>
                <a:gd name="connsiteX3" fmla="*/ 46649 w 47625"/>
                <a:gd name="connsiteY3" fmla="*/ 16859 h 57150"/>
                <a:gd name="connsiteX4" fmla="*/ 47125 w 47625"/>
                <a:gd name="connsiteY4" fmla="*/ 19812 h 57150"/>
                <a:gd name="connsiteX5" fmla="*/ 48554 w 47625"/>
                <a:gd name="connsiteY5" fmla="*/ 28861 h 57150"/>
                <a:gd name="connsiteX6" fmla="*/ 47315 w 47625"/>
                <a:gd name="connsiteY6" fmla="*/ 37148 h 57150"/>
                <a:gd name="connsiteX7" fmla="*/ 38743 w 47625"/>
                <a:gd name="connsiteY7" fmla="*/ 50578 h 57150"/>
                <a:gd name="connsiteX8" fmla="*/ 31028 w 47625"/>
                <a:gd name="connsiteY8" fmla="*/ 53911 h 57150"/>
                <a:gd name="connsiteX9" fmla="*/ 21598 w 47625"/>
                <a:gd name="connsiteY9" fmla="*/ 53435 h 57150"/>
                <a:gd name="connsiteX10" fmla="*/ 11120 w 47625"/>
                <a:gd name="connsiteY10" fmla="*/ 46387 h 57150"/>
                <a:gd name="connsiteX11" fmla="*/ 8358 w 47625"/>
                <a:gd name="connsiteY11" fmla="*/ 26098 h 57150"/>
                <a:gd name="connsiteX12" fmla="*/ 11692 w 47625"/>
                <a:gd name="connsiteY12" fmla="*/ 18383 h 57150"/>
                <a:gd name="connsiteX13" fmla="*/ 17693 w 47625"/>
                <a:gd name="connsiteY13" fmla="*/ 11430 h 57150"/>
                <a:gd name="connsiteX14" fmla="*/ 19693 w 47625"/>
                <a:gd name="connsiteY14" fmla="*/ 9144 h 57150"/>
                <a:gd name="connsiteX15" fmla="*/ 19502 w 47625"/>
                <a:gd name="connsiteY15" fmla="*/ 7715 h 57150"/>
                <a:gd name="connsiteX16" fmla="*/ 20360 w 47625"/>
                <a:gd name="connsiteY16" fmla="*/ 7144 h 57150"/>
                <a:gd name="connsiteX17" fmla="*/ 26932 w 47625"/>
                <a:gd name="connsiteY17" fmla="*/ 15050 h 57150"/>
                <a:gd name="connsiteX18" fmla="*/ 26170 w 47625"/>
                <a:gd name="connsiteY18" fmla="*/ 15621 h 57150"/>
                <a:gd name="connsiteX19" fmla="*/ 25694 w 47625"/>
                <a:gd name="connsiteY19" fmla="*/ 15430 h 57150"/>
                <a:gd name="connsiteX20" fmla="*/ 25313 w 47625"/>
                <a:gd name="connsiteY20" fmla="*/ 15240 h 57150"/>
                <a:gd name="connsiteX21" fmla="*/ 20360 w 47625"/>
                <a:gd name="connsiteY21" fmla="*/ 18669 h 57150"/>
                <a:gd name="connsiteX22" fmla="*/ 15978 w 47625"/>
                <a:gd name="connsiteY22" fmla="*/ 26575 h 57150"/>
                <a:gd name="connsiteX23" fmla="*/ 16359 w 47625"/>
                <a:gd name="connsiteY23" fmla="*/ 37338 h 57150"/>
                <a:gd name="connsiteX24" fmla="*/ 24265 w 47625"/>
                <a:gd name="connsiteY24" fmla="*/ 44386 h 57150"/>
                <a:gd name="connsiteX25" fmla="*/ 34742 w 47625"/>
                <a:gd name="connsiteY25" fmla="*/ 42577 h 57150"/>
                <a:gd name="connsiteX26" fmla="*/ 40743 w 47625"/>
                <a:gd name="connsiteY26" fmla="*/ 33623 h 57150"/>
                <a:gd name="connsiteX27" fmla="*/ 41029 w 47625"/>
                <a:gd name="connsiteY27" fmla="*/ 23622 h 57150"/>
                <a:gd name="connsiteX28" fmla="*/ 38838 w 47625"/>
                <a:gd name="connsiteY28" fmla="*/ 19050 h 57150"/>
                <a:gd name="connsiteX29" fmla="*/ 37886 w 47625"/>
                <a:gd name="connsiteY29" fmla="*/ 18859 h 57150"/>
                <a:gd name="connsiteX30" fmla="*/ 37409 w 47625"/>
                <a:gd name="connsiteY30" fmla="*/ 1809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47625" h="57150" fill="norm" stroke="1" extrusionOk="0">
                  <a:moveTo>
                    <a:pt x="37409" y="18098"/>
                  </a:moveTo>
                  <a:lnTo>
                    <a:pt x="47220" y="14859"/>
                  </a:lnTo>
                  <a:lnTo>
                    <a:pt x="47601" y="15811"/>
                  </a:lnTo>
                  <a:cubicBezTo>
                    <a:pt x="47030" y="16192"/>
                    <a:pt x="46744" y="16573"/>
                    <a:pt x="46649" y="16859"/>
                  </a:cubicBezTo>
                  <a:cubicBezTo>
                    <a:pt x="46553" y="17240"/>
                    <a:pt x="46744" y="18193"/>
                    <a:pt x="47125" y="19812"/>
                  </a:cubicBezTo>
                  <a:cubicBezTo>
                    <a:pt x="48077" y="23336"/>
                    <a:pt x="48554" y="26289"/>
                    <a:pt x="48554" y="28861"/>
                  </a:cubicBezTo>
                  <a:cubicBezTo>
                    <a:pt x="48554" y="31337"/>
                    <a:pt x="48173" y="34100"/>
                    <a:pt x="47315" y="37148"/>
                  </a:cubicBezTo>
                  <a:cubicBezTo>
                    <a:pt x="45601" y="43148"/>
                    <a:pt x="42743" y="47625"/>
                    <a:pt x="38743" y="50578"/>
                  </a:cubicBezTo>
                  <a:cubicBezTo>
                    <a:pt x="36457" y="52292"/>
                    <a:pt x="33885" y="53340"/>
                    <a:pt x="31028" y="53911"/>
                  </a:cubicBezTo>
                  <a:cubicBezTo>
                    <a:pt x="27980" y="54483"/>
                    <a:pt x="24836" y="54388"/>
                    <a:pt x="21598" y="53435"/>
                  </a:cubicBezTo>
                  <a:cubicBezTo>
                    <a:pt x="17216" y="52197"/>
                    <a:pt x="13692" y="49816"/>
                    <a:pt x="11120" y="46387"/>
                  </a:cubicBezTo>
                  <a:cubicBezTo>
                    <a:pt x="7025" y="40957"/>
                    <a:pt x="6072" y="34195"/>
                    <a:pt x="8358" y="26098"/>
                  </a:cubicBezTo>
                  <a:cubicBezTo>
                    <a:pt x="9215" y="23050"/>
                    <a:pt x="10358" y="20479"/>
                    <a:pt x="11692" y="18383"/>
                  </a:cubicBezTo>
                  <a:cubicBezTo>
                    <a:pt x="13025" y="16288"/>
                    <a:pt x="15026" y="13906"/>
                    <a:pt x="17693" y="11430"/>
                  </a:cubicBezTo>
                  <a:cubicBezTo>
                    <a:pt x="18931" y="10287"/>
                    <a:pt x="19598" y="9525"/>
                    <a:pt x="19693" y="9144"/>
                  </a:cubicBezTo>
                  <a:cubicBezTo>
                    <a:pt x="19788" y="8858"/>
                    <a:pt x="19693" y="8382"/>
                    <a:pt x="19502" y="7715"/>
                  </a:cubicBezTo>
                  <a:lnTo>
                    <a:pt x="20360" y="7144"/>
                  </a:lnTo>
                  <a:lnTo>
                    <a:pt x="26932" y="15050"/>
                  </a:lnTo>
                  <a:lnTo>
                    <a:pt x="26170" y="15621"/>
                  </a:lnTo>
                  <a:cubicBezTo>
                    <a:pt x="25884" y="15526"/>
                    <a:pt x="25789" y="15430"/>
                    <a:pt x="25694" y="15430"/>
                  </a:cubicBezTo>
                  <a:cubicBezTo>
                    <a:pt x="25503" y="15335"/>
                    <a:pt x="25408" y="15335"/>
                    <a:pt x="25313" y="15240"/>
                  </a:cubicBezTo>
                  <a:cubicBezTo>
                    <a:pt x="24265" y="14954"/>
                    <a:pt x="22550" y="16097"/>
                    <a:pt x="20360" y="18669"/>
                  </a:cubicBezTo>
                  <a:cubicBezTo>
                    <a:pt x="18264" y="21146"/>
                    <a:pt x="16835" y="23717"/>
                    <a:pt x="15978" y="26575"/>
                  </a:cubicBezTo>
                  <a:cubicBezTo>
                    <a:pt x="14835" y="30575"/>
                    <a:pt x="14930" y="34195"/>
                    <a:pt x="16359" y="37338"/>
                  </a:cubicBezTo>
                  <a:cubicBezTo>
                    <a:pt x="17883" y="40957"/>
                    <a:pt x="20550" y="43339"/>
                    <a:pt x="24265" y="44386"/>
                  </a:cubicBezTo>
                  <a:cubicBezTo>
                    <a:pt x="28075" y="45434"/>
                    <a:pt x="31504" y="44863"/>
                    <a:pt x="34742" y="42577"/>
                  </a:cubicBezTo>
                  <a:cubicBezTo>
                    <a:pt x="37600" y="40577"/>
                    <a:pt x="39600" y="37624"/>
                    <a:pt x="40743" y="33623"/>
                  </a:cubicBezTo>
                  <a:cubicBezTo>
                    <a:pt x="41600" y="30480"/>
                    <a:pt x="41696" y="27146"/>
                    <a:pt x="41029" y="23622"/>
                  </a:cubicBezTo>
                  <a:cubicBezTo>
                    <a:pt x="40457" y="20860"/>
                    <a:pt x="39695" y="19336"/>
                    <a:pt x="38838" y="19050"/>
                  </a:cubicBezTo>
                  <a:cubicBezTo>
                    <a:pt x="38838" y="19050"/>
                    <a:pt x="38457" y="18955"/>
                    <a:pt x="37886" y="18859"/>
                  </a:cubicBezTo>
                  <a:lnTo>
                    <a:pt x="37409" y="1809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zh-CN" sz="100"/>
            </a:p>
          </p:txBody>
        </p:sp>
        <p:sp>
          <p:nvSpPr>
            <p:cNvPr id="75" name="任意多边形: 形状 67"/>
            <p:cNvSpPr/>
            <p:nvPr/>
          </p:nvSpPr>
          <p:spPr bwMode="auto">
            <a:xfrm>
              <a:off x="4187571" y="3489674"/>
              <a:ext cx="57150" cy="57150"/>
            </a:xfrm>
            <a:custGeom>
              <a:avLst/>
              <a:gdLst>
                <a:gd name="connsiteX0" fmla="*/ 34481 w 57150"/>
                <a:gd name="connsiteY0" fmla="*/ 22193 h 57150"/>
                <a:gd name="connsiteX1" fmla="*/ 30671 w 57150"/>
                <a:gd name="connsiteY1" fmla="*/ 43244 h 57150"/>
                <a:gd name="connsiteX2" fmla="*/ 43815 w 57150"/>
                <a:gd name="connsiteY2" fmla="*/ 45625 h 57150"/>
                <a:gd name="connsiteX3" fmla="*/ 45529 w 57150"/>
                <a:gd name="connsiteY3" fmla="*/ 45434 h 57150"/>
                <a:gd name="connsiteX4" fmla="*/ 46768 w 57150"/>
                <a:gd name="connsiteY4" fmla="*/ 43910 h 57150"/>
                <a:gd name="connsiteX5" fmla="*/ 47720 w 57150"/>
                <a:gd name="connsiteY5" fmla="*/ 44101 h 57150"/>
                <a:gd name="connsiteX6" fmla="*/ 45339 w 57150"/>
                <a:gd name="connsiteY6" fmla="*/ 57436 h 57150"/>
                <a:gd name="connsiteX7" fmla="*/ 44387 w 57150"/>
                <a:gd name="connsiteY7" fmla="*/ 57245 h 57150"/>
                <a:gd name="connsiteX8" fmla="*/ 43815 w 57150"/>
                <a:gd name="connsiteY8" fmla="*/ 55435 h 57150"/>
                <a:gd name="connsiteX9" fmla="*/ 42291 w 57150"/>
                <a:gd name="connsiteY9" fmla="*/ 54673 h 57150"/>
                <a:gd name="connsiteX10" fmla="*/ 11049 w 57150"/>
                <a:gd name="connsiteY10" fmla="*/ 49054 h 57150"/>
                <a:gd name="connsiteX11" fmla="*/ 9335 w 57150"/>
                <a:gd name="connsiteY11" fmla="*/ 49244 h 57150"/>
                <a:gd name="connsiteX12" fmla="*/ 8096 w 57150"/>
                <a:gd name="connsiteY12" fmla="*/ 50768 h 57150"/>
                <a:gd name="connsiteX13" fmla="*/ 7144 w 57150"/>
                <a:gd name="connsiteY13" fmla="*/ 50578 h 57150"/>
                <a:gd name="connsiteX14" fmla="*/ 9525 w 57150"/>
                <a:gd name="connsiteY14" fmla="*/ 37243 h 57150"/>
                <a:gd name="connsiteX15" fmla="*/ 10477 w 57150"/>
                <a:gd name="connsiteY15" fmla="*/ 37433 h 57150"/>
                <a:gd name="connsiteX16" fmla="*/ 11049 w 57150"/>
                <a:gd name="connsiteY16" fmla="*/ 39243 h 57150"/>
                <a:gd name="connsiteX17" fmla="*/ 12573 w 57150"/>
                <a:gd name="connsiteY17" fmla="*/ 40005 h 57150"/>
                <a:gd name="connsiteX18" fmla="*/ 23717 w 57150"/>
                <a:gd name="connsiteY18" fmla="*/ 42005 h 57150"/>
                <a:gd name="connsiteX19" fmla="*/ 27527 w 57150"/>
                <a:gd name="connsiteY19" fmla="*/ 20955 h 57150"/>
                <a:gd name="connsiteX20" fmla="*/ 16383 w 57150"/>
                <a:gd name="connsiteY20" fmla="*/ 18955 h 57150"/>
                <a:gd name="connsiteX21" fmla="*/ 14669 w 57150"/>
                <a:gd name="connsiteY21" fmla="*/ 19145 h 57150"/>
                <a:gd name="connsiteX22" fmla="*/ 13430 w 57150"/>
                <a:gd name="connsiteY22" fmla="*/ 20669 h 57150"/>
                <a:gd name="connsiteX23" fmla="*/ 12478 w 57150"/>
                <a:gd name="connsiteY23" fmla="*/ 20479 h 57150"/>
                <a:gd name="connsiteX24" fmla="*/ 14859 w 57150"/>
                <a:gd name="connsiteY24" fmla="*/ 7144 h 57150"/>
                <a:gd name="connsiteX25" fmla="*/ 15812 w 57150"/>
                <a:gd name="connsiteY25" fmla="*/ 7334 h 57150"/>
                <a:gd name="connsiteX26" fmla="*/ 16383 w 57150"/>
                <a:gd name="connsiteY26" fmla="*/ 9144 h 57150"/>
                <a:gd name="connsiteX27" fmla="*/ 17907 w 57150"/>
                <a:gd name="connsiteY27" fmla="*/ 9906 h 57150"/>
                <a:gd name="connsiteX28" fmla="*/ 49054 w 57150"/>
                <a:gd name="connsiteY28" fmla="*/ 15526 h 57150"/>
                <a:gd name="connsiteX29" fmla="*/ 50768 w 57150"/>
                <a:gd name="connsiteY29" fmla="*/ 15335 h 57150"/>
                <a:gd name="connsiteX30" fmla="*/ 52006 w 57150"/>
                <a:gd name="connsiteY30" fmla="*/ 13811 h 57150"/>
                <a:gd name="connsiteX31" fmla="*/ 52959 w 57150"/>
                <a:gd name="connsiteY31" fmla="*/ 14002 h 57150"/>
                <a:gd name="connsiteX32" fmla="*/ 50578 w 57150"/>
                <a:gd name="connsiteY32" fmla="*/ 27337 h 57150"/>
                <a:gd name="connsiteX33" fmla="*/ 49625 w 57150"/>
                <a:gd name="connsiteY33" fmla="*/ 27146 h 57150"/>
                <a:gd name="connsiteX34" fmla="*/ 49054 w 57150"/>
                <a:gd name="connsiteY34" fmla="*/ 25336 h 57150"/>
                <a:gd name="connsiteX35" fmla="*/ 47530 w 57150"/>
                <a:gd name="connsiteY35" fmla="*/ 24574 h 57150"/>
                <a:gd name="connsiteX36" fmla="*/ 34481 w 57150"/>
                <a:gd name="connsiteY36" fmla="*/ 22193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57150" h="57150" fill="norm" stroke="1" extrusionOk="0">
                  <a:moveTo>
                    <a:pt x="34481" y="22193"/>
                  </a:moveTo>
                  <a:lnTo>
                    <a:pt x="30671" y="43244"/>
                  </a:lnTo>
                  <a:lnTo>
                    <a:pt x="43815" y="45625"/>
                  </a:lnTo>
                  <a:cubicBezTo>
                    <a:pt x="44482" y="45720"/>
                    <a:pt x="45053" y="45720"/>
                    <a:pt x="45529" y="45434"/>
                  </a:cubicBezTo>
                  <a:cubicBezTo>
                    <a:pt x="45910" y="45148"/>
                    <a:pt x="46387" y="44672"/>
                    <a:pt x="46768" y="43910"/>
                  </a:cubicBezTo>
                  <a:lnTo>
                    <a:pt x="47720" y="44101"/>
                  </a:lnTo>
                  <a:lnTo>
                    <a:pt x="45339" y="57436"/>
                  </a:lnTo>
                  <a:lnTo>
                    <a:pt x="44387" y="57245"/>
                  </a:lnTo>
                  <a:cubicBezTo>
                    <a:pt x="44291" y="56388"/>
                    <a:pt x="44101" y="55817"/>
                    <a:pt x="43815" y="55435"/>
                  </a:cubicBezTo>
                  <a:cubicBezTo>
                    <a:pt x="43529" y="55054"/>
                    <a:pt x="42958" y="54769"/>
                    <a:pt x="42291" y="54673"/>
                  </a:cubicBezTo>
                  <a:lnTo>
                    <a:pt x="11049" y="49054"/>
                  </a:lnTo>
                  <a:cubicBezTo>
                    <a:pt x="10382" y="48958"/>
                    <a:pt x="9811" y="48958"/>
                    <a:pt x="9335" y="49244"/>
                  </a:cubicBezTo>
                  <a:cubicBezTo>
                    <a:pt x="8954" y="49530"/>
                    <a:pt x="8477" y="50006"/>
                    <a:pt x="8096" y="50768"/>
                  </a:cubicBezTo>
                  <a:lnTo>
                    <a:pt x="7144" y="50578"/>
                  </a:lnTo>
                  <a:lnTo>
                    <a:pt x="9525" y="37243"/>
                  </a:lnTo>
                  <a:lnTo>
                    <a:pt x="10477" y="37433"/>
                  </a:lnTo>
                  <a:cubicBezTo>
                    <a:pt x="10573" y="38290"/>
                    <a:pt x="10763" y="38862"/>
                    <a:pt x="11049" y="39243"/>
                  </a:cubicBezTo>
                  <a:cubicBezTo>
                    <a:pt x="11335" y="39624"/>
                    <a:pt x="11906" y="39910"/>
                    <a:pt x="12573" y="40005"/>
                  </a:cubicBezTo>
                  <a:lnTo>
                    <a:pt x="23717" y="42005"/>
                  </a:lnTo>
                  <a:lnTo>
                    <a:pt x="27527" y="20955"/>
                  </a:lnTo>
                  <a:lnTo>
                    <a:pt x="16383" y="18955"/>
                  </a:lnTo>
                  <a:cubicBezTo>
                    <a:pt x="15716" y="18859"/>
                    <a:pt x="15145" y="18859"/>
                    <a:pt x="14669" y="19145"/>
                  </a:cubicBezTo>
                  <a:cubicBezTo>
                    <a:pt x="14288" y="19336"/>
                    <a:pt x="13811" y="19907"/>
                    <a:pt x="13430" y="20669"/>
                  </a:cubicBezTo>
                  <a:lnTo>
                    <a:pt x="12478" y="20479"/>
                  </a:lnTo>
                  <a:lnTo>
                    <a:pt x="14859" y="7144"/>
                  </a:lnTo>
                  <a:lnTo>
                    <a:pt x="15812" y="7334"/>
                  </a:lnTo>
                  <a:cubicBezTo>
                    <a:pt x="15907" y="8192"/>
                    <a:pt x="16097" y="8763"/>
                    <a:pt x="16383" y="9144"/>
                  </a:cubicBezTo>
                  <a:cubicBezTo>
                    <a:pt x="16669" y="9525"/>
                    <a:pt x="17240" y="9811"/>
                    <a:pt x="17907" y="9906"/>
                  </a:cubicBezTo>
                  <a:lnTo>
                    <a:pt x="49054" y="15526"/>
                  </a:lnTo>
                  <a:cubicBezTo>
                    <a:pt x="49721" y="15621"/>
                    <a:pt x="50292" y="15621"/>
                    <a:pt x="50768" y="15335"/>
                  </a:cubicBezTo>
                  <a:cubicBezTo>
                    <a:pt x="51244" y="15049"/>
                    <a:pt x="51625" y="14573"/>
                    <a:pt x="52006" y="13811"/>
                  </a:cubicBezTo>
                  <a:lnTo>
                    <a:pt x="52959" y="14002"/>
                  </a:lnTo>
                  <a:lnTo>
                    <a:pt x="50578" y="27337"/>
                  </a:lnTo>
                  <a:lnTo>
                    <a:pt x="49625" y="27146"/>
                  </a:lnTo>
                  <a:cubicBezTo>
                    <a:pt x="49530" y="26289"/>
                    <a:pt x="49340" y="25717"/>
                    <a:pt x="49054" y="25336"/>
                  </a:cubicBezTo>
                  <a:cubicBezTo>
                    <a:pt x="48768" y="24955"/>
                    <a:pt x="48196" y="24670"/>
                    <a:pt x="47530" y="24574"/>
                  </a:cubicBezTo>
                  <a:lnTo>
                    <a:pt x="34481" y="2219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zh-CN" sz="100"/>
            </a:p>
          </p:txBody>
        </p:sp>
        <p:sp>
          <p:nvSpPr>
            <p:cNvPr id="76" name="任意多边形: 形状 68"/>
            <p:cNvSpPr/>
            <p:nvPr/>
          </p:nvSpPr>
          <p:spPr bwMode="auto">
            <a:xfrm>
              <a:off x="4196334" y="3436239"/>
              <a:ext cx="47625" cy="57150"/>
            </a:xfrm>
            <a:custGeom>
              <a:avLst/>
              <a:gdLst>
                <a:gd name="connsiteX0" fmla="*/ 21146 w 47625"/>
                <a:gd name="connsiteY0" fmla="*/ 42958 h 57150"/>
                <a:gd name="connsiteX1" fmla="*/ 43053 w 47625"/>
                <a:gd name="connsiteY1" fmla="*/ 44577 h 57150"/>
                <a:gd name="connsiteX2" fmla="*/ 44768 w 47625"/>
                <a:gd name="connsiteY2" fmla="*/ 44196 h 57150"/>
                <a:gd name="connsiteX3" fmla="*/ 45815 w 47625"/>
                <a:gd name="connsiteY3" fmla="*/ 42577 h 57150"/>
                <a:gd name="connsiteX4" fmla="*/ 46768 w 47625"/>
                <a:gd name="connsiteY4" fmla="*/ 42672 h 57150"/>
                <a:gd name="connsiteX5" fmla="*/ 45815 w 47625"/>
                <a:gd name="connsiteY5" fmla="*/ 55340 h 57150"/>
                <a:gd name="connsiteX6" fmla="*/ 44863 w 47625"/>
                <a:gd name="connsiteY6" fmla="*/ 55245 h 57150"/>
                <a:gd name="connsiteX7" fmla="*/ 44101 w 47625"/>
                <a:gd name="connsiteY7" fmla="*/ 53530 h 57150"/>
                <a:gd name="connsiteX8" fmla="*/ 42481 w 47625"/>
                <a:gd name="connsiteY8" fmla="*/ 52864 h 57150"/>
                <a:gd name="connsiteX9" fmla="*/ 10858 w 47625"/>
                <a:gd name="connsiteY9" fmla="*/ 50482 h 57150"/>
                <a:gd name="connsiteX10" fmla="*/ 9144 w 47625"/>
                <a:gd name="connsiteY10" fmla="*/ 50863 h 57150"/>
                <a:gd name="connsiteX11" fmla="*/ 8096 w 47625"/>
                <a:gd name="connsiteY11" fmla="*/ 52483 h 57150"/>
                <a:gd name="connsiteX12" fmla="*/ 7144 w 47625"/>
                <a:gd name="connsiteY12" fmla="*/ 52388 h 57150"/>
                <a:gd name="connsiteX13" fmla="*/ 8287 w 47625"/>
                <a:gd name="connsiteY13" fmla="*/ 37719 h 57150"/>
                <a:gd name="connsiteX14" fmla="*/ 9239 w 47625"/>
                <a:gd name="connsiteY14" fmla="*/ 37814 h 57150"/>
                <a:gd name="connsiteX15" fmla="*/ 10478 w 47625"/>
                <a:gd name="connsiteY15" fmla="*/ 39433 h 57150"/>
                <a:gd name="connsiteX16" fmla="*/ 12478 w 47625"/>
                <a:gd name="connsiteY16" fmla="*/ 38481 h 57150"/>
                <a:gd name="connsiteX17" fmla="*/ 34576 w 47625"/>
                <a:gd name="connsiteY17" fmla="*/ 19526 h 57150"/>
                <a:gd name="connsiteX18" fmla="*/ 13240 w 47625"/>
                <a:gd name="connsiteY18" fmla="*/ 17907 h 57150"/>
                <a:gd name="connsiteX19" fmla="*/ 11525 w 47625"/>
                <a:gd name="connsiteY19" fmla="*/ 18288 h 57150"/>
                <a:gd name="connsiteX20" fmla="*/ 10478 w 47625"/>
                <a:gd name="connsiteY20" fmla="*/ 19907 h 57150"/>
                <a:gd name="connsiteX21" fmla="*/ 9525 w 47625"/>
                <a:gd name="connsiteY21" fmla="*/ 19812 h 57150"/>
                <a:gd name="connsiteX22" fmla="*/ 10478 w 47625"/>
                <a:gd name="connsiteY22" fmla="*/ 7144 h 57150"/>
                <a:gd name="connsiteX23" fmla="*/ 11430 w 47625"/>
                <a:gd name="connsiteY23" fmla="*/ 7239 h 57150"/>
                <a:gd name="connsiteX24" fmla="*/ 12192 w 47625"/>
                <a:gd name="connsiteY24" fmla="*/ 9049 h 57150"/>
                <a:gd name="connsiteX25" fmla="*/ 13811 w 47625"/>
                <a:gd name="connsiteY25" fmla="*/ 9620 h 57150"/>
                <a:gd name="connsiteX26" fmla="*/ 45434 w 47625"/>
                <a:gd name="connsiteY26" fmla="*/ 12001 h 57150"/>
                <a:gd name="connsiteX27" fmla="*/ 47149 w 47625"/>
                <a:gd name="connsiteY27" fmla="*/ 11621 h 57150"/>
                <a:gd name="connsiteX28" fmla="*/ 48197 w 47625"/>
                <a:gd name="connsiteY28" fmla="*/ 10001 h 57150"/>
                <a:gd name="connsiteX29" fmla="*/ 49149 w 47625"/>
                <a:gd name="connsiteY29" fmla="*/ 10096 h 57150"/>
                <a:gd name="connsiteX30" fmla="*/ 48101 w 47625"/>
                <a:gd name="connsiteY30" fmla="*/ 23813 h 57150"/>
                <a:gd name="connsiteX31" fmla="*/ 47149 w 47625"/>
                <a:gd name="connsiteY31" fmla="*/ 23717 h 57150"/>
                <a:gd name="connsiteX32" fmla="*/ 46006 w 47625"/>
                <a:gd name="connsiteY32" fmla="*/ 22098 h 57150"/>
                <a:gd name="connsiteX33" fmla="*/ 44958 w 47625"/>
                <a:gd name="connsiteY33" fmla="*/ 22384 h 57150"/>
                <a:gd name="connsiteX34" fmla="*/ 42767 w 47625"/>
                <a:gd name="connsiteY34" fmla="*/ 24098 h 57150"/>
                <a:gd name="connsiteX35" fmla="*/ 21146 w 47625"/>
                <a:gd name="connsiteY35" fmla="*/ 4295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47625" h="57150" fill="norm" stroke="1" extrusionOk="0">
                  <a:moveTo>
                    <a:pt x="21146" y="42958"/>
                  </a:moveTo>
                  <a:lnTo>
                    <a:pt x="43053" y="44577"/>
                  </a:lnTo>
                  <a:cubicBezTo>
                    <a:pt x="43720" y="44672"/>
                    <a:pt x="44291" y="44482"/>
                    <a:pt x="44768" y="44196"/>
                  </a:cubicBezTo>
                  <a:cubicBezTo>
                    <a:pt x="45149" y="43910"/>
                    <a:pt x="45529" y="43339"/>
                    <a:pt x="45815" y="42577"/>
                  </a:cubicBezTo>
                  <a:lnTo>
                    <a:pt x="46768" y="42672"/>
                  </a:lnTo>
                  <a:lnTo>
                    <a:pt x="45815" y="55340"/>
                  </a:lnTo>
                  <a:lnTo>
                    <a:pt x="44863" y="55245"/>
                  </a:lnTo>
                  <a:cubicBezTo>
                    <a:pt x="44672" y="54388"/>
                    <a:pt x="44482" y="53816"/>
                    <a:pt x="44101" y="53530"/>
                  </a:cubicBezTo>
                  <a:cubicBezTo>
                    <a:pt x="43720" y="53149"/>
                    <a:pt x="43148" y="52959"/>
                    <a:pt x="42481" y="52864"/>
                  </a:cubicBezTo>
                  <a:lnTo>
                    <a:pt x="10858" y="50482"/>
                  </a:lnTo>
                  <a:cubicBezTo>
                    <a:pt x="10192" y="50387"/>
                    <a:pt x="9620" y="50578"/>
                    <a:pt x="9144" y="50863"/>
                  </a:cubicBezTo>
                  <a:cubicBezTo>
                    <a:pt x="8763" y="51149"/>
                    <a:pt x="8382" y="51721"/>
                    <a:pt x="8096" y="52483"/>
                  </a:cubicBezTo>
                  <a:lnTo>
                    <a:pt x="7144" y="52388"/>
                  </a:lnTo>
                  <a:lnTo>
                    <a:pt x="8287" y="37719"/>
                  </a:lnTo>
                  <a:lnTo>
                    <a:pt x="9239" y="37814"/>
                  </a:lnTo>
                  <a:cubicBezTo>
                    <a:pt x="9430" y="38862"/>
                    <a:pt x="9811" y="39338"/>
                    <a:pt x="10478" y="39433"/>
                  </a:cubicBezTo>
                  <a:cubicBezTo>
                    <a:pt x="11049" y="39433"/>
                    <a:pt x="11716" y="39148"/>
                    <a:pt x="12478" y="38481"/>
                  </a:cubicBezTo>
                  <a:lnTo>
                    <a:pt x="34576" y="19526"/>
                  </a:lnTo>
                  <a:lnTo>
                    <a:pt x="13240" y="17907"/>
                  </a:lnTo>
                  <a:cubicBezTo>
                    <a:pt x="12478" y="17812"/>
                    <a:pt x="12002" y="18002"/>
                    <a:pt x="11525" y="18288"/>
                  </a:cubicBezTo>
                  <a:cubicBezTo>
                    <a:pt x="11144" y="18574"/>
                    <a:pt x="10763" y="19145"/>
                    <a:pt x="10478" y="19907"/>
                  </a:cubicBezTo>
                  <a:lnTo>
                    <a:pt x="9525" y="19812"/>
                  </a:lnTo>
                  <a:lnTo>
                    <a:pt x="10478" y="7144"/>
                  </a:lnTo>
                  <a:lnTo>
                    <a:pt x="11430" y="7239"/>
                  </a:lnTo>
                  <a:cubicBezTo>
                    <a:pt x="11621" y="8096"/>
                    <a:pt x="11906" y="8668"/>
                    <a:pt x="12192" y="9049"/>
                  </a:cubicBezTo>
                  <a:cubicBezTo>
                    <a:pt x="12573" y="9430"/>
                    <a:pt x="13049" y="9620"/>
                    <a:pt x="13811" y="9620"/>
                  </a:cubicBezTo>
                  <a:lnTo>
                    <a:pt x="45434" y="12001"/>
                  </a:lnTo>
                  <a:cubicBezTo>
                    <a:pt x="46101" y="12001"/>
                    <a:pt x="46673" y="11906"/>
                    <a:pt x="47149" y="11621"/>
                  </a:cubicBezTo>
                  <a:cubicBezTo>
                    <a:pt x="47530" y="11335"/>
                    <a:pt x="47911" y="10763"/>
                    <a:pt x="48197" y="10001"/>
                  </a:cubicBezTo>
                  <a:lnTo>
                    <a:pt x="49149" y="10096"/>
                  </a:lnTo>
                  <a:lnTo>
                    <a:pt x="48101" y="23813"/>
                  </a:lnTo>
                  <a:lnTo>
                    <a:pt x="47149" y="23717"/>
                  </a:lnTo>
                  <a:cubicBezTo>
                    <a:pt x="47054" y="22669"/>
                    <a:pt x="46673" y="22193"/>
                    <a:pt x="46006" y="22098"/>
                  </a:cubicBezTo>
                  <a:cubicBezTo>
                    <a:pt x="45720" y="22098"/>
                    <a:pt x="45339" y="22193"/>
                    <a:pt x="44958" y="22384"/>
                  </a:cubicBezTo>
                  <a:cubicBezTo>
                    <a:pt x="44577" y="22669"/>
                    <a:pt x="43910" y="23241"/>
                    <a:pt x="42767" y="24098"/>
                  </a:cubicBezTo>
                  <a:lnTo>
                    <a:pt x="21146" y="429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zh-CN" sz="100"/>
            </a:p>
          </p:txBody>
        </p:sp>
        <p:sp>
          <p:nvSpPr>
            <p:cNvPr id="77" name="任意多边形: 形状 69"/>
            <p:cNvSpPr/>
            <p:nvPr/>
          </p:nvSpPr>
          <p:spPr bwMode="auto">
            <a:xfrm>
              <a:off x="4198508" y="3383745"/>
              <a:ext cx="47625" cy="57150"/>
            </a:xfrm>
            <a:custGeom>
              <a:avLst/>
              <a:gdLst>
                <a:gd name="connsiteX0" fmla="*/ 14495 w 47625"/>
                <a:gd name="connsiteY0" fmla="*/ 29919 h 57150"/>
                <a:gd name="connsiteX1" fmla="*/ 18591 w 47625"/>
                <a:gd name="connsiteY1" fmla="*/ 39444 h 57150"/>
                <a:gd name="connsiteX2" fmla="*/ 27735 w 47625"/>
                <a:gd name="connsiteY2" fmla="*/ 42683 h 57150"/>
                <a:gd name="connsiteX3" fmla="*/ 36688 w 47625"/>
                <a:gd name="connsiteY3" fmla="*/ 38968 h 57150"/>
                <a:gd name="connsiteX4" fmla="*/ 40308 w 47625"/>
                <a:gd name="connsiteY4" fmla="*/ 29157 h 57150"/>
                <a:gd name="connsiteX5" fmla="*/ 36212 w 47625"/>
                <a:gd name="connsiteY5" fmla="*/ 19632 h 57150"/>
                <a:gd name="connsiteX6" fmla="*/ 27258 w 47625"/>
                <a:gd name="connsiteY6" fmla="*/ 16394 h 57150"/>
                <a:gd name="connsiteX7" fmla="*/ 18114 w 47625"/>
                <a:gd name="connsiteY7" fmla="*/ 20109 h 57150"/>
                <a:gd name="connsiteX8" fmla="*/ 14495 w 47625"/>
                <a:gd name="connsiteY8" fmla="*/ 29919 h 57150"/>
                <a:gd name="connsiteX9" fmla="*/ 14495 w 47625"/>
                <a:gd name="connsiteY9" fmla="*/ 29919 h 57150"/>
                <a:gd name="connsiteX10" fmla="*/ 7161 w 47625"/>
                <a:gd name="connsiteY10" fmla="*/ 30205 h 57150"/>
                <a:gd name="connsiteX11" fmla="*/ 11447 w 47625"/>
                <a:gd name="connsiteY11" fmla="*/ 14870 h 57150"/>
                <a:gd name="connsiteX12" fmla="*/ 27068 w 47625"/>
                <a:gd name="connsiteY12" fmla="*/ 7155 h 57150"/>
                <a:gd name="connsiteX13" fmla="*/ 42498 w 47625"/>
                <a:gd name="connsiteY13" fmla="*/ 14013 h 57150"/>
                <a:gd name="connsiteX14" fmla="*/ 47642 w 47625"/>
                <a:gd name="connsiteY14" fmla="*/ 29062 h 57150"/>
                <a:gd name="connsiteX15" fmla="*/ 43356 w 47625"/>
                <a:gd name="connsiteY15" fmla="*/ 44398 h 57150"/>
                <a:gd name="connsiteX16" fmla="*/ 28020 w 47625"/>
                <a:gd name="connsiteY16" fmla="*/ 52113 h 57150"/>
                <a:gd name="connsiteX17" fmla="*/ 12304 w 47625"/>
                <a:gd name="connsiteY17" fmla="*/ 45255 h 57150"/>
                <a:gd name="connsiteX18" fmla="*/ 7161 w 47625"/>
                <a:gd name="connsiteY18" fmla="*/ 30205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7625" h="57150" fill="norm" stroke="1" extrusionOk="0">
                  <a:moveTo>
                    <a:pt x="14495" y="29919"/>
                  </a:moveTo>
                  <a:cubicBezTo>
                    <a:pt x="14590" y="33825"/>
                    <a:pt x="15924" y="37063"/>
                    <a:pt x="18591" y="39444"/>
                  </a:cubicBezTo>
                  <a:cubicBezTo>
                    <a:pt x="21067" y="41730"/>
                    <a:pt x="24115" y="42778"/>
                    <a:pt x="27735" y="42683"/>
                  </a:cubicBezTo>
                  <a:cubicBezTo>
                    <a:pt x="31354" y="42588"/>
                    <a:pt x="34307" y="41349"/>
                    <a:pt x="36688" y="38968"/>
                  </a:cubicBezTo>
                  <a:cubicBezTo>
                    <a:pt x="39165" y="36396"/>
                    <a:pt x="40403" y="33158"/>
                    <a:pt x="40308" y="29157"/>
                  </a:cubicBezTo>
                  <a:cubicBezTo>
                    <a:pt x="40212" y="25252"/>
                    <a:pt x="38784" y="22014"/>
                    <a:pt x="36212" y="19632"/>
                  </a:cubicBezTo>
                  <a:cubicBezTo>
                    <a:pt x="33735" y="17346"/>
                    <a:pt x="30783" y="16299"/>
                    <a:pt x="27258" y="16394"/>
                  </a:cubicBezTo>
                  <a:cubicBezTo>
                    <a:pt x="23448" y="16489"/>
                    <a:pt x="20400" y="17727"/>
                    <a:pt x="18114" y="20109"/>
                  </a:cubicBezTo>
                  <a:cubicBezTo>
                    <a:pt x="15638" y="22680"/>
                    <a:pt x="14400" y="26014"/>
                    <a:pt x="14495" y="29919"/>
                  </a:cubicBezTo>
                  <a:lnTo>
                    <a:pt x="14495" y="29919"/>
                  </a:lnTo>
                  <a:close/>
                  <a:moveTo>
                    <a:pt x="7161" y="30205"/>
                  </a:moveTo>
                  <a:cubicBezTo>
                    <a:pt x="6970" y="24109"/>
                    <a:pt x="8399" y="18966"/>
                    <a:pt x="11447" y="14870"/>
                  </a:cubicBezTo>
                  <a:cubicBezTo>
                    <a:pt x="15066" y="9917"/>
                    <a:pt x="20305" y="7345"/>
                    <a:pt x="27068" y="7155"/>
                  </a:cubicBezTo>
                  <a:cubicBezTo>
                    <a:pt x="33450" y="6964"/>
                    <a:pt x="38498" y="9250"/>
                    <a:pt x="42498" y="14013"/>
                  </a:cubicBezTo>
                  <a:cubicBezTo>
                    <a:pt x="45737" y="17918"/>
                    <a:pt x="47451" y="22966"/>
                    <a:pt x="47642" y="29062"/>
                  </a:cubicBezTo>
                  <a:cubicBezTo>
                    <a:pt x="47832" y="35158"/>
                    <a:pt x="46404" y="40302"/>
                    <a:pt x="43356" y="44398"/>
                  </a:cubicBezTo>
                  <a:cubicBezTo>
                    <a:pt x="39736" y="49350"/>
                    <a:pt x="34593" y="51922"/>
                    <a:pt x="28020" y="52113"/>
                  </a:cubicBezTo>
                  <a:cubicBezTo>
                    <a:pt x="21353" y="52303"/>
                    <a:pt x="16114" y="50017"/>
                    <a:pt x="12304" y="45255"/>
                  </a:cubicBezTo>
                  <a:cubicBezTo>
                    <a:pt x="9066" y="41159"/>
                    <a:pt x="7351" y="36206"/>
                    <a:pt x="7161" y="302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zh-CN" sz="100"/>
            </a:p>
          </p:txBody>
        </p:sp>
        <p:sp>
          <p:nvSpPr>
            <p:cNvPr id="78" name="任意多边形: 形状 70"/>
            <p:cNvSpPr/>
            <p:nvPr/>
          </p:nvSpPr>
          <p:spPr bwMode="auto">
            <a:xfrm>
              <a:off x="4196429" y="3336131"/>
              <a:ext cx="47625" cy="47625"/>
            </a:xfrm>
            <a:custGeom>
              <a:avLst/>
              <a:gdLst>
                <a:gd name="connsiteX0" fmla="*/ 38862 w 47625"/>
                <a:gd name="connsiteY0" fmla="*/ 32956 h 47625"/>
                <a:gd name="connsiteX1" fmla="*/ 36290 w 47625"/>
                <a:gd name="connsiteY1" fmla="*/ 11621 h 47625"/>
                <a:gd name="connsiteX2" fmla="*/ 35623 w 47625"/>
                <a:gd name="connsiteY2" fmla="*/ 10097 h 47625"/>
                <a:gd name="connsiteX3" fmla="*/ 33814 w 47625"/>
                <a:gd name="connsiteY3" fmla="*/ 9430 h 47625"/>
                <a:gd name="connsiteX4" fmla="*/ 33719 w 47625"/>
                <a:gd name="connsiteY4" fmla="*/ 8477 h 47625"/>
                <a:gd name="connsiteX5" fmla="*/ 45148 w 47625"/>
                <a:gd name="connsiteY5" fmla="*/ 7144 h 47625"/>
                <a:gd name="connsiteX6" fmla="*/ 45244 w 47625"/>
                <a:gd name="connsiteY6" fmla="*/ 8096 h 47625"/>
                <a:gd name="connsiteX7" fmla="*/ 43625 w 47625"/>
                <a:gd name="connsiteY7" fmla="*/ 9239 h 47625"/>
                <a:gd name="connsiteX8" fmla="*/ 43339 w 47625"/>
                <a:gd name="connsiteY8" fmla="*/ 10954 h 47625"/>
                <a:gd name="connsiteX9" fmla="*/ 47244 w 47625"/>
                <a:gd name="connsiteY9" fmla="*/ 43529 h 47625"/>
                <a:gd name="connsiteX10" fmla="*/ 46292 w 47625"/>
                <a:gd name="connsiteY10" fmla="*/ 43625 h 47625"/>
                <a:gd name="connsiteX11" fmla="*/ 45244 w 47625"/>
                <a:gd name="connsiteY11" fmla="*/ 42005 h 47625"/>
                <a:gd name="connsiteX12" fmla="*/ 43529 w 47625"/>
                <a:gd name="connsiteY12" fmla="*/ 41719 h 47625"/>
                <a:gd name="connsiteX13" fmla="*/ 12002 w 47625"/>
                <a:gd name="connsiteY13" fmla="*/ 45434 h 47625"/>
                <a:gd name="connsiteX14" fmla="*/ 10477 w 47625"/>
                <a:gd name="connsiteY14" fmla="*/ 46101 h 47625"/>
                <a:gd name="connsiteX15" fmla="*/ 9715 w 47625"/>
                <a:gd name="connsiteY15" fmla="*/ 47911 h 47625"/>
                <a:gd name="connsiteX16" fmla="*/ 8763 w 47625"/>
                <a:gd name="connsiteY16" fmla="*/ 48006 h 47625"/>
                <a:gd name="connsiteX17" fmla="*/ 7144 w 47625"/>
                <a:gd name="connsiteY17" fmla="*/ 34576 h 47625"/>
                <a:gd name="connsiteX18" fmla="*/ 8096 w 47625"/>
                <a:gd name="connsiteY18" fmla="*/ 34480 h 47625"/>
                <a:gd name="connsiteX19" fmla="*/ 9239 w 47625"/>
                <a:gd name="connsiteY19" fmla="*/ 36100 h 47625"/>
                <a:gd name="connsiteX20" fmla="*/ 10954 w 47625"/>
                <a:gd name="connsiteY20" fmla="*/ 36385 h 47625"/>
                <a:gd name="connsiteX21" fmla="*/ 38862 w 47625"/>
                <a:gd name="connsiteY21" fmla="*/ 32956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7625" h="47625" fill="norm" stroke="1" extrusionOk="0">
                  <a:moveTo>
                    <a:pt x="38862" y="32956"/>
                  </a:moveTo>
                  <a:lnTo>
                    <a:pt x="36290" y="11621"/>
                  </a:lnTo>
                  <a:cubicBezTo>
                    <a:pt x="36195" y="10858"/>
                    <a:pt x="36004" y="10382"/>
                    <a:pt x="35623" y="10097"/>
                  </a:cubicBezTo>
                  <a:cubicBezTo>
                    <a:pt x="35242" y="9811"/>
                    <a:pt x="34671" y="9525"/>
                    <a:pt x="33814" y="9430"/>
                  </a:cubicBezTo>
                  <a:lnTo>
                    <a:pt x="33719" y="8477"/>
                  </a:lnTo>
                  <a:lnTo>
                    <a:pt x="45148" y="7144"/>
                  </a:lnTo>
                  <a:lnTo>
                    <a:pt x="45244" y="8096"/>
                  </a:lnTo>
                  <a:cubicBezTo>
                    <a:pt x="44482" y="8382"/>
                    <a:pt x="43910" y="8763"/>
                    <a:pt x="43625" y="9239"/>
                  </a:cubicBezTo>
                  <a:cubicBezTo>
                    <a:pt x="43339" y="9620"/>
                    <a:pt x="43244" y="10192"/>
                    <a:pt x="43339" y="10954"/>
                  </a:cubicBezTo>
                  <a:lnTo>
                    <a:pt x="47244" y="43529"/>
                  </a:lnTo>
                  <a:lnTo>
                    <a:pt x="46292" y="43625"/>
                  </a:lnTo>
                  <a:cubicBezTo>
                    <a:pt x="46006" y="42863"/>
                    <a:pt x="45625" y="42291"/>
                    <a:pt x="45244" y="42005"/>
                  </a:cubicBezTo>
                  <a:cubicBezTo>
                    <a:pt x="44863" y="41719"/>
                    <a:pt x="44196" y="41624"/>
                    <a:pt x="43529" y="41719"/>
                  </a:cubicBezTo>
                  <a:lnTo>
                    <a:pt x="12002" y="45434"/>
                  </a:lnTo>
                  <a:cubicBezTo>
                    <a:pt x="11335" y="45529"/>
                    <a:pt x="10763" y="45720"/>
                    <a:pt x="10477" y="46101"/>
                  </a:cubicBezTo>
                  <a:cubicBezTo>
                    <a:pt x="10192" y="46482"/>
                    <a:pt x="9906" y="47054"/>
                    <a:pt x="9715" y="47911"/>
                  </a:cubicBezTo>
                  <a:lnTo>
                    <a:pt x="8763" y="48006"/>
                  </a:lnTo>
                  <a:lnTo>
                    <a:pt x="7144" y="34576"/>
                  </a:lnTo>
                  <a:lnTo>
                    <a:pt x="8096" y="34480"/>
                  </a:lnTo>
                  <a:cubicBezTo>
                    <a:pt x="8382" y="35243"/>
                    <a:pt x="8763" y="35814"/>
                    <a:pt x="9239" y="36100"/>
                  </a:cubicBezTo>
                  <a:cubicBezTo>
                    <a:pt x="9620" y="36385"/>
                    <a:pt x="10192" y="36481"/>
                    <a:pt x="10954" y="36385"/>
                  </a:cubicBezTo>
                  <a:lnTo>
                    <a:pt x="38862" y="3295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zh-CN" sz="100"/>
            </a:p>
          </p:txBody>
        </p:sp>
        <p:sp>
          <p:nvSpPr>
            <p:cNvPr id="79" name="任意多边形: 形状 71"/>
            <p:cNvSpPr/>
            <p:nvPr/>
          </p:nvSpPr>
          <p:spPr bwMode="auto">
            <a:xfrm>
              <a:off x="4186900" y="3287815"/>
              <a:ext cx="47625" cy="57150"/>
            </a:xfrm>
            <a:custGeom>
              <a:avLst/>
              <a:gdLst>
                <a:gd name="connsiteX0" fmla="*/ 14958 w 47625"/>
                <a:gd name="connsiteY0" fmla="*/ 32409 h 57150"/>
                <a:gd name="connsiteX1" fmla="*/ 20768 w 47625"/>
                <a:gd name="connsiteY1" fmla="*/ 41077 h 57150"/>
                <a:gd name="connsiteX2" fmla="*/ 30293 w 47625"/>
                <a:gd name="connsiteY2" fmla="*/ 42601 h 57150"/>
                <a:gd name="connsiteX3" fmla="*/ 38390 w 47625"/>
                <a:gd name="connsiteY3" fmla="*/ 37362 h 57150"/>
                <a:gd name="connsiteX4" fmla="*/ 40199 w 47625"/>
                <a:gd name="connsiteY4" fmla="*/ 27075 h 57150"/>
                <a:gd name="connsiteX5" fmla="*/ 34389 w 47625"/>
                <a:gd name="connsiteY5" fmla="*/ 18407 h 57150"/>
                <a:gd name="connsiteX6" fmla="*/ 25055 w 47625"/>
                <a:gd name="connsiteY6" fmla="*/ 16883 h 57150"/>
                <a:gd name="connsiteX7" fmla="*/ 16768 w 47625"/>
                <a:gd name="connsiteY7" fmla="*/ 22217 h 57150"/>
                <a:gd name="connsiteX8" fmla="*/ 14958 w 47625"/>
                <a:gd name="connsiteY8" fmla="*/ 32409 h 57150"/>
                <a:gd name="connsiteX9" fmla="*/ 14958 w 47625"/>
                <a:gd name="connsiteY9" fmla="*/ 32409 h 57150"/>
                <a:gd name="connsiteX10" fmla="*/ 7814 w 47625"/>
                <a:gd name="connsiteY10" fmla="*/ 34028 h 57150"/>
                <a:gd name="connsiteX11" fmla="*/ 9243 w 47625"/>
                <a:gd name="connsiteY11" fmla="*/ 18121 h 57150"/>
                <a:gd name="connsiteX12" fmla="*/ 23245 w 47625"/>
                <a:gd name="connsiteY12" fmla="*/ 7644 h 57150"/>
                <a:gd name="connsiteX13" fmla="*/ 39628 w 47625"/>
                <a:gd name="connsiteY13" fmla="*/ 11644 h 57150"/>
                <a:gd name="connsiteX14" fmla="*/ 47438 w 47625"/>
                <a:gd name="connsiteY14" fmla="*/ 25456 h 57150"/>
                <a:gd name="connsiteX15" fmla="*/ 46010 w 47625"/>
                <a:gd name="connsiteY15" fmla="*/ 41267 h 57150"/>
                <a:gd name="connsiteX16" fmla="*/ 32389 w 47625"/>
                <a:gd name="connsiteY16" fmla="*/ 51649 h 57150"/>
                <a:gd name="connsiteX17" fmla="*/ 15720 w 47625"/>
                <a:gd name="connsiteY17" fmla="*/ 47744 h 57150"/>
                <a:gd name="connsiteX18" fmla="*/ 7814 w 47625"/>
                <a:gd name="connsiteY18" fmla="*/ 3402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7625" h="57150" fill="norm" stroke="1" extrusionOk="0">
                  <a:moveTo>
                    <a:pt x="14958" y="32409"/>
                  </a:moveTo>
                  <a:cubicBezTo>
                    <a:pt x="15815" y="36314"/>
                    <a:pt x="17720" y="39172"/>
                    <a:pt x="20768" y="41077"/>
                  </a:cubicBezTo>
                  <a:cubicBezTo>
                    <a:pt x="23626" y="42791"/>
                    <a:pt x="26769" y="43363"/>
                    <a:pt x="30293" y="42601"/>
                  </a:cubicBezTo>
                  <a:cubicBezTo>
                    <a:pt x="33818" y="41839"/>
                    <a:pt x="36485" y="40124"/>
                    <a:pt x="38390" y="37362"/>
                  </a:cubicBezTo>
                  <a:cubicBezTo>
                    <a:pt x="40390" y="34409"/>
                    <a:pt x="40961" y="30980"/>
                    <a:pt x="40199" y="27075"/>
                  </a:cubicBezTo>
                  <a:cubicBezTo>
                    <a:pt x="39342" y="23170"/>
                    <a:pt x="37437" y="20312"/>
                    <a:pt x="34389" y="18407"/>
                  </a:cubicBezTo>
                  <a:cubicBezTo>
                    <a:pt x="31627" y="16693"/>
                    <a:pt x="28484" y="16121"/>
                    <a:pt x="25055" y="16883"/>
                  </a:cubicBezTo>
                  <a:cubicBezTo>
                    <a:pt x="21340" y="17645"/>
                    <a:pt x="18578" y="19455"/>
                    <a:pt x="16768" y="22217"/>
                  </a:cubicBezTo>
                  <a:cubicBezTo>
                    <a:pt x="14768" y="25170"/>
                    <a:pt x="14196" y="28599"/>
                    <a:pt x="14958" y="32409"/>
                  </a:cubicBezTo>
                  <a:lnTo>
                    <a:pt x="14958" y="32409"/>
                  </a:lnTo>
                  <a:close/>
                  <a:moveTo>
                    <a:pt x="7814" y="34028"/>
                  </a:moveTo>
                  <a:cubicBezTo>
                    <a:pt x="6576" y="28027"/>
                    <a:pt x="7052" y="22789"/>
                    <a:pt x="9243" y="18121"/>
                  </a:cubicBezTo>
                  <a:cubicBezTo>
                    <a:pt x="11910" y="12597"/>
                    <a:pt x="16577" y="9073"/>
                    <a:pt x="23245" y="7644"/>
                  </a:cubicBezTo>
                  <a:cubicBezTo>
                    <a:pt x="29436" y="6310"/>
                    <a:pt x="34961" y="7644"/>
                    <a:pt x="39628" y="11644"/>
                  </a:cubicBezTo>
                  <a:cubicBezTo>
                    <a:pt x="43533" y="14883"/>
                    <a:pt x="46105" y="19550"/>
                    <a:pt x="47438" y="25456"/>
                  </a:cubicBezTo>
                  <a:cubicBezTo>
                    <a:pt x="48677" y="31456"/>
                    <a:pt x="48200" y="36695"/>
                    <a:pt x="46010" y="41267"/>
                  </a:cubicBezTo>
                  <a:cubicBezTo>
                    <a:pt x="43343" y="46887"/>
                    <a:pt x="38771" y="50316"/>
                    <a:pt x="32389" y="51649"/>
                  </a:cubicBezTo>
                  <a:cubicBezTo>
                    <a:pt x="25912" y="52983"/>
                    <a:pt x="20387" y="51745"/>
                    <a:pt x="15720" y="47744"/>
                  </a:cubicBezTo>
                  <a:cubicBezTo>
                    <a:pt x="11720" y="44506"/>
                    <a:pt x="9148" y="39838"/>
                    <a:pt x="7814" y="340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zh-CN" sz="100"/>
            </a:p>
          </p:txBody>
        </p:sp>
        <p:sp>
          <p:nvSpPr>
            <p:cNvPr id="80" name="任意多边形: 形状 72"/>
            <p:cNvSpPr/>
            <p:nvPr/>
          </p:nvSpPr>
          <p:spPr bwMode="auto">
            <a:xfrm>
              <a:off x="4171283" y="3233261"/>
              <a:ext cx="47625" cy="57150"/>
            </a:xfrm>
            <a:custGeom>
              <a:avLst/>
              <a:gdLst>
                <a:gd name="connsiteX0" fmla="*/ 29623 w 47625"/>
                <a:gd name="connsiteY0" fmla="*/ 19050 h 57150"/>
                <a:gd name="connsiteX1" fmla="*/ 32290 w 47625"/>
                <a:gd name="connsiteY1" fmla="*/ 27337 h 57150"/>
                <a:gd name="connsiteX2" fmla="*/ 33242 w 47625"/>
                <a:gd name="connsiteY2" fmla="*/ 28766 h 57150"/>
                <a:gd name="connsiteX3" fmla="*/ 35147 w 47625"/>
                <a:gd name="connsiteY3" fmla="*/ 29146 h 57150"/>
                <a:gd name="connsiteX4" fmla="*/ 35433 w 47625"/>
                <a:gd name="connsiteY4" fmla="*/ 30004 h 57150"/>
                <a:gd name="connsiteX5" fmla="*/ 25622 w 47625"/>
                <a:gd name="connsiteY5" fmla="*/ 33147 h 57150"/>
                <a:gd name="connsiteX6" fmla="*/ 25336 w 47625"/>
                <a:gd name="connsiteY6" fmla="*/ 32290 h 57150"/>
                <a:gd name="connsiteX7" fmla="*/ 26670 w 47625"/>
                <a:gd name="connsiteY7" fmla="*/ 30861 h 57150"/>
                <a:gd name="connsiteX8" fmla="*/ 26670 w 47625"/>
                <a:gd name="connsiteY8" fmla="*/ 29146 h 57150"/>
                <a:gd name="connsiteX9" fmla="*/ 21050 w 47625"/>
                <a:gd name="connsiteY9" fmla="*/ 11811 h 57150"/>
                <a:gd name="connsiteX10" fmla="*/ 22003 w 47625"/>
                <a:gd name="connsiteY10" fmla="*/ 11525 h 57150"/>
                <a:gd name="connsiteX11" fmla="*/ 23431 w 47625"/>
                <a:gd name="connsiteY11" fmla="*/ 12859 h 57150"/>
                <a:gd name="connsiteX12" fmla="*/ 25336 w 47625"/>
                <a:gd name="connsiteY12" fmla="*/ 12764 h 57150"/>
                <a:gd name="connsiteX13" fmla="*/ 33147 w 47625"/>
                <a:gd name="connsiteY13" fmla="*/ 10287 h 57150"/>
                <a:gd name="connsiteX14" fmla="*/ 34576 w 47625"/>
                <a:gd name="connsiteY14" fmla="*/ 9334 h 57150"/>
                <a:gd name="connsiteX15" fmla="*/ 34957 w 47625"/>
                <a:gd name="connsiteY15" fmla="*/ 7429 h 57150"/>
                <a:gd name="connsiteX16" fmla="*/ 35719 w 47625"/>
                <a:gd name="connsiteY16" fmla="*/ 7144 h 57150"/>
                <a:gd name="connsiteX17" fmla="*/ 48387 w 47625"/>
                <a:gd name="connsiteY17" fmla="*/ 26289 h 57150"/>
                <a:gd name="connsiteX18" fmla="*/ 48768 w 47625"/>
                <a:gd name="connsiteY18" fmla="*/ 42386 h 57150"/>
                <a:gd name="connsiteX19" fmla="*/ 44482 w 47625"/>
                <a:gd name="connsiteY19" fmla="*/ 49149 h 57150"/>
                <a:gd name="connsiteX20" fmla="*/ 36290 w 47625"/>
                <a:gd name="connsiteY20" fmla="*/ 54197 h 57150"/>
                <a:gd name="connsiteX21" fmla="*/ 23431 w 47625"/>
                <a:gd name="connsiteY21" fmla="*/ 54007 h 57150"/>
                <a:gd name="connsiteX22" fmla="*/ 9715 w 47625"/>
                <a:gd name="connsiteY22" fmla="*/ 38195 h 57150"/>
                <a:gd name="connsiteX23" fmla="*/ 8192 w 47625"/>
                <a:gd name="connsiteY23" fmla="*/ 25336 h 57150"/>
                <a:gd name="connsiteX24" fmla="*/ 8096 w 47625"/>
                <a:gd name="connsiteY24" fmla="*/ 21907 h 57150"/>
                <a:gd name="connsiteX25" fmla="*/ 7144 w 47625"/>
                <a:gd name="connsiteY25" fmla="*/ 20765 h 57150"/>
                <a:gd name="connsiteX26" fmla="*/ 7334 w 47625"/>
                <a:gd name="connsiteY26" fmla="*/ 19812 h 57150"/>
                <a:gd name="connsiteX27" fmla="*/ 18002 w 47625"/>
                <a:gd name="connsiteY27" fmla="*/ 21145 h 57150"/>
                <a:gd name="connsiteX28" fmla="*/ 17812 w 47625"/>
                <a:gd name="connsiteY28" fmla="*/ 22098 h 57150"/>
                <a:gd name="connsiteX29" fmla="*/ 17621 w 47625"/>
                <a:gd name="connsiteY29" fmla="*/ 22193 h 57150"/>
                <a:gd name="connsiteX30" fmla="*/ 15907 w 47625"/>
                <a:gd name="connsiteY30" fmla="*/ 25432 h 57150"/>
                <a:gd name="connsiteX31" fmla="*/ 16573 w 47625"/>
                <a:gd name="connsiteY31" fmla="*/ 35814 h 57150"/>
                <a:gd name="connsiteX32" fmla="*/ 22955 w 47625"/>
                <a:gd name="connsiteY32" fmla="*/ 44387 h 57150"/>
                <a:gd name="connsiteX33" fmla="*/ 33433 w 47625"/>
                <a:gd name="connsiteY33" fmla="*/ 45339 h 57150"/>
                <a:gd name="connsiteX34" fmla="*/ 40958 w 47625"/>
                <a:gd name="connsiteY34" fmla="*/ 38957 h 57150"/>
                <a:gd name="connsiteX35" fmla="*/ 40958 w 47625"/>
                <a:gd name="connsiteY35" fmla="*/ 27432 h 57150"/>
                <a:gd name="connsiteX36" fmla="*/ 35052 w 47625"/>
                <a:gd name="connsiteY36" fmla="*/ 17431 h 57150"/>
                <a:gd name="connsiteX37" fmla="*/ 29623 w 47625"/>
                <a:gd name="connsiteY37" fmla="*/ 19050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47625" h="57150" fill="norm" stroke="1" extrusionOk="0">
                  <a:moveTo>
                    <a:pt x="29623" y="19050"/>
                  </a:moveTo>
                  <a:lnTo>
                    <a:pt x="32290" y="27337"/>
                  </a:lnTo>
                  <a:cubicBezTo>
                    <a:pt x="32480" y="28003"/>
                    <a:pt x="32861" y="28480"/>
                    <a:pt x="33242" y="28766"/>
                  </a:cubicBezTo>
                  <a:cubicBezTo>
                    <a:pt x="33623" y="29051"/>
                    <a:pt x="34290" y="29146"/>
                    <a:pt x="35147" y="29146"/>
                  </a:cubicBezTo>
                  <a:lnTo>
                    <a:pt x="35433" y="30004"/>
                  </a:lnTo>
                  <a:lnTo>
                    <a:pt x="25622" y="33147"/>
                  </a:lnTo>
                  <a:lnTo>
                    <a:pt x="25336" y="32290"/>
                  </a:lnTo>
                  <a:cubicBezTo>
                    <a:pt x="26003" y="31814"/>
                    <a:pt x="26479" y="31337"/>
                    <a:pt x="26670" y="30861"/>
                  </a:cubicBezTo>
                  <a:cubicBezTo>
                    <a:pt x="26860" y="30385"/>
                    <a:pt x="26860" y="29813"/>
                    <a:pt x="26670" y="29146"/>
                  </a:cubicBezTo>
                  <a:lnTo>
                    <a:pt x="21050" y="11811"/>
                  </a:lnTo>
                  <a:lnTo>
                    <a:pt x="22003" y="11525"/>
                  </a:lnTo>
                  <a:cubicBezTo>
                    <a:pt x="22479" y="12192"/>
                    <a:pt x="22955" y="12668"/>
                    <a:pt x="23431" y="12859"/>
                  </a:cubicBezTo>
                  <a:cubicBezTo>
                    <a:pt x="23908" y="13049"/>
                    <a:pt x="24575" y="12954"/>
                    <a:pt x="25336" y="12764"/>
                  </a:cubicBezTo>
                  <a:lnTo>
                    <a:pt x="33147" y="10287"/>
                  </a:lnTo>
                  <a:cubicBezTo>
                    <a:pt x="33814" y="10096"/>
                    <a:pt x="34290" y="9716"/>
                    <a:pt x="34576" y="9334"/>
                  </a:cubicBezTo>
                  <a:cubicBezTo>
                    <a:pt x="34861" y="8858"/>
                    <a:pt x="34957" y="8287"/>
                    <a:pt x="34957" y="7429"/>
                  </a:cubicBezTo>
                  <a:lnTo>
                    <a:pt x="35719" y="7144"/>
                  </a:lnTo>
                  <a:cubicBezTo>
                    <a:pt x="41910" y="12859"/>
                    <a:pt x="46196" y="19241"/>
                    <a:pt x="48387" y="26289"/>
                  </a:cubicBezTo>
                  <a:cubicBezTo>
                    <a:pt x="50292" y="32290"/>
                    <a:pt x="50483" y="37719"/>
                    <a:pt x="48768" y="42386"/>
                  </a:cubicBezTo>
                  <a:cubicBezTo>
                    <a:pt x="47815" y="44958"/>
                    <a:pt x="46387" y="47149"/>
                    <a:pt x="44482" y="49149"/>
                  </a:cubicBezTo>
                  <a:cubicBezTo>
                    <a:pt x="42196" y="51530"/>
                    <a:pt x="39433" y="53149"/>
                    <a:pt x="36290" y="54197"/>
                  </a:cubicBezTo>
                  <a:cubicBezTo>
                    <a:pt x="31909" y="55626"/>
                    <a:pt x="27623" y="55531"/>
                    <a:pt x="23431" y="54007"/>
                  </a:cubicBezTo>
                  <a:cubicBezTo>
                    <a:pt x="16859" y="51530"/>
                    <a:pt x="12287" y="46292"/>
                    <a:pt x="9715" y="38195"/>
                  </a:cubicBezTo>
                  <a:cubicBezTo>
                    <a:pt x="8573" y="34671"/>
                    <a:pt x="8096" y="30385"/>
                    <a:pt x="8192" y="25336"/>
                  </a:cubicBezTo>
                  <a:cubicBezTo>
                    <a:pt x="8192" y="23336"/>
                    <a:pt x="8192" y="22193"/>
                    <a:pt x="8096" y="21907"/>
                  </a:cubicBezTo>
                  <a:cubicBezTo>
                    <a:pt x="8001" y="21526"/>
                    <a:pt x="7620" y="21145"/>
                    <a:pt x="7144" y="20765"/>
                  </a:cubicBezTo>
                  <a:lnTo>
                    <a:pt x="7334" y="19812"/>
                  </a:lnTo>
                  <a:lnTo>
                    <a:pt x="18002" y="21145"/>
                  </a:lnTo>
                  <a:lnTo>
                    <a:pt x="17812" y="22098"/>
                  </a:lnTo>
                  <a:cubicBezTo>
                    <a:pt x="17717" y="22098"/>
                    <a:pt x="17621" y="22193"/>
                    <a:pt x="17621" y="22193"/>
                  </a:cubicBezTo>
                  <a:cubicBezTo>
                    <a:pt x="16764" y="22479"/>
                    <a:pt x="16192" y="23527"/>
                    <a:pt x="15907" y="25432"/>
                  </a:cubicBezTo>
                  <a:cubicBezTo>
                    <a:pt x="15240" y="28956"/>
                    <a:pt x="15526" y="32385"/>
                    <a:pt x="16573" y="35814"/>
                  </a:cubicBezTo>
                  <a:cubicBezTo>
                    <a:pt x="17812" y="39719"/>
                    <a:pt x="20002" y="42577"/>
                    <a:pt x="22955" y="44387"/>
                  </a:cubicBezTo>
                  <a:cubicBezTo>
                    <a:pt x="26098" y="46292"/>
                    <a:pt x="29623" y="46577"/>
                    <a:pt x="33433" y="45339"/>
                  </a:cubicBezTo>
                  <a:cubicBezTo>
                    <a:pt x="37052" y="44196"/>
                    <a:pt x="39529" y="42005"/>
                    <a:pt x="40958" y="38957"/>
                  </a:cubicBezTo>
                  <a:cubicBezTo>
                    <a:pt x="42386" y="35719"/>
                    <a:pt x="42386" y="31909"/>
                    <a:pt x="40958" y="27432"/>
                  </a:cubicBezTo>
                  <a:cubicBezTo>
                    <a:pt x="39529" y="23146"/>
                    <a:pt x="37624" y="19812"/>
                    <a:pt x="35052" y="17431"/>
                  </a:cubicBezTo>
                  <a:lnTo>
                    <a:pt x="29623" y="1905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zh-CN" sz="100"/>
            </a:p>
          </p:txBody>
        </p:sp>
        <p:sp>
          <p:nvSpPr>
            <p:cNvPr id="81" name="任意多边形: 形状 73"/>
            <p:cNvSpPr/>
            <p:nvPr/>
          </p:nvSpPr>
          <p:spPr bwMode="auto">
            <a:xfrm>
              <a:off x="4149757" y="3198590"/>
              <a:ext cx="57150" cy="47625"/>
            </a:xfrm>
            <a:custGeom>
              <a:avLst/>
              <a:gdLst>
                <a:gd name="connsiteX0" fmla="*/ 33814 w 57150"/>
                <a:gd name="connsiteY0" fmla="*/ 15811 h 47625"/>
                <a:gd name="connsiteX1" fmla="*/ 46196 w 57150"/>
                <a:gd name="connsiteY1" fmla="*/ 10477 h 47625"/>
                <a:gd name="connsiteX2" fmla="*/ 47530 w 57150"/>
                <a:gd name="connsiteY2" fmla="*/ 9430 h 47625"/>
                <a:gd name="connsiteX3" fmla="*/ 47720 w 57150"/>
                <a:gd name="connsiteY3" fmla="*/ 7525 h 47625"/>
                <a:gd name="connsiteX4" fmla="*/ 48577 w 57150"/>
                <a:gd name="connsiteY4" fmla="*/ 7144 h 47625"/>
                <a:gd name="connsiteX5" fmla="*/ 53912 w 57150"/>
                <a:gd name="connsiteY5" fmla="*/ 19621 h 47625"/>
                <a:gd name="connsiteX6" fmla="*/ 53054 w 57150"/>
                <a:gd name="connsiteY6" fmla="*/ 20002 h 47625"/>
                <a:gd name="connsiteX7" fmla="*/ 51530 w 57150"/>
                <a:gd name="connsiteY7" fmla="*/ 18764 h 47625"/>
                <a:gd name="connsiteX8" fmla="*/ 49816 w 57150"/>
                <a:gd name="connsiteY8" fmla="*/ 18955 h 47625"/>
                <a:gd name="connsiteX9" fmla="*/ 37433 w 57150"/>
                <a:gd name="connsiteY9" fmla="*/ 24289 h 47625"/>
                <a:gd name="connsiteX10" fmla="*/ 27432 w 57150"/>
                <a:gd name="connsiteY10" fmla="*/ 40957 h 47625"/>
                <a:gd name="connsiteX11" fmla="*/ 25337 w 57150"/>
                <a:gd name="connsiteY11" fmla="*/ 45244 h 47625"/>
                <a:gd name="connsiteX12" fmla="*/ 25146 w 57150"/>
                <a:gd name="connsiteY12" fmla="*/ 48292 h 47625"/>
                <a:gd name="connsiteX13" fmla="*/ 24289 w 57150"/>
                <a:gd name="connsiteY13" fmla="*/ 48673 h 47625"/>
                <a:gd name="connsiteX14" fmla="*/ 17431 w 57150"/>
                <a:gd name="connsiteY14" fmla="*/ 32766 h 47625"/>
                <a:gd name="connsiteX15" fmla="*/ 18288 w 57150"/>
                <a:gd name="connsiteY15" fmla="*/ 32385 h 47625"/>
                <a:gd name="connsiteX16" fmla="*/ 21146 w 57150"/>
                <a:gd name="connsiteY16" fmla="*/ 33623 h 47625"/>
                <a:gd name="connsiteX17" fmla="*/ 23336 w 57150"/>
                <a:gd name="connsiteY17" fmla="*/ 30956 h 47625"/>
                <a:gd name="connsiteX18" fmla="*/ 28289 w 57150"/>
                <a:gd name="connsiteY18" fmla="*/ 22765 h 47625"/>
                <a:gd name="connsiteX19" fmla="*/ 18955 w 57150"/>
                <a:gd name="connsiteY19" fmla="*/ 20860 h 47625"/>
                <a:gd name="connsiteX20" fmla="*/ 15526 w 57150"/>
                <a:gd name="connsiteY20" fmla="*/ 20574 h 47625"/>
                <a:gd name="connsiteX21" fmla="*/ 14478 w 57150"/>
                <a:gd name="connsiteY21" fmla="*/ 23431 h 47625"/>
                <a:gd name="connsiteX22" fmla="*/ 13621 w 57150"/>
                <a:gd name="connsiteY22" fmla="*/ 23813 h 47625"/>
                <a:gd name="connsiteX23" fmla="*/ 7144 w 57150"/>
                <a:gd name="connsiteY23" fmla="*/ 8763 h 47625"/>
                <a:gd name="connsiteX24" fmla="*/ 8001 w 57150"/>
                <a:gd name="connsiteY24" fmla="*/ 8382 h 47625"/>
                <a:gd name="connsiteX25" fmla="*/ 10287 w 57150"/>
                <a:gd name="connsiteY25" fmla="*/ 10382 h 47625"/>
                <a:gd name="connsiteX26" fmla="*/ 14859 w 57150"/>
                <a:gd name="connsiteY26" fmla="*/ 11716 h 47625"/>
                <a:gd name="connsiteX27" fmla="*/ 33814 w 57150"/>
                <a:gd name="connsiteY27" fmla="*/ 15811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7150" h="47625" fill="norm" stroke="1" extrusionOk="0">
                  <a:moveTo>
                    <a:pt x="33814" y="15811"/>
                  </a:moveTo>
                  <a:lnTo>
                    <a:pt x="46196" y="10477"/>
                  </a:lnTo>
                  <a:cubicBezTo>
                    <a:pt x="46863" y="10192"/>
                    <a:pt x="47339" y="9811"/>
                    <a:pt x="47530" y="9430"/>
                  </a:cubicBezTo>
                  <a:cubicBezTo>
                    <a:pt x="47720" y="8953"/>
                    <a:pt x="47816" y="8382"/>
                    <a:pt x="47720" y="7525"/>
                  </a:cubicBezTo>
                  <a:lnTo>
                    <a:pt x="48577" y="7144"/>
                  </a:lnTo>
                  <a:lnTo>
                    <a:pt x="53912" y="19621"/>
                  </a:lnTo>
                  <a:lnTo>
                    <a:pt x="53054" y="20002"/>
                  </a:lnTo>
                  <a:cubicBezTo>
                    <a:pt x="52483" y="19336"/>
                    <a:pt x="52006" y="18955"/>
                    <a:pt x="51530" y="18764"/>
                  </a:cubicBezTo>
                  <a:cubicBezTo>
                    <a:pt x="51054" y="18574"/>
                    <a:pt x="50483" y="18669"/>
                    <a:pt x="49816" y="18955"/>
                  </a:cubicBezTo>
                  <a:lnTo>
                    <a:pt x="37433" y="24289"/>
                  </a:lnTo>
                  <a:lnTo>
                    <a:pt x="27432" y="40957"/>
                  </a:lnTo>
                  <a:cubicBezTo>
                    <a:pt x="26289" y="42863"/>
                    <a:pt x="25622" y="44291"/>
                    <a:pt x="25337" y="45244"/>
                  </a:cubicBezTo>
                  <a:cubicBezTo>
                    <a:pt x="25051" y="46196"/>
                    <a:pt x="24956" y="47244"/>
                    <a:pt x="25146" y="48292"/>
                  </a:cubicBezTo>
                  <a:lnTo>
                    <a:pt x="24289" y="48673"/>
                  </a:lnTo>
                  <a:lnTo>
                    <a:pt x="17431" y="32766"/>
                  </a:lnTo>
                  <a:lnTo>
                    <a:pt x="18288" y="32385"/>
                  </a:lnTo>
                  <a:cubicBezTo>
                    <a:pt x="19241" y="33623"/>
                    <a:pt x="20193" y="34004"/>
                    <a:pt x="21146" y="33623"/>
                  </a:cubicBezTo>
                  <a:cubicBezTo>
                    <a:pt x="21622" y="33433"/>
                    <a:pt x="22289" y="32480"/>
                    <a:pt x="23336" y="30956"/>
                  </a:cubicBezTo>
                  <a:lnTo>
                    <a:pt x="28289" y="22765"/>
                  </a:lnTo>
                  <a:lnTo>
                    <a:pt x="18955" y="20860"/>
                  </a:lnTo>
                  <a:cubicBezTo>
                    <a:pt x="17145" y="20479"/>
                    <a:pt x="15907" y="20383"/>
                    <a:pt x="15526" y="20574"/>
                  </a:cubicBezTo>
                  <a:cubicBezTo>
                    <a:pt x="14669" y="20955"/>
                    <a:pt x="14288" y="21907"/>
                    <a:pt x="14478" y="23431"/>
                  </a:cubicBezTo>
                  <a:lnTo>
                    <a:pt x="13621" y="23813"/>
                  </a:lnTo>
                  <a:lnTo>
                    <a:pt x="7144" y="8763"/>
                  </a:lnTo>
                  <a:lnTo>
                    <a:pt x="8001" y="8382"/>
                  </a:lnTo>
                  <a:cubicBezTo>
                    <a:pt x="8668" y="9239"/>
                    <a:pt x="9430" y="9906"/>
                    <a:pt x="10287" y="10382"/>
                  </a:cubicBezTo>
                  <a:cubicBezTo>
                    <a:pt x="11144" y="10858"/>
                    <a:pt x="12668" y="11240"/>
                    <a:pt x="14859" y="11716"/>
                  </a:cubicBezTo>
                  <a:lnTo>
                    <a:pt x="33814" y="1581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zh-CN" sz="100"/>
            </a:p>
          </p:txBody>
        </p:sp>
        <p:sp>
          <p:nvSpPr>
            <p:cNvPr id="82" name="任意多边形: 形状 74"/>
            <p:cNvSpPr/>
            <p:nvPr/>
          </p:nvSpPr>
          <p:spPr bwMode="auto">
            <a:xfrm>
              <a:off x="4651781" y="2927185"/>
              <a:ext cx="647700" cy="752475"/>
            </a:xfrm>
            <a:custGeom>
              <a:avLst/>
              <a:gdLst>
                <a:gd name="connsiteX0" fmla="*/ 633642 w 647700"/>
                <a:gd name="connsiteY0" fmla="*/ 564394 h 752475"/>
                <a:gd name="connsiteX1" fmla="*/ 628498 w 647700"/>
                <a:gd name="connsiteY1" fmla="*/ 565346 h 752475"/>
                <a:gd name="connsiteX2" fmla="*/ 633642 w 647700"/>
                <a:gd name="connsiteY2" fmla="*/ 564394 h 752475"/>
                <a:gd name="connsiteX3" fmla="*/ 633642 w 647700"/>
                <a:gd name="connsiteY3" fmla="*/ 564394 h 752475"/>
                <a:gd name="connsiteX4" fmla="*/ 577159 w 647700"/>
                <a:gd name="connsiteY4" fmla="*/ 575252 h 752475"/>
                <a:gd name="connsiteX5" fmla="*/ 577540 w 647700"/>
                <a:gd name="connsiteY5" fmla="*/ 571156 h 752475"/>
                <a:gd name="connsiteX6" fmla="*/ 581445 w 647700"/>
                <a:gd name="connsiteY6" fmla="*/ 572299 h 752475"/>
                <a:gd name="connsiteX7" fmla="*/ 577159 w 647700"/>
                <a:gd name="connsiteY7" fmla="*/ 575252 h 752475"/>
                <a:gd name="connsiteX8" fmla="*/ 577159 w 647700"/>
                <a:gd name="connsiteY8" fmla="*/ 575252 h 752475"/>
                <a:gd name="connsiteX9" fmla="*/ 631356 w 647700"/>
                <a:gd name="connsiteY9" fmla="*/ 526008 h 752475"/>
                <a:gd name="connsiteX10" fmla="*/ 632118 w 647700"/>
                <a:gd name="connsiteY10" fmla="*/ 529342 h 752475"/>
                <a:gd name="connsiteX11" fmla="*/ 631356 w 647700"/>
                <a:gd name="connsiteY11" fmla="*/ 526008 h 752475"/>
                <a:gd name="connsiteX12" fmla="*/ 631356 w 647700"/>
                <a:gd name="connsiteY12" fmla="*/ 526008 h 752475"/>
                <a:gd name="connsiteX13" fmla="*/ 409804 w 647700"/>
                <a:gd name="connsiteY13" fmla="*/ 631164 h 752475"/>
                <a:gd name="connsiteX14" fmla="*/ 410376 w 647700"/>
                <a:gd name="connsiteY14" fmla="*/ 629164 h 752475"/>
                <a:gd name="connsiteX15" fmla="*/ 411233 w 647700"/>
                <a:gd name="connsiteY15" fmla="*/ 630973 h 752475"/>
                <a:gd name="connsiteX16" fmla="*/ 409804 w 647700"/>
                <a:gd name="connsiteY16" fmla="*/ 631164 h 752475"/>
                <a:gd name="connsiteX17" fmla="*/ 409804 w 647700"/>
                <a:gd name="connsiteY17" fmla="*/ 631164 h 752475"/>
                <a:gd name="connsiteX18" fmla="*/ 265310 w 647700"/>
                <a:gd name="connsiteY18" fmla="*/ 700220 h 752475"/>
                <a:gd name="connsiteX19" fmla="*/ 277883 w 647700"/>
                <a:gd name="connsiteY19" fmla="*/ 695362 h 752475"/>
                <a:gd name="connsiteX20" fmla="*/ 272835 w 647700"/>
                <a:gd name="connsiteY20" fmla="*/ 696410 h 752475"/>
                <a:gd name="connsiteX21" fmla="*/ 271787 w 647700"/>
                <a:gd name="connsiteY21" fmla="*/ 700411 h 752475"/>
                <a:gd name="connsiteX22" fmla="*/ 265310 w 647700"/>
                <a:gd name="connsiteY22" fmla="*/ 700220 h 752475"/>
                <a:gd name="connsiteX23" fmla="*/ 265310 w 647700"/>
                <a:gd name="connsiteY23" fmla="*/ 700220 h 752475"/>
                <a:gd name="connsiteX24" fmla="*/ 570682 w 647700"/>
                <a:gd name="connsiteY24" fmla="*/ 509244 h 752475"/>
                <a:gd name="connsiteX25" fmla="*/ 570491 w 647700"/>
                <a:gd name="connsiteY25" fmla="*/ 507910 h 752475"/>
                <a:gd name="connsiteX26" fmla="*/ 571825 w 647700"/>
                <a:gd name="connsiteY26" fmla="*/ 507815 h 752475"/>
                <a:gd name="connsiteX27" fmla="*/ 572015 w 647700"/>
                <a:gd name="connsiteY27" fmla="*/ 509053 h 752475"/>
                <a:gd name="connsiteX28" fmla="*/ 570682 w 647700"/>
                <a:gd name="connsiteY28" fmla="*/ 509244 h 752475"/>
                <a:gd name="connsiteX29" fmla="*/ 570682 w 647700"/>
                <a:gd name="connsiteY29" fmla="*/ 509244 h 752475"/>
                <a:gd name="connsiteX30" fmla="*/ 360084 w 647700"/>
                <a:gd name="connsiteY30" fmla="*/ 550106 h 752475"/>
                <a:gd name="connsiteX31" fmla="*/ 356750 w 647700"/>
                <a:gd name="connsiteY31" fmla="*/ 540676 h 752475"/>
                <a:gd name="connsiteX32" fmla="*/ 361894 w 647700"/>
                <a:gd name="connsiteY32" fmla="*/ 540200 h 752475"/>
                <a:gd name="connsiteX33" fmla="*/ 363608 w 647700"/>
                <a:gd name="connsiteY33" fmla="*/ 544677 h 752475"/>
                <a:gd name="connsiteX34" fmla="*/ 366370 w 647700"/>
                <a:gd name="connsiteY34" fmla="*/ 547058 h 752475"/>
                <a:gd name="connsiteX35" fmla="*/ 372181 w 647700"/>
                <a:gd name="connsiteY35" fmla="*/ 546582 h 752475"/>
                <a:gd name="connsiteX36" fmla="*/ 369037 w 647700"/>
                <a:gd name="connsiteY36" fmla="*/ 548106 h 752475"/>
                <a:gd name="connsiteX37" fmla="*/ 377515 w 647700"/>
                <a:gd name="connsiteY37" fmla="*/ 548868 h 752475"/>
                <a:gd name="connsiteX38" fmla="*/ 375419 w 647700"/>
                <a:gd name="connsiteY38" fmla="*/ 554202 h 752475"/>
                <a:gd name="connsiteX39" fmla="*/ 360084 w 647700"/>
                <a:gd name="connsiteY39" fmla="*/ 550106 h 752475"/>
                <a:gd name="connsiteX40" fmla="*/ 360084 w 647700"/>
                <a:gd name="connsiteY40" fmla="*/ 550106 h 752475"/>
                <a:gd name="connsiteX41" fmla="*/ 320365 w 647700"/>
                <a:gd name="connsiteY41" fmla="*/ 568870 h 752475"/>
                <a:gd name="connsiteX42" fmla="*/ 323032 w 647700"/>
                <a:gd name="connsiteY42" fmla="*/ 560869 h 752475"/>
                <a:gd name="connsiteX43" fmla="*/ 324937 w 647700"/>
                <a:gd name="connsiteY43" fmla="*/ 568489 h 752475"/>
                <a:gd name="connsiteX44" fmla="*/ 320365 w 647700"/>
                <a:gd name="connsiteY44" fmla="*/ 568870 h 752475"/>
                <a:gd name="connsiteX45" fmla="*/ 320365 w 647700"/>
                <a:gd name="connsiteY45" fmla="*/ 568870 h 752475"/>
                <a:gd name="connsiteX46" fmla="*/ 324651 w 647700"/>
                <a:gd name="connsiteY46" fmla="*/ 558202 h 752475"/>
                <a:gd name="connsiteX47" fmla="*/ 325318 w 647700"/>
                <a:gd name="connsiteY47" fmla="*/ 556202 h 752475"/>
                <a:gd name="connsiteX48" fmla="*/ 326556 w 647700"/>
                <a:gd name="connsiteY48" fmla="*/ 556012 h 752475"/>
                <a:gd name="connsiteX49" fmla="*/ 326651 w 647700"/>
                <a:gd name="connsiteY49" fmla="*/ 558012 h 752475"/>
                <a:gd name="connsiteX50" fmla="*/ 324651 w 647700"/>
                <a:gd name="connsiteY50" fmla="*/ 558202 h 752475"/>
                <a:gd name="connsiteX51" fmla="*/ 324651 w 647700"/>
                <a:gd name="connsiteY51" fmla="*/ 558202 h 752475"/>
                <a:gd name="connsiteX52" fmla="*/ 326937 w 647700"/>
                <a:gd name="connsiteY52" fmla="*/ 552011 h 752475"/>
                <a:gd name="connsiteX53" fmla="*/ 328937 w 647700"/>
                <a:gd name="connsiteY53" fmla="*/ 555250 h 752475"/>
                <a:gd name="connsiteX54" fmla="*/ 328747 w 647700"/>
                <a:gd name="connsiteY54" fmla="*/ 552011 h 752475"/>
                <a:gd name="connsiteX55" fmla="*/ 326937 w 647700"/>
                <a:gd name="connsiteY55" fmla="*/ 552011 h 752475"/>
                <a:gd name="connsiteX56" fmla="*/ 326937 w 647700"/>
                <a:gd name="connsiteY56" fmla="*/ 552011 h 752475"/>
                <a:gd name="connsiteX57" fmla="*/ 377419 w 647700"/>
                <a:gd name="connsiteY57" fmla="*/ 547534 h 752475"/>
                <a:gd name="connsiteX58" fmla="*/ 377324 w 647700"/>
                <a:gd name="connsiteY58" fmla="*/ 545629 h 752475"/>
                <a:gd name="connsiteX59" fmla="*/ 377419 w 647700"/>
                <a:gd name="connsiteY59" fmla="*/ 547534 h 752475"/>
                <a:gd name="connsiteX60" fmla="*/ 377419 w 647700"/>
                <a:gd name="connsiteY60" fmla="*/ 547534 h 752475"/>
                <a:gd name="connsiteX61" fmla="*/ 68333 w 647700"/>
                <a:gd name="connsiteY61" fmla="*/ 717365 h 752475"/>
                <a:gd name="connsiteX62" fmla="*/ 67476 w 647700"/>
                <a:gd name="connsiteY62" fmla="*/ 716794 h 752475"/>
                <a:gd name="connsiteX63" fmla="*/ 69571 w 647700"/>
                <a:gd name="connsiteY63" fmla="*/ 717270 h 752475"/>
                <a:gd name="connsiteX64" fmla="*/ 68333 w 647700"/>
                <a:gd name="connsiteY64" fmla="*/ 717365 h 752475"/>
                <a:gd name="connsiteX65" fmla="*/ 68333 w 647700"/>
                <a:gd name="connsiteY65" fmla="*/ 717365 h 752475"/>
                <a:gd name="connsiteX66" fmla="*/ 62999 w 647700"/>
                <a:gd name="connsiteY66" fmla="*/ 715174 h 752475"/>
                <a:gd name="connsiteX67" fmla="*/ 67571 w 647700"/>
                <a:gd name="connsiteY67" fmla="*/ 714222 h 752475"/>
                <a:gd name="connsiteX68" fmla="*/ 62999 w 647700"/>
                <a:gd name="connsiteY68" fmla="*/ 715174 h 752475"/>
                <a:gd name="connsiteX69" fmla="*/ 62999 w 647700"/>
                <a:gd name="connsiteY69" fmla="*/ 715174 h 752475"/>
                <a:gd name="connsiteX70" fmla="*/ 59570 w 647700"/>
                <a:gd name="connsiteY70" fmla="*/ 712126 h 752475"/>
                <a:gd name="connsiteX71" fmla="*/ 61380 w 647700"/>
                <a:gd name="connsiteY71" fmla="*/ 711364 h 752475"/>
                <a:gd name="connsiteX72" fmla="*/ 61475 w 647700"/>
                <a:gd name="connsiteY72" fmla="*/ 713365 h 752475"/>
                <a:gd name="connsiteX73" fmla="*/ 59570 w 647700"/>
                <a:gd name="connsiteY73" fmla="*/ 712126 h 752475"/>
                <a:gd name="connsiteX74" fmla="*/ 59570 w 647700"/>
                <a:gd name="connsiteY74" fmla="*/ 712126 h 752475"/>
                <a:gd name="connsiteX75" fmla="*/ 159678 w 647700"/>
                <a:gd name="connsiteY75" fmla="*/ 617162 h 752475"/>
                <a:gd name="connsiteX76" fmla="*/ 168155 w 647700"/>
                <a:gd name="connsiteY76" fmla="*/ 616495 h 752475"/>
                <a:gd name="connsiteX77" fmla="*/ 159678 w 647700"/>
                <a:gd name="connsiteY77" fmla="*/ 617162 h 752475"/>
                <a:gd name="connsiteX78" fmla="*/ 159678 w 647700"/>
                <a:gd name="connsiteY78" fmla="*/ 617162 h 752475"/>
                <a:gd name="connsiteX79" fmla="*/ 173013 w 647700"/>
                <a:gd name="connsiteY79" fmla="*/ 610876 h 752475"/>
                <a:gd name="connsiteX80" fmla="*/ 173203 w 647700"/>
                <a:gd name="connsiteY80" fmla="*/ 613543 h 752475"/>
                <a:gd name="connsiteX81" fmla="*/ 169203 w 647700"/>
                <a:gd name="connsiteY81" fmla="*/ 611733 h 752475"/>
                <a:gd name="connsiteX82" fmla="*/ 173013 w 647700"/>
                <a:gd name="connsiteY82" fmla="*/ 610876 h 752475"/>
                <a:gd name="connsiteX83" fmla="*/ 173013 w 647700"/>
                <a:gd name="connsiteY83" fmla="*/ 610876 h 752475"/>
                <a:gd name="connsiteX84" fmla="*/ 85288 w 647700"/>
                <a:gd name="connsiteY84" fmla="*/ 639832 h 752475"/>
                <a:gd name="connsiteX85" fmla="*/ 89764 w 647700"/>
                <a:gd name="connsiteY85" fmla="*/ 638879 h 752475"/>
                <a:gd name="connsiteX86" fmla="*/ 91288 w 647700"/>
                <a:gd name="connsiteY86" fmla="*/ 641260 h 752475"/>
                <a:gd name="connsiteX87" fmla="*/ 85288 w 647700"/>
                <a:gd name="connsiteY87" fmla="*/ 639832 h 752475"/>
                <a:gd name="connsiteX88" fmla="*/ 85288 w 647700"/>
                <a:gd name="connsiteY88" fmla="*/ 639832 h 752475"/>
                <a:gd name="connsiteX89" fmla="*/ 22137 w 647700"/>
                <a:gd name="connsiteY89" fmla="*/ 667549 h 752475"/>
                <a:gd name="connsiteX90" fmla="*/ 27852 w 647700"/>
                <a:gd name="connsiteY90" fmla="*/ 665073 h 752475"/>
                <a:gd name="connsiteX91" fmla="*/ 28042 w 647700"/>
                <a:gd name="connsiteY91" fmla="*/ 668311 h 752475"/>
                <a:gd name="connsiteX92" fmla="*/ 22137 w 647700"/>
                <a:gd name="connsiteY92" fmla="*/ 667549 h 752475"/>
                <a:gd name="connsiteX93" fmla="*/ 22137 w 647700"/>
                <a:gd name="connsiteY93" fmla="*/ 667549 h 752475"/>
                <a:gd name="connsiteX94" fmla="*/ 11755 w 647700"/>
                <a:gd name="connsiteY94" fmla="*/ 667549 h 752475"/>
                <a:gd name="connsiteX95" fmla="*/ 20899 w 647700"/>
                <a:gd name="connsiteY95" fmla="*/ 666216 h 752475"/>
                <a:gd name="connsiteX96" fmla="*/ 11755 w 647700"/>
                <a:gd name="connsiteY96" fmla="*/ 667549 h 752475"/>
                <a:gd name="connsiteX97" fmla="*/ 11755 w 647700"/>
                <a:gd name="connsiteY97" fmla="*/ 667549 h 752475"/>
                <a:gd name="connsiteX98" fmla="*/ 22899 w 647700"/>
                <a:gd name="connsiteY98" fmla="*/ 660882 h 752475"/>
                <a:gd name="connsiteX99" fmla="*/ 24328 w 647700"/>
                <a:gd name="connsiteY99" fmla="*/ 660787 h 752475"/>
                <a:gd name="connsiteX100" fmla="*/ 24518 w 647700"/>
                <a:gd name="connsiteY100" fmla="*/ 663358 h 752475"/>
                <a:gd name="connsiteX101" fmla="*/ 23185 w 647700"/>
                <a:gd name="connsiteY101" fmla="*/ 663454 h 752475"/>
                <a:gd name="connsiteX102" fmla="*/ 22899 w 647700"/>
                <a:gd name="connsiteY102" fmla="*/ 660882 h 752475"/>
                <a:gd name="connsiteX103" fmla="*/ 22899 w 647700"/>
                <a:gd name="connsiteY103" fmla="*/ 660882 h 752475"/>
                <a:gd name="connsiteX104" fmla="*/ 25280 w 647700"/>
                <a:gd name="connsiteY104" fmla="*/ 656881 h 752475"/>
                <a:gd name="connsiteX105" fmla="*/ 27471 w 647700"/>
                <a:gd name="connsiteY105" fmla="*/ 659929 h 752475"/>
                <a:gd name="connsiteX106" fmla="*/ 24899 w 647700"/>
                <a:gd name="connsiteY106" fmla="*/ 659453 h 752475"/>
                <a:gd name="connsiteX107" fmla="*/ 25280 w 647700"/>
                <a:gd name="connsiteY107" fmla="*/ 656881 h 752475"/>
                <a:gd name="connsiteX108" fmla="*/ 25280 w 647700"/>
                <a:gd name="connsiteY108" fmla="*/ 656881 h 752475"/>
                <a:gd name="connsiteX109" fmla="*/ 51188 w 647700"/>
                <a:gd name="connsiteY109" fmla="*/ 652881 h 752475"/>
                <a:gd name="connsiteX110" fmla="*/ 47092 w 647700"/>
                <a:gd name="connsiteY110" fmla="*/ 652500 h 752475"/>
                <a:gd name="connsiteX111" fmla="*/ 51188 w 647700"/>
                <a:gd name="connsiteY111" fmla="*/ 652881 h 752475"/>
                <a:gd name="connsiteX112" fmla="*/ 51188 w 647700"/>
                <a:gd name="connsiteY112" fmla="*/ 652881 h 752475"/>
                <a:gd name="connsiteX113" fmla="*/ 64142 w 647700"/>
                <a:gd name="connsiteY113" fmla="*/ 646023 h 752475"/>
                <a:gd name="connsiteX114" fmla="*/ 66714 w 647700"/>
                <a:gd name="connsiteY114" fmla="*/ 644499 h 752475"/>
                <a:gd name="connsiteX115" fmla="*/ 64142 w 647700"/>
                <a:gd name="connsiteY115" fmla="*/ 646023 h 752475"/>
                <a:gd name="connsiteX116" fmla="*/ 64142 w 647700"/>
                <a:gd name="connsiteY116" fmla="*/ 646023 h 752475"/>
                <a:gd name="connsiteX117" fmla="*/ 79192 w 647700"/>
                <a:gd name="connsiteY117" fmla="*/ 637641 h 752475"/>
                <a:gd name="connsiteX118" fmla="*/ 84335 w 647700"/>
                <a:gd name="connsiteY118" fmla="*/ 637927 h 752475"/>
                <a:gd name="connsiteX119" fmla="*/ 79192 w 647700"/>
                <a:gd name="connsiteY119" fmla="*/ 637641 h 752475"/>
                <a:gd name="connsiteX120" fmla="*/ 79192 w 647700"/>
                <a:gd name="connsiteY120" fmla="*/ 637641 h 752475"/>
                <a:gd name="connsiteX121" fmla="*/ 115958 w 647700"/>
                <a:gd name="connsiteY121" fmla="*/ 632212 h 752475"/>
                <a:gd name="connsiteX122" fmla="*/ 117482 w 647700"/>
                <a:gd name="connsiteY122" fmla="*/ 636688 h 752475"/>
                <a:gd name="connsiteX123" fmla="*/ 115958 w 647700"/>
                <a:gd name="connsiteY123" fmla="*/ 632212 h 752475"/>
                <a:gd name="connsiteX124" fmla="*/ 115958 w 647700"/>
                <a:gd name="connsiteY124" fmla="*/ 632212 h 752475"/>
                <a:gd name="connsiteX125" fmla="*/ 144152 w 647700"/>
                <a:gd name="connsiteY125" fmla="*/ 618305 h 752475"/>
                <a:gd name="connsiteX126" fmla="*/ 144819 w 647700"/>
                <a:gd name="connsiteY126" fmla="*/ 616972 h 752475"/>
                <a:gd name="connsiteX127" fmla="*/ 146152 w 647700"/>
                <a:gd name="connsiteY127" fmla="*/ 616876 h 752475"/>
                <a:gd name="connsiteX128" fmla="*/ 144152 w 647700"/>
                <a:gd name="connsiteY128" fmla="*/ 618305 h 752475"/>
                <a:gd name="connsiteX129" fmla="*/ 144152 w 647700"/>
                <a:gd name="connsiteY129" fmla="*/ 618305 h 752475"/>
                <a:gd name="connsiteX130" fmla="*/ 322555 w 647700"/>
                <a:gd name="connsiteY130" fmla="*/ 547249 h 752475"/>
                <a:gd name="connsiteX131" fmla="*/ 325794 w 647700"/>
                <a:gd name="connsiteY131" fmla="*/ 546963 h 752475"/>
                <a:gd name="connsiteX132" fmla="*/ 325413 w 647700"/>
                <a:gd name="connsiteY132" fmla="*/ 550963 h 752475"/>
                <a:gd name="connsiteX133" fmla="*/ 322555 w 647700"/>
                <a:gd name="connsiteY133" fmla="*/ 547249 h 752475"/>
                <a:gd name="connsiteX134" fmla="*/ 322555 w 647700"/>
                <a:gd name="connsiteY134" fmla="*/ 547249 h 752475"/>
                <a:gd name="connsiteX135" fmla="*/ 313221 w 647700"/>
                <a:gd name="connsiteY135" fmla="*/ 534866 h 752475"/>
                <a:gd name="connsiteX136" fmla="*/ 315697 w 647700"/>
                <a:gd name="connsiteY136" fmla="*/ 533342 h 752475"/>
                <a:gd name="connsiteX137" fmla="*/ 316174 w 647700"/>
                <a:gd name="connsiteY137" fmla="*/ 538581 h 752475"/>
                <a:gd name="connsiteX138" fmla="*/ 313221 w 647700"/>
                <a:gd name="connsiteY138" fmla="*/ 534866 h 752475"/>
                <a:gd name="connsiteX139" fmla="*/ 313221 w 647700"/>
                <a:gd name="connsiteY139" fmla="*/ 534866 h 752475"/>
                <a:gd name="connsiteX140" fmla="*/ 315983 w 647700"/>
                <a:gd name="connsiteY140" fmla="*/ 528865 h 752475"/>
                <a:gd name="connsiteX141" fmla="*/ 318841 w 647700"/>
                <a:gd name="connsiteY141" fmla="*/ 531913 h 752475"/>
                <a:gd name="connsiteX142" fmla="*/ 317698 w 647700"/>
                <a:gd name="connsiteY142" fmla="*/ 532580 h 752475"/>
                <a:gd name="connsiteX143" fmla="*/ 315983 w 647700"/>
                <a:gd name="connsiteY143" fmla="*/ 528865 h 752475"/>
                <a:gd name="connsiteX144" fmla="*/ 315983 w 647700"/>
                <a:gd name="connsiteY144" fmla="*/ 528865 h 752475"/>
                <a:gd name="connsiteX145" fmla="*/ 305410 w 647700"/>
                <a:gd name="connsiteY145" fmla="*/ 510673 h 752475"/>
                <a:gd name="connsiteX146" fmla="*/ 306649 w 647700"/>
                <a:gd name="connsiteY146" fmla="*/ 518483 h 752475"/>
                <a:gd name="connsiteX147" fmla="*/ 305410 w 647700"/>
                <a:gd name="connsiteY147" fmla="*/ 510673 h 752475"/>
                <a:gd name="connsiteX148" fmla="*/ 305410 w 647700"/>
                <a:gd name="connsiteY148" fmla="*/ 510673 h 752475"/>
                <a:gd name="connsiteX149" fmla="*/ 306268 w 647700"/>
                <a:gd name="connsiteY149" fmla="*/ 485908 h 752475"/>
                <a:gd name="connsiteX150" fmla="*/ 307792 w 647700"/>
                <a:gd name="connsiteY150" fmla="*/ 489718 h 752475"/>
                <a:gd name="connsiteX151" fmla="*/ 306268 w 647700"/>
                <a:gd name="connsiteY151" fmla="*/ 485908 h 752475"/>
                <a:gd name="connsiteX152" fmla="*/ 306268 w 647700"/>
                <a:gd name="connsiteY152" fmla="*/ 485908 h 752475"/>
                <a:gd name="connsiteX153" fmla="*/ 308173 w 647700"/>
                <a:gd name="connsiteY153" fmla="*/ 477907 h 752475"/>
                <a:gd name="connsiteX154" fmla="*/ 309316 w 647700"/>
                <a:gd name="connsiteY154" fmla="*/ 483717 h 752475"/>
                <a:gd name="connsiteX155" fmla="*/ 308173 w 647700"/>
                <a:gd name="connsiteY155" fmla="*/ 477907 h 752475"/>
                <a:gd name="connsiteX156" fmla="*/ 308173 w 647700"/>
                <a:gd name="connsiteY156" fmla="*/ 477907 h 752475"/>
                <a:gd name="connsiteX157" fmla="*/ 301791 w 647700"/>
                <a:gd name="connsiteY157" fmla="*/ 464762 h 752475"/>
                <a:gd name="connsiteX158" fmla="*/ 302648 w 647700"/>
                <a:gd name="connsiteY158" fmla="*/ 467239 h 752475"/>
                <a:gd name="connsiteX159" fmla="*/ 301791 w 647700"/>
                <a:gd name="connsiteY159" fmla="*/ 464762 h 752475"/>
                <a:gd name="connsiteX160" fmla="*/ 301791 w 647700"/>
                <a:gd name="connsiteY160" fmla="*/ 464762 h 752475"/>
                <a:gd name="connsiteX161" fmla="*/ 304839 w 647700"/>
                <a:gd name="connsiteY161" fmla="*/ 450760 h 752475"/>
                <a:gd name="connsiteX162" fmla="*/ 305029 w 647700"/>
                <a:gd name="connsiteY162" fmla="*/ 453427 h 752475"/>
                <a:gd name="connsiteX163" fmla="*/ 304839 w 647700"/>
                <a:gd name="connsiteY163" fmla="*/ 450760 h 752475"/>
                <a:gd name="connsiteX164" fmla="*/ 304839 w 647700"/>
                <a:gd name="connsiteY164" fmla="*/ 450760 h 752475"/>
                <a:gd name="connsiteX165" fmla="*/ 299410 w 647700"/>
                <a:gd name="connsiteY165" fmla="*/ 432377 h 752475"/>
                <a:gd name="connsiteX166" fmla="*/ 300553 w 647700"/>
                <a:gd name="connsiteY166" fmla="*/ 438187 h 752475"/>
                <a:gd name="connsiteX167" fmla="*/ 299410 w 647700"/>
                <a:gd name="connsiteY167" fmla="*/ 432377 h 752475"/>
                <a:gd name="connsiteX168" fmla="*/ 299410 w 647700"/>
                <a:gd name="connsiteY168" fmla="*/ 432377 h 752475"/>
                <a:gd name="connsiteX169" fmla="*/ 301124 w 647700"/>
                <a:gd name="connsiteY169" fmla="*/ 421709 h 752475"/>
                <a:gd name="connsiteX170" fmla="*/ 302362 w 647700"/>
                <a:gd name="connsiteY170" fmla="*/ 429520 h 752475"/>
                <a:gd name="connsiteX171" fmla="*/ 301124 w 647700"/>
                <a:gd name="connsiteY171" fmla="*/ 421709 h 752475"/>
                <a:gd name="connsiteX172" fmla="*/ 301124 w 647700"/>
                <a:gd name="connsiteY172" fmla="*/ 421709 h 752475"/>
                <a:gd name="connsiteX173" fmla="*/ 303315 w 647700"/>
                <a:gd name="connsiteY173" fmla="*/ 415042 h 752475"/>
                <a:gd name="connsiteX174" fmla="*/ 305410 w 647700"/>
                <a:gd name="connsiteY174" fmla="*/ 417518 h 752475"/>
                <a:gd name="connsiteX175" fmla="*/ 304172 w 647700"/>
                <a:gd name="connsiteY175" fmla="*/ 418852 h 752475"/>
                <a:gd name="connsiteX176" fmla="*/ 303315 w 647700"/>
                <a:gd name="connsiteY176" fmla="*/ 415042 h 752475"/>
                <a:gd name="connsiteX177" fmla="*/ 303315 w 647700"/>
                <a:gd name="connsiteY177" fmla="*/ 415042 h 752475"/>
                <a:gd name="connsiteX178" fmla="*/ 300362 w 647700"/>
                <a:gd name="connsiteY178" fmla="*/ 411422 h 752475"/>
                <a:gd name="connsiteX179" fmla="*/ 301886 w 647700"/>
                <a:gd name="connsiteY179" fmla="*/ 414565 h 752475"/>
                <a:gd name="connsiteX180" fmla="*/ 300362 w 647700"/>
                <a:gd name="connsiteY180" fmla="*/ 411422 h 752475"/>
                <a:gd name="connsiteX181" fmla="*/ 300362 w 647700"/>
                <a:gd name="connsiteY181" fmla="*/ 411422 h 752475"/>
                <a:gd name="connsiteX182" fmla="*/ 388183 w 647700"/>
                <a:gd name="connsiteY182" fmla="*/ 340080 h 752475"/>
                <a:gd name="connsiteX183" fmla="*/ 388087 w 647700"/>
                <a:gd name="connsiteY183" fmla="*/ 338175 h 752475"/>
                <a:gd name="connsiteX184" fmla="*/ 388183 w 647700"/>
                <a:gd name="connsiteY184" fmla="*/ 340080 h 752475"/>
                <a:gd name="connsiteX185" fmla="*/ 388183 w 647700"/>
                <a:gd name="connsiteY185" fmla="*/ 340080 h 752475"/>
                <a:gd name="connsiteX186" fmla="*/ 298552 w 647700"/>
                <a:gd name="connsiteY186" fmla="*/ 386752 h 752475"/>
                <a:gd name="connsiteX187" fmla="*/ 298552 w 647700"/>
                <a:gd name="connsiteY187" fmla="*/ 386752 h 752475"/>
                <a:gd name="connsiteX188" fmla="*/ 298552 w 647700"/>
                <a:gd name="connsiteY188" fmla="*/ 386752 h 752475"/>
                <a:gd name="connsiteX189" fmla="*/ 419425 w 647700"/>
                <a:gd name="connsiteY189" fmla="*/ 271119 h 752475"/>
                <a:gd name="connsiteX190" fmla="*/ 421330 w 647700"/>
                <a:gd name="connsiteY190" fmla="*/ 271119 h 752475"/>
                <a:gd name="connsiteX191" fmla="*/ 421330 w 647700"/>
                <a:gd name="connsiteY191" fmla="*/ 273024 h 752475"/>
                <a:gd name="connsiteX192" fmla="*/ 419425 w 647700"/>
                <a:gd name="connsiteY192" fmla="*/ 271119 h 752475"/>
                <a:gd name="connsiteX193" fmla="*/ 419425 w 647700"/>
                <a:gd name="connsiteY193" fmla="*/ 271119 h 752475"/>
                <a:gd name="connsiteX194" fmla="*/ 412852 w 647700"/>
                <a:gd name="connsiteY194" fmla="*/ 271595 h 752475"/>
                <a:gd name="connsiteX195" fmla="*/ 418853 w 647700"/>
                <a:gd name="connsiteY195" fmla="*/ 273119 h 752475"/>
                <a:gd name="connsiteX196" fmla="*/ 412852 w 647700"/>
                <a:gd name="connsiteY196" fmla="*/ 271595 h 752475"/>
                <a:gd name="connsiteX197" fmla="*/ 412852 w 647700"/>
                <a:gd name="connsiteY197" fmla="*/ 271595 h 752475"/>
                <a:gd name="connsiteX198" fmla="*/ 432664 w 647700"/>
                <a:gd name="connsiteY198" fmla="*/ 248640 h 752475"/>
                <a:gd name="connsiteX199" fmla="*/ 434188 w 647700"/>
                <a:gd name="connsiteY199" fmla="*/ 251116 h 752475"/>
                <a:gd name="connsiteX200" fmla="*/ 432664 w 647700"/>
                <a:gd name="connsiteY200" fmla="*/ 248640 h 752475"/>
                <a:gd name="connsiteX201" fmla="*/ 432664 w 647700"/>
                <a:gd name="connsiteY201" fmla="*/ 248640 h 752475"/>
                <a:gd name="connsiteX202" fmla="*/ 417805 w 647700"/>
                <a:gd name="connsiteY202" fmla="*/ 250354 h 752475"/>
                <a:gd name="connsiteX203" fmla="*/ 420187 w 647700"/>
                <a:gd name="connsiteY203" fmla="*/ 257308 h 752475"/>
                <a:gd name="connsiteX204" fmla="*/ 421806 w 647700"/>
                <a:gd name="connsiteY204" fmla="*/ 244925 h 752475"/>
                <a:gd name="connsiteX205" fmla="*/ 420853 w 647700"/>
                <a:gd name="connsiteY205" fmla="*/ 241020 h 752475"/>
                <a:gd name="connsiteX206" fmla="*/ 426854 w 647700"/>
                <a:gd name="connsiteY206" fmla="*/ 234829 h 752475"/>
                <a:gd name="connsiteX207" fmla="*/ 429807 w 647700"/>
                <a:gd name="connsiteY207" fmla="*/ 237115 h 752475"/>
                <a:gd name="connsiteX208" fmla="*/ 434950 w 647700"/>
                <a:gd name="connsiteY208" fmla="*/ 234733 h 752475"/>
                <a:gd name="connsiteX209" fmla="*/ 433807 w 647700"/>
                <a:gd name="connsiteY209" fmla="*/ 228923 h 752475"/>
                <a:gd name="connsiteX210" fmla="*/ 436951 w 647700"/>
                <a:gd name="connsiteY210" fmla="*/ 228733 h 752475"/>
                <a:gd name="connsiteX211" fmla="*/ 437332 w 647700"/>
                <a:gd name="connsiteY211" fmla="*/ 225399 h 752475"/>
                <a:gd name="connsiteX212" fmla="*/ 441999 w 647700"/>
                <a:gd name="connsiteY212" fmla="*/ 225589 h 752475"/>
                <a:gd name="connsiteX213" fmla="*/ 442380 w 647700"/>
                <a:gd name="connsiteY213" fmla="*/ 222446 h 752475"/>
                <a:gd name="connsiteX214" fmla="*/ 450286 w 647700"/>
                <a:gd name="connsiteY214" fmla="*/ 222446 h 752475"/>
                <a:gd name="connsiteX215" fmla="*/ 447904 w 647700"/>
                <a:gd name="connsiteY215" fmla="*/ 215493 h 752475"/>
                <a:gd name="connsiteX216" fmla="*/ 444856 w 647700"/>
                <a:gd name="connsiteY216" fmla="*/ 221589 h 752475"/>
                <a:gd name="connsiteX217" fmla="*/ 447428 w 647700"/>
                <a:gd name="connsiteY217" fmla="*/ 210921 h 752475"/>
                <a:gd name="connsiteX218" fmla="*/ 450762 w 647700"/>
                <a:gd name="connsiteY218" fmla="*/ 211302 h 752475"/>
                <a:gd name="connsiteX219" fmla="*/ 451619 w 647700"/>
                <a:gd name="connsiteY219" fmla="*/ 214540 h 752475"/>
                <a:gd name="connsiteX220" fmla="*/ 451143 w 647700"/>
                <a:gd name="connsiteY220" fmla="*/ 198919 h 752475"/>
                <a:gd name="connsiteX221" fmla="*/ 445047 w 647700"/>
                <a:gd name="connsiteY221" fmla="*/ 198157 h 752475"/>
                <a:gd name="connsiteX222" fmla="*/ 444952 w 647700"/>
                <a:gd name="connsiteY222" fmla="*/ 187680 h 752475"/>
                <a:gd name="connsiteX223" fmla="*/ 436855 w 647700"/>
                <a:gd name="connsiteY223" fmla="*/ 185108 h 752475"/>
                <a:gd name="connsiteX224" fmla="*/ 433236 w 647700"/>
                <a:gd name="connsiteY224" fmla="*/ 188537 h 752475"/>
                <a:gd name="connsiteX225" fmla="*/ 431045 w 647700"/>
                <a:gd name="connsiteY225" fmla="*/ 177679 h 752475"/>
                <a:gd name="connsiteX226" fmla="*/ 428473 w 647700"/>
                <a:gd name="connsiteY226" fmla="*/ 177202 h 752475"/>
                <a:gd name="connsiteX227" fmla="*/ 427521 w 647700"/>
                <a:gd name="connsiteY227" fmla="*/ 191014 h 752475"/>
                <a:gd name="connsiteX228" fmla="*/ 423235 w 647700"/>
                <a:gd name="connsiteY228" fmla="*/ 211492 h 752475"/>
                <a:gd name="connsiteX229" fmla="*/ 418663 w 647700"/>
                <a:gd name="connsiteY229" fmla="*/ 212445 h 752475"/>
                <a:gd name="connsiteX230" fmla="*/ 416758 w 647700"/>
                <a:gd name="connsiteY230" fmla="*/ 228256 h 752475"/>
                <a:gd name="connsiteX231" fmla="*/ 417805 w 647700"/>
                <a:gd name="connsiteY231" fmla="*/ 250354 h 752475"/>
                <a:gd name="connsiteX232" fmla="*/ 417805 w 647700"/>
                <a:gd name="connsiteY232" fmla="*/ 250354 h 752475"/>
                <a:gd name="connsiteX233" fmla="*/ 295123 w 647700"/>
                <a:gd name="connsiteY233" fmla="*/ 310076 h 752475"/>
                <a:gd name="connsiteX234" fmla="*/ 294933 w 647700"/>
                <a:gd name="connsiteY234" fmla="*/ 307504 h 752475"/>
                <a:gd name="connsiteX235" fmla="*/ 296266 w 647700"/>
                <a:gd name="connsiteY235" fmla="*/ 307409 h 752475"/>
                <a:gd name="connsiteX236" fmla="*/ 296457 w 647700"/>
                <a:gd name="connsiteY236" fmla="*/ 310076 h 752475"/>
                <a:gd name="connsiteX237" fmla="*/ 295123 w 647700"/>
                <a:gd name="connsiteY237" fmla="*/ 310076 h 752475"/>
                <a:gd name="connsiteX238" fmla="*/ 295123 w 647700"/>
                <a:gd name="connsiteY238" fmla="*/ 310076 h 752475"/>
                <a:gd name="connsiteX239" fmla="*/ 447809 w 647700"/>
                <a:gd name="connsiteY239" fmla="*/ 192061 h 752475"/>
                <a:gd name="connsiteX240" fmla="*/ 446571 w 647700"/>
                <a:gd name="connsiteY240" fmla="*/ 191490 h 752475"/>
                <a:gd name="connsiteX241" fmla="*/ 446476 w 647700"/>
                <a:gd name="connsiteY241" fmla="*/ 190252 h 752475"/>
                <a:gd name="connsiteX242" fmla="*/ 447809 w 647700"/>
                <a:gd name="connsiteY242" fmla="*/ 192061 h 752475"/>
                <a:gd name="connsiteX243" fmla="*/ 447809 w 647700"/>
                <a:gd name="connsiteY243" fmla="*/ 192061 h 752475"/>
                <a:gd name="connsiteX244" fmla="*/ 450571 w 647700"/>
                <a:gd name="connsiteY244" fmla="*/ 194443 h 752475"/>
                <a:gd name="connsiteX245" fmla="*/ 449047 w 647700"/>
                <a:gd name="connsiteY245" fmla="*/ 191966 h 752475"/>
                <a:gd name="connsiteX246" fmla="*/ 450571 w 647700"/>
                <a:gd name="connsiteY246" fmla="*/ 194443 h 752475"/>
                <a:gd name="connsiteX247" fmla="*/ 450571 w 647700"/>
                <a:gd name="connsiteY247" fmla="*/ 194443 h 752475"/>
                <a:gd name="connsiteX248" fmla="*/ 454000 w 647700"/>
                <a:gd name="connsiteY248" fmla="*/ 196729 h 752475"/>
                <a:gd name="connsiteX249" fmla="*/ 451333 w 647700"/>
                <a:gd name="connsiteY249" fmla="*/ 195014 h 752475"/>
                <a:gd name="connsiteX250" fmla="*/ 454000 w 647700"/>
                <a:gd name="connsiteY250" fmla="*/ 196729 h 752475"/>
                <a:gd name="connsiteX251" fmla="*/ 454000 w 647700"/>
                <a:gd name="connsiteY251" fmla="*/ 196729 h 752475"/>
                <a:gd name="connsiteX252" fmla="*/ 456953 w 647700"/>
                <a:gd name="connsiteY252" fmla="*/ 199015 h 752475"/>
                <a:gd name="connsiteX253" fmla="*/ 454191 w 647700"/>
                <a:gd name="connsiteY253" fmla="*/ 197395 h 752475"/>
                <a:gd name="connsiteX254" fmla="*/ 456953 w 647700"/>
                <a:gd name="connsiteY254" fmla="*/ 199015 h 752475"/>
                <a:gd name="connsiteX255" fmla="*/ 456953 w 647700"/>
                <a:gd name="connsiteY255" fmla="*/ 199015 h 752475"/>
                <a:gd name="connsiteX256" fmla="*/ 454858 w 647700"/>
                <a:gd name="connsiteY256" fmla="*/ 205777 h 752475"/>
                <a:gd name="connsiteX257" fmla="*/ 455048 w 647700"/>
                <a:gd name="connsiteY257" fmla="*/ 201872 h 752475"/>
                <a:gd name="connsiteX258" fmla="*/ 454858 w 647700"/>
                <a:gd name="connsiteY258" fmla="*/ 205777 h 752475"/>
                <a:gd name="connsiteX259" fmla="*/ 454858 w 647700"/>
                <a:gd name="connsiteY259" fmla="*/ 205777 h 752475"/>
                <a:gd name="connsiteX260" fmla="*/ 454381 w 647700"/>
                <a:gd name="connsiteY260" fmla="*/ 208540 h 752475"/>
                <a:gd name="connsiteX261" fmla="*/ 454858 w 647700"/>
                <a:gd name="connsiteY261" fmla="*/ 206444 h 752475"/>
                <a:gd name="connsiteX262" fmla="*/ 453619 w 647700"/>
                <a:gd name="connsiteY262" fmla="*/ 206635 h 752475"/>
                <a:gd name="connsiteX263" fmla="*/ 453048 w 647700"/>
                <a:gd name="connsiteY263" fmla="*/ 208635 h 752475"/>
                <a:gd name="connsiteX264" fmla="*/ 454381 w 647700"/>
                <a:gd name="connsiteY264" fmla="*/ 208540 h 752475"/>
                <a:gd name="connsiteX265" fmla="*/ 454381 w 647700"/>
                <a:gd name="connsiteY265" fmla="*/ 208540 h 752475"/>
                <a:gd name="connsiteX266" fmla="*/ 434950 w 647700"/>
                <a:gd name="connsiteY266" fmla="*/ 236067 h 752475"/>
                <a:gd name="connsiteX267" fmla="*/ 435236 w 647700"/>
                <a:gd name="connsiteY267" fmla="*/ 240067 h 752475"/>
                <a:gd name="connsiteX268" fmla="*/ 426187 w 647700"/>
                <a:gd name="connsiteY268" fmla="*/ 240067 h 752475"/>
                <a:gd name="connsiteX269" fmla="*/ 434950 w 647700"/>
                <a:gd name="connsiteY269" fmla="*/ 236067 h 752475"/>
                <a:gd name="connsiteX270" fmla="*/ 434950 w 647700"/>
                <a:gd name="connsiteY270" fmla="*/ 236067 h 752475"/>
                <a:gd name="connsiteX271" fmla="*/ 427330 w 647700"/>
                <a:gd name="connsiteY271" fmla="*/ 246354 h 752475"/>
                <a:gd name="connsiteX272" fmla="*/ 423330 w 647700"/>
                <a:gd name="connsiteY272" fmla="*/ 245401 h 752475"/>
                <a:gd name="connsiteX273" fmla="*/ 423711 w 647700"/>
                <a:gd name="connsiteY273" fmla="*/ 242830 h 752475"/>
                <a:gd name="connsiteX274" fmla="*/ 427330 w 647700"/>
                <a:gd name="connsiteY274" fmla="*/ 246354 h 752475"/>
                <a:gd name="connsiteX275" fmla="*/ 427330 w 647700"/>
                <a:gd name="connsiteY275" fmla="*/ 246354 h 752475"/>
                <a:gd name="connsiteX276" fmla="*/ 420663 w 647700"/>
                <a:gd name="connsiteY276" fmla="*/ 254831 h 752475"/>
                <a:gd name="connsiteX277" fmla="*/ 420472 w 647700"/>
                <a:gd name="connsiteY277" fmla="*/ 251497 h 752475"/>
                <a:gd name="connsiteX278" fmla="*/ 420663 w 647700"/>
                <a:gd name="connsiteY278" fmla="*/ 254831 h 752475"/>
                <a:gd name="connsiteX279" fmla="*/ 420663 w 647700"/>
                <a:gd name="connsiteY279" fmla="*/ 254831 h 752475"/>
                <a:gd name="connsiteX280" fmla="*/ 429902 w 647700"/>
                <a:gd name="connsiteY280" fmla="*/ 137293 h 752475"/>
                <a:gd name="connsiteX281" fmla="*/ 429712 w 647700"/>
                <a:gd name="connsiteY281" fmla="*/ 134816 h 752475"/>
                <a:gd name="connsiteX282" fmla="*/ 432855 w 647700"/>
                <a:gd name="connsiteY282" fmla="*/ 135197 h 752475"/>
                <a:gd name="connsiteX283" fmla="*/ 429902 w 647700"/>
                <a:gd name="connsiteY283" fmla="*/ 137293 h 752475"/>
                <a:gd name="connsiteX284" fmla="*/ 429902 w 647700"/>
                <a:gd name="connsiteY284" fmla="*/ 137293 h 752475"/>
                <a:gd name="connsiteX285" fmla="*/ 441713 w 647700"/>
                <a:gd name="connsiteY285" fmla="*/ 129292 h 752475"/>
                <a:gd name="connsiteX286" fmla="*/ 442189 w 647700"/>
                <a:gd name="connsiteY286" fmla="*/ 128625 h 752475"/>
                <a:gd name="connsiteX287" fmla="*/ 441713 w 647700"/>
                <a:gd name="connsiteY287" fmla="*/ 130530 h 752475"/>
                <a:gd name="connsiteX288" fmla="*/ 441713 w 647700"/>
                <a:gd name="connsiteY288" fmla="*/ 129292 h 752475"/>
                <a:gd name="connsiteX289" fmla="*/ 441713 w 647700"/>
                <a:gd name="connsiteY289" fmla="*/ 129292 h 752475"/>
                <a:gd name="connsiteX290" fmla="*/ 445428 w 647700"/>
                <a:gd name="connsiteY290" fmla="*/ 127672 h 752475"/>
                <a:gd name="connsiteX291" fmla="*/ 443428 w 647700"/>
                <a:gd name="connsiteY291" fmla="*/ 127768 h 752475"/>
                <a:gd name="connsiteX292" fmla="*/ 444666 w 647700"/>
                <a:gd name="connsiteY292" fmla="*/ 125672 h 752475"/>
                <a:gd name="connsiteX293" fmla="*/ 445428 w 647700"/>
                <a:gd name="connsiteY293" fmla="*/ 127672 h 752475"/>
                <a:gd name="connsiteX294" fmla="*/ 445428 w 647700"/>
                <a:gd name="connsiteY294" fmla="*/ 127672 h 752475"/>
                <a:gd name="connsiteX295" fmla="*/ 448381 w 647700"/>
                <a:gd name="connsiteY295" fmla="*/ 122910 h 752475"/>
                <a:gd name="connsiteX296" fmla="*/ 445904 w 647700"/>
                <a:gd name="connsiteY296" fmla="*/ 125005 h 752475"/>
                <a:gd name="connsiteX297" fmla="*/ 448381 w 647700"/>
                <a:gd name="connsiteY297" fmla="*/ 122910 h 752475"/>
                <a:gd name="connsiteX298" fmla="*/ 448381 w 647700"/>
                <a:gd name="connsiteY298" fmla="*/ 122910 h 752475"/>
                <a:gd name="connsiteX299" fmla="*/ 525343 w 647700"/>
                <a:gd name="connsiteY299" fmla="*/ 512768 h 752475"/>
                <a:gd name="connsiteX300" fmla="*/ 525914 w 647700"/>
                <a:gd name="connsiteY300" fmla="*/ 510768 h 752475"/>
                <a:gd name="connsiteX301" fmla="*/ 527248 w 647700"/>
                <a:gd name="connsiteY301" fmla="*/ 510673 h 752475"/>
                <a:gd name="connsiteX302" fmla="*/ 526581 w 647700"/>
                <a:gd name="connsiteY302" fmla="*/ 512673 h 752475"/>
                <a:gd name="connsiteX303" fmla="*/ 525343 w 647700"/>
                <a:gd name="connsiteY303" fmla="*/ 512768 h 752475"/>
                <a:gd name="connsiteX304" fmla="*/ 525343 w 647700"/>
                <a:gd name="connsiteY304" fmla="*/ 512768 h 752475"/>
                <a:gd name="connsiteX305" fmla="*/ 622879 w 647700"/>
                <a:gd name="connsiteY305" fmla="*/ 569061 h 752475"/>
                <a:gd name="connsiteX306" fmla="*/ 636595 w 647700"/>
                <a:gd name="connsiteY306" fmla="*/ 567442 h 752475"/>
                <a:gd name="connsiteX307" fmla="*/ 636690 w 647700"/>
                <a:gd name="connsiteY307" fmla="*/ 560869 h 752475"/>
                <a:gd name="connsiteX308" fmla="*/ 644977 w 647700"/>
                <a:gd name="connsiteY308" fmla="*/ 549916 h 752475"/>
                <a:gd name="connsiteX309" fmla="*/ 640595 w 647700"/>
                <a:gd name="connsiteY309" fmla="*/ 551535 h 752475"/>
                <a:gd name="connsiteX310" fmla="*/ 639071 w 647700"/>
                <a:gd name="connsiteY310" fmla="*/ 541343 h 752475"/>
                <a:gd name="connsiteX311" fmla="*/ 643453 w 647700"/>
                <a:gd name="connsiteY311" fmla="*/ 538962 h 752475"/>
                <a:gd name="connsiteX312" fmla="*/ 645548 w 647700"/>
                <a:gd name="connsiteY312" fmla="*/ 532961 h 752475"/>
                <a:gd name="connsiteX313" fmla="*/ 634404 w 647700"/>
                <a:gd name="connsiteY313" fmla="*/ 531151 h 752475"/>
                <a:gd name="connsiteX314" fmla="*/ 631737 w 647700"/>
                <a:gd name="connsiteY314" fmla="*/ 520960 h 752475"/>
                <a:gd name="connsiteX315" fmla="*/ 627927 w 647700"/>
                <a:gd name="connsiteY315" fmla="*/ 521150 h 752475"/>
                <a:gd name="connsiteX316" fmla="*/ 628308 w 647700"/>
                <a:gd name="connsiteY316" fmla="*/ 518674 h 752475"/>
                <a:gd name="connsiteX317" fmla="*/ 624974 w 647700"/>
                <a:gd name="connsiteY317" fmla="*/ 518197 h 752475"/>
                <a:gd name="connsiteX318" fmla="*/ 625260 w 647700"/>
                <a:gd name="connsiteY318" fmla="*/ 512959 h 752475"/>
                <a:gd name="connsiteX319" fmla="*/ 622021 w 647700"/>
                <a:gd name="connsiteY319" fmla="*/ 513244 h 752475"/>
                <a:gd name="connsiteX320" fmla="*/ 615544 w 647700"/>
                <a:gd name="connsiteY320" fmla="*/ 505243 h 752475"/>
                <a:gd name="connsiteX321" fmla="*/ 610306 w 647700"/>
                <a:gd name="connsiteY321" fmla="*/ 505624 h 752475"/>
                <a:gd name="connsiteX322" fmla="*/ 610020 w 647700"/>
                <a:gd name="connsiteY322" fmla="*/ 508958 h 752475"/>
                <a:gd name="connsiteX323" fmla="*/ 601352 w 647700"/>
                <a:gd name="connsiteY323" fmla="*/ 506386 h 752475"/>
                <a:gd name="connsiteX324" fmla="*/ 602971 w 647700"/>
                <a:gd name="connsiteY324" fmla="*/ 503624 h 752475"/>
                <a:gd name="connsiteX325" fmla="*/ 593446 w 647700"/>
                <a:gd name="connsiteY325" fmla="*/ 506386 h 752475"/>
                <a:gd name="connsiteX326" fmla="*/ 585541 w 647700"/>
                <a:gd name="connsiteY326" fmla="*/ 505624 h 752475"/>
                <a:gd name="connsiteX327" fmla="*/ 575635 w 647700"/>
                <a:gd name="connsiteY327" fmla="*/ 503148 h 752475"/>
                <a:gd name="connsiteX328" fmla="*/ 571253 w 647700"/>
                <a:gd name="connsiteY328" fmla="*/ 506767 h 752475"/>
                <a:gd name="connsiteX329" fmla="*/ 567538 w 647700"/>
                <a:gd name="connsiteY329" fmla="*/ 506386 h 752475"/>
                <a:gd name="connsiteX330" fmla="*/ 561728 w 647700"/>
                <a:gd name="connsiteY330" fmla="*/ 500957 h 752475"/>
                <a:gd name="connsiteX331" fmla="*/ 563919 w 647700"/>
                <a:gd name="connsiteY331" fmla="*/ 504100 h 752475"/>
                <a:gd name="connsiteX332" fmla="*/ 565062 w 647700"/>
                <a:gd name="connsiteY332" fmla="*/ 509815 h 752475"/>
                <a:gd name="connsiteX333" fmla="*/ 554108 w 647700"/>
                <a:gd name="connsiteY333" fmla="*/ 510673 h 752475"/>
                <a:gd name="connsiteX334" fmla="*/ 553727 w 647700"/>
                <a:gd name="connsiteY334" fmla="*/ 507434 h 752475"/>
                <a:gd name="connsiteX335" fmla="*/ 548584 w 647700"/>
                <a:gd name="connsiteY335" fmla="*/ 507720 h 752475"/>
                <a:gd name="connsiteX336" fmla="*/ 534296 w 647700"/>
                <a:gd name="connsiteY336" fmla="*/ 508958 h 752475"/>
                <a:gd name="connsiteX337" fmla="*/ 527914 w 647700"/>
                <a:gd name="connsiteY337" fmla="*/ 508768 h 752475"/>
                <a:gd name="connsiteX338" fmla="*/ 532391 w 647700"/>
                <a:gd name="connsiteY338" fmla="*/ 507815 h 752475"/>
                <a:gd name="connsiteX339" fmla="*/ 532010 w 647700"/>
                <a:gd name="connsiteY339" fmla="*/ 503910 h 752475"/>
                <a:gd name="connsiteX340" fmla="*/ 523533 w 647700"/>
                <a:gd name="connsiteY340" fmla="*/ 504481 h 752475"/>
                <a:gd name="connsiteX341" fmla="*/ 524009 w 647700"/>
                <a:gd name="connsiteY341" fmla="*/ 518102 h 752475"/>
                <a:gd name="connsiteX342" fmla="*/ 521723 w 647700"/>
                <a:gd name="connsiteY342" fmla="*/ 515054 h 752475"/>
                <a:gd name="connsiteX343" fmla="*/ 522199 w 647700"/>
                <a:gd name="connsiteY343" fmla="*/ 520864 h 752475"/>
                <a:gd name="connsiteX344" fmla="*/ 517913 w 647700"/>
                <a:gd name="connsiteY344" fmla="*/ 523722 h 752475"/>
                <a:gd name="connsiteX345" fmla="*/ 509150 w 647700"/>
                <a:gd name="connsiteY345" fmla="*/ 519150 h 752475"/>
                <a:gd name="connsiteX346" fmla="*/ 497911 w 647700"/>
                <a:gd name="connsiteY346" fmla="*/ 516769 h 752475"/>
                <a:gd name="connsiteX347" fmla="*/ 493815 w 647700"/>
                <a:gd name="connsiteY347" fmla="*/ 522865 h 752475"/>
                <a:gd name="connsiteX348" fmla="*/ 485719 w 647700"/>
                <a:gd name="connsiteY348" fmla="*/ 520960 h 752475"/>
                <a:gd name="connsiteX349" fmla="*/ 470288 w 647700"/>
                <a:gd name="connsiteY349" fmla="*/ 522198 h 752475"/>
                <a:gd name="connsiteX350" fmla="*/ 470669 w 647700"/>
                <a:gd name="connsiteY350" fmla="*/ 528103 h 752475"/>
                <a:gd name="connsiteX351" fmla="*/ 476860 w 647700"/>
                <a:gd name="connsiteY351" fmla="*/ 531532 h 752475"/>
                <a:gd name="connsiteX352" fmla="*/ 463621 w 647700"/>
                <a:gd name="connsiteY352" fmla="*/ 528580 h 752475"/>
                <a:gd name="connsiteX353" fmla="*/ 454191 w 647700"/>
                <a:gd name="connsiteY353" fmla="*/ 526103 h 752475"/>
                <a:gd name="connsiteX354" fmla="*/ 451810 w 647700"/>
                <a:gd name="connsiteY354" fmla="*/ 528865 h 752475"/>
                <a:gd name="connsiteX355" fmla="*/ 450952 w 647700"/>
                <a:gd name="connsiteY355" fmla="*/ 534771 h 752475"/>
                <a:gd name="connsiteX356" fmla="*/ 450000 w 647700"/>
                <a:gd name="connsiteY356" fmla="*/ 531723 h 752475"/>
                <a:gd name="connsiteX357" fmla="*/ 446857 w 647700"/>
                <a:gd name="connsiteY357" fmla="*/ 531913 h 752475"/>
                <a:gd name="connsiteX358" fmla="*/ 439237 w 647700"/>
                <a:gd name="connsiteY358" fmla="*/ 535057 h 752475"/>
                <a:gd name="connsiteX359" fmla="*/ 425711 w 647700"/>
                <a:gd name="connsiteY359" fmla="*/ 537533 h 752475"/>
                <a:gd name="connsiteX360" fmla="*/ 431331 w 647700"/>
                <a:gd name="connsiteY360" fmla="*/ 533723 h 752475"/>
                <a:gd name="connsiteX361" fmla="*/ 430950 w 647700"/>
                <a:gd name="connsiteY361" fmla="*/ 527913 h 752475"/>
                <a:gd name="connsiteX362" fmla="*/ 429616 w 647700"/>
                <a:gd name="connsiteY362" fmla="*/ 527341 h 752475"/>
                <a:gd name="connsiteX363" fmla="*/ 422949 w 647700"/>
                <a:gd name="connsiteY363" fmla="*/ 537057 h 752475"/>
                <a:gd name="connsiteX364" fmla="*/ 420377 w 647700"/>
                <a:gd name="connsiteY364" fmla="*/ 536581 h 752475"/>
                <a:gd name="connsiteX365" fmla="*/ 420091 w 647700"/>
                <a:gd name="connsiteY365" fmla="*/ 539819 h 752475"/>
                <a:gd name="connsiteX366" fmla="*/ 411519 w 647700"/>
                <a:gd name="connsiteY366" fmla="*/ 540486 h 752475"/>
                <a:gd name="connsiteX367" fmla="*/ 395517 w 647700"/>
                <a:gd name="connsiteY367" fmla="*/ 544391 h 752475"/>
                <a:gd name="connsiteX368" fmla="*/ 380944 w 647700"/>
                <a:gd name="connsiteY368" fmla="*/ 549344 h 752475"/>
                <a:gd name="connsiteX369" fmla="*/ 379515 w 647700"/>
                <a:gd name="connsiteY369" fmla="*/ 530580 h 752475"/>
                <a:gd name="connsiteX370" fmla="*/ 374943 w 647700"/>
                <a:gd name="connsiteY370" fmla="*/ 522388 h 752475"/>
                <a:gd name="connsiteX371" fmla="*/ 383611 w 647700"/>
                <a:gd name="connsiteY371" fmla="*/ 515149 h 752475"/>
                <a:gd name="connsiteX372" fmla="*/ 371609 w 647700"/>
                <a:gd name="connsiteY372" fmla="*/ 512292 h 752475"/>
                <a:gd name="connsiteX373" fmla="*/ 380182 w 647700"/>
                <a:gd name="connsiteY373" fmla="*/ 505053 h 752475"/>
                <a:gd name="connsiteX374" fmla="*/ 379420 w 647700"/>
                <a:gd name="connsiteY374" fmla="*/ 502481 h 752475"/>
                <a:gd name="connsiteX375" fmla="*/ 382658 w 647700"/>
                <a:gd name="connsiteY375" fmla="*/ 502291 h 752475"/>
                <a:gd name="connsiteX376" fmla="*/ 382372 w 647700"/>
                <a:gd name="connsiteY376" fmla="*/ 498957 h 752475"/>
                <a:gd name="connsiteX377" fmla="*/ 385039 w 647700"/>
                <a:gd name="connsiteY377" fmla="*/ 499338 h 752475"/>
                <a:gd name="connsiteX378" fmla="*/ 387135 w 647700"/>
                <a:gd name="connsiteY378" fmla="*/ 476383 h 752475"/>
                <a:gd name="connsiteX379" fmla="*/ 380944 w 647700"/>
                <a:gd name="connsiteY379" fmla="*/ 471620 h 752475"/>
                <a:gd name="connsiteX380" fmla="*/ 377800 w 647700"/>
                <a:gd name="connsiteY380" fmla="*/ 464762 h 752475"/>
                <a:gd name="connsiteX381" fmla="*/ 381801 w 647700"/>
                <a:gd name="connsiteY381" fmla="*/ 456571 h 752475"/>
                <a:gd name="connsiteX382" fmla="*/ 379420 w 647700"/>
                <a:gd name="connsiteY382" fmla="*/ 451522 h 752475"/>
                <a:gd name="connsiteX383" fmla="*/ 384658 w 647700"/>
                <a:gd name="connsiteY383" fmla="*/ 442664 h 752475"/>
                <a:gd name="connsiteX384" fmla="*/ 383420 w 647700"/>
                <a:gd name="connsiteY384" fmla="*/ 427043 h 752475"/>
                <a:gd name="connsiteX385" fmla="*/ 387135 w 647700"/>
                <a:gd name="connsiteY385" fmla="*/ 422852 h 752475"/>
                <a:gd name="connsiteX386" fmla="*/ 390373 w 647700"/>
                <a:gd name="connsiteY386" fmla="*/ 422662 h 752475"/>
                <a:gd name="connsiteX387" fmla="*/ 385135 w 647700"/>
                <a:gd name="connsiteY387" fmla="*/ 413994 h 752475"/>
                <a:gd name="connsiteX388" fmla="*/ 391612 w 647700"/>
                <a:gd name="connsiteY388" fmla="*/ 406279 h 752475"/>
                <a:gd name="connsiteX389" fmla="*/ 391516 w 647700"/>
                <a:gd name="connsiteY389" fmla="*/ 403040 h 752475"/>
                <a:gd name="connsiteX390" fmla="*/ 384563 w 647700"/>
                <a:gd name="connsiteY390" fmla="*/ 388562 h 752475"/>
                <a:gd name="connsiteX391" fmla="*/ 388183 w 647700"/>
                <a:gd name="connsiteY391" fmla="*/ 385038 h 752475"/>
                <a:gd name="connsiteX392" fmla="*/ 393040 w 647700"/>
                <a:gd name="connsiteY392" fmla="*/ 387895 h 752475"/>
                <a:gd name="connsiteX393" fmla="*/ 389992 w 647700"/>
                <a:gd name="connsiteY393" fmla="*/ 384276 h 752475"/>
                <a:gd name="connsiteX394" fmla="*/ 388373 w 647700"/>
                <a:gd name="connsiteY394" fmla="*/ 378466 h 752475"/>
                <a:gd name="connsiteX395" fmla="*/ 391231 w 647700"/>
                <a:gd name="connsiteY395" fmla="*/ 357415 h 752475"/>
                <a:gd name="connsiteX396" fmla="*/ 395326 w 647700"/>
                <a:gd name="connsiteY396" fmla="*/ 352462 h 752475"/>
                <a:gd name="connsiteX397" fmla="*/ 398660 w 647700"/>
                <a:gd name="connsiteY397" fmla="*/ 352177 h 752475"/>
                <a:gd name="connsiteX398" fmla="*/ 390659 w 647700"/>
                <a:gd name="connsiteY398" fmla="*/ 342366 h 752475"/>
                <a:gd name="connsiteX399" fmla="*/ 395422 w 647700"/>
                <a:gd name="connsiteY399" fmla="*/ 343890 h 752475"/>
                <a:gd name="connsiteX400" fmla="*/ 396850 w 647700"/>
                <a:gd name="connsiteY400" fmla="*/ 321030 h 752475"/>
                <a:gd name="connsiteX401" fmla="*/ 401994 w 647700"/>
                <a:gd name="connsiteY401" fmla="*/ 312172 h 752475"/>
                <a:gd name="connsiteX402" fmla="*/ 398374 w 647700"/>
                <a:gd name="connsiteY402" fmla="*/ 307123 h 752475"/>
                <a:gd name="connsiteX403" fmla="*/ 404089 w 647700"/>
                <a:gd name="connsiteY403" fmla="*/ 302837 h 752475"/>
                <a:gd name="connsiteX404" fmla="*/ 400375 w 647700"/>
                <a:gd name="connsiteY404" fmla="*/ 298551 h 752475"/>
                <a:gd name="connsiteX405" fmla="*/ 401994 w 647700"/>
                <a:gd name="connsiteY405" fmla="*/ 293884 h 752475"/>
                <a:gd name="connsiteX406" fmla="*/ 407137 w 647700"/>
                <a:gd name="connsiteY406" fmla="*/ 294074 h 752475"/>
                <a:gd name="connsiteX407" fmla="*/ 406947 w 647700"/>
                <a:gd name="connsiteY407" fmla="*/ 290264 h 752475"/>
                <a:gd name="connsiteX408" fmla="*/ 418186 w 647700"/>
                <a:gd name="connsiteY408" fmla="*/ 284168 h 752475"/>
                <a:gd name="connsiteX409" fmla="*/ 419520 w 647700"/>
                <a:gd name="connsiteY409" fmla="*/ 276167 h 752475"/>
                <a:gd name="connsiteX410" fmla="*/ 423235 w 647700"/>
                <a:gd name="connsiteY410" fmla="*/ 273310 h 752475"/>
                <a:gd name="connsiteX411" fmla="*/ 432760 w 647700"/>
                <a:gd name="connsiteY411" fmla="*/ 277786 h 752475"/>
                <a:gd name="connsiteX412" fmla="*/ 435712 w 647700"/>
                <a:gd name="connsiteY412" fmla="*/ 274167 h 752475"/>
                <a:gd name="connsiteX413" fmla="*/ 432188 w 647700"/>
                <a:gd name="connsiteY413" fmla="*/ 270643 h 752475"/>
                <a:gd name="connsiteX414" fmla="*/ 426949 w 647700"/>
                <a:gd name="connsiteY414" fmla="*/ 270357 h 752475"/>
                <a:gd name="connsiteX415" fmla="*/ 435427 w 647700"/>
                <a:gd name="connsiteY415" fmla="*/ 269690 h 752475"/>
                <a:gd name="connsiteX416" fmla="*/ 436474 w 647700"/>
                <a:gd name="connsiteY416" fmla="*/ 250069 h 752475"/>
                <a:gd name="connsiteX417" fmla="*/ 445904 w 647700"/>
                <a:gd name="connsiteY417" fmla="*/ 254545 h 752475"/>
                <a:gd name="connsiteX418" fmla="*/ 441999 w 647700"/>
                <a:gd name="connsiteY418" fmla="*/ 254831 h 752475"/>
                <a:gd name="connsiteX419" fmla="*/ 441999 w 647700"/>
                <a:gd name="connsiteY419" fmla="*/ 263308 h 752475"/>
                <a:gd name="connsiteX420" fmla="*/ 450476 w 647700"/>
                <a:gd name="connsiteY420" fmla="*/ 263880 h 752475"/>
                <a:gd name="connsiteX421" fmla="*/ 453238 w 647700"/>
                <a:gd name="connsiteY421" fmla="*/ 257212 h 752475"/>
                <a:gd name="connsiteX422" fmla="*/ 464097 w 647700"/>
                <a:gd name="connsiteY422" fmla="*/ 253783 h 752475"/>
                <a:gd name="connsiteX423" fmla="*/ 466478 w 647700"/>
                <a:gd name="connsiteY423" fmla="*/ 250926 h 752475"/>
                <a:gd name="connsiteX424" fmla="*/ 468669 w 647700"/>
                <a:gd name="connsiteY424" fmla="*/ 244925 h 752475"/>
                <a:gd name="connsiteX425" fmla="*/ 476479 w 647700"/>
                <a:gd name="connsiteY425" fmla="*/ 245020 h 752475"/>
                <a:gd name="connsiteX426" fmla="*/ 476860 w 647700"/>
                <a:gd name="connsiteY426" fmla="*/ 241687 h 752475"/>
                <a:gd name="connsiteX427" fmla="*/ 480099 w 647700"/>
                <a:gd name="connsiteY427" fmla="*/ 241401 h 752475"/>
                <a:gd name="connsiteX428" fmla="*/ 482480 w 647700"/>
                <a:gd name="connsiteY428" fmla="*/ 237877 h 752475"/>
                <a:gd name="connsiteX429" fmla="*/ 497053 w 647700"/>
                <a:gd name="connsiteY429" fmla="*/ 232257 h 752475"/>
                <a:gd name="connsiteX430" fmla="*/ 517532 w 647700"/>
                <a:gd name="connsiteY430" fmla="*/ 209873 h 752475"/>
                <a:gd name="connsiteX431" fmla="*/ 523914 w 647700"/>
                <a:gd name="connsiteY431" fmla="*/ 206635 h 752475"/>
                <a:gd name="connsiteX432" fmla="*/ 526676 w 647700"/>
                <a:gd name="connsiteY432" fmla="*/ 201967 h 752475"/>
                <a:gd name="connsiteX433" fmla="*/ 550489 w 647700"/>
                <a:gd name="connsiteY433" fmla="*/ 180631 h 752475"/>
                <a:gd name="connsiteX434" fmla="*/ 554394 w 647700"/>
                <a:gd name="connsiteY434" fmla="*/ 180250 h 752475"/>
                <a:gd name="connsiteX435" fmla="*/ 569158 w 647700"/>
                <a:gd name="connsiteY435" fmla="*/ 169392 h 752475"/>
                <a:gd name="connsiteX436" fmla="*/ 570015 w 647700"/>
                <a:gd name="connsiteY436" fmla="*/ 162724 h 752475"/>
                <a:gd name="connsiteX437" fmla="*/ 568586 w 647700"/>
                <a:gd name="connsiteY437" fmla="*/ 144722 h 752475"/>
                <a:gd name="connsiteX438" fmla="*/ 565062 w 647700"/>
                <a:gd name="connsiteY438" fmla="*/ 142341 h 752475"/>
                <a:gd name="connsiteX439" fmla="*/ 540868 w 647700"/>
                <a:gd name="connsiteY439" fmla="*/ 124053 h 752475"/>
                <a:gd name="connsiteX440" fmla="*/ 513055 w 647700"/>
                <a:gd name="connsiteY440" fmla="*/ 119671 h 752475"/>
                <a:gd name="connsiteX441" fmla="*/ 510865 w 647700"/>
                <a:gd name="connsiteY441" fmla="*/ 114528 h 752475"/>
                <a:gd name="connsiteX442" fmla="*/ 498006 w 647700"/>
                <a:gd name="connsiteY442" fmla="*/ 109575 h 752475"/>
                <a:gd name="connsiteX443" fmla="*/ 496482 w 647700"/>
                <a:gd name="connsiteY443" fmla="*/ 114337 h 752475"/>
                <a:gd name="connsiteX444" fmla="*/ 502387 w 647700"/>
                <a:gd name="connsiteY444" fmla="*/ 114528 h 752475"/>
                <a:gd name="connsiteX445" fmla="*/ 488195 w 647700"/>
                <a:gd name="connsiteY445" fmla="*/ 115671 h 752475"/>
                <a:gd name="connsiteX446" fmla="*/ 485147 w 647700"/>
                <a:gd name="connsiteY446" fmla="*/ 119100 h 752475"/>
                <a:gd name="connsiteX447" fmla="*/ 473527 w 647700"/>
                <a:gd name="connsiteY447" fmla="*/ 118052 h 752475"/>
                <a:gd name="connsiteX448" fmla="*/ 458858 w 647700"/>
                <a:gd name="connsiteY448" fmla="*/ 113956 h 752475"/>
                <a:gd name="connsiteX449" fmla="*/ 463716 w 647700"/>
                <a:gd name="connsiteY449" fmla="*/ 109003 h 752475"/>
                <a:gd name="connsiteX450" fmla="*/ 455334 w 647700"/>
                <a:gd name="connsiteY450" fmla="*/ 110337 h 752475"/>
                <a:gd name="connsiteX451" fmla="*/ 456286 w 647700"/>
                <a:gd name="connsiteY451" fmla="*/ 115480 h 752475"/>
                <a:gd name="connsiteX452" fmla="*/ 452667 w 647700"/>
                <a:gd name="connsiteY452" fmla="*/ 119100 h 752475"/>
                <a:gd name="connsiteX453" fmla="*/ 448095 w 647700"/>
                <a:gd name="connsiteY453" fmla="*/ 118719 h 752475"/>
                <a:gd name="connsiteX454" fmla="*/ 440284 w 647700"/>
                <a:gd name="connsiteY454" fmla="*/ 127863 h 752475"/>
                <a:gd name="connsiteX455" fmla="*/ 438856 w 647700"/>
                <a:gd name="connsiteY455" fmla="*/ 133197 h 752475"/>
                <a:gd name="connsiteX456" fmla="*/ 435522 w 647700"/>
                <a:gd name="connsiteY456" fmla="*/ 133387 h 752475"/>
                <a:gd name="connsiteX457" fmla="*/ 435236 w 647700"/>
                <a:gd name="connsiteY457" fmla="*/ 130149 h 752475"/>
                <a:gd name="connsiteX458" fmla="*/ 428854 w 647700"/>
                <a:gd name="connsiteY458" fmla="*/ 131292 h 752475"/>
                <a:gd name="connsiteX459" fmla="*/ 428473 w 647700"/>
                <a:gd name="connsiteY459" fmla="*/ 134626 h 752475"/>
                <a:gd name="connsiteX460" fmla="*/ 428283 w 647700"/>
                <a:gd name="connsiteY460" fmla="*/ 131292 h 752475"/>
                <a:gd name="connsiteX461" fmla="*/ 414472 w 647700"/>
                <a:gd name="connsiteY461" fmla="*/ 122053 h 752475"/>
                <a:gd name="connsiteX462" fmla="*/ 402946 w 647700"/>
                <a:gd name="connsiteY462" fmla="*/ 109289 h 752475"/>
                <a:gd name="connsiteX463" fmla="*/ 399327 w 647700"/>
                <a:gd name="connsiteY463" fmla="*/ 103669 h 752475"/>
                <a:gd name="connsiteX464" fmla="*/ 398755 w 647700"/>
                <a:gd name="connsiteY464" fmla="*/ 97288 h 752475"/>
                <a:gd name="connsiteX465" fmla="*/ 387040 w 647700"/>
                <a:gd name="connsiteY465" fmla="*/ 88334 h 752475"/>
                <a:gd name="connsiteX466" fmla="*/ 378372 w 647700"/>
                <a:gd name="connsiteY466" fmla="*/ 77952 h 752475"/>
                <a:gd name="connsiteX467" fmla="*/ 370085 w 647700"/>
                <a:gd name="connsiteY467" fmla="*/ 70808 h 752475"/>
                <a:gd name="connsiteX468" fmla="*/ 369704 w 647700"/>
                <a:gd name="connsiteY468" fmla="*/ 67570 h 752475"/>
                <a:gd name="connsiteX469" fmla="*/ 355417 w 647700"/>
                <a:gd name="connsiteY469" fmla="*/ 58807 h 752475"/>
                <a:gd name="connsiteX470" fmla="*/ 354559 w 647700"/>
                <a:gd name="connsiteY470" fmla="*/ 55568 h 752475"/>
                <a:gd name="connsiteX471" fmla="*/ 331604 w 647700"/>
                <a:gd name="connsiteY471" fmla="*/ 38423 h 752475"/>
                <a:gd name="connsiteX472" fmla="*/ 313316 w 647700"/>
                <a:gd name="connsiteY472" fmla="*/ 19754 h 752475"/>
                <a:gd name="connsiteX473" fmla="*/ 310078 w 647700"/>
                <a:gd name="connsiteY473" fmla="*/ 19945 h 752475"/>
                <a:gd name="connsiteX474" fmla="*/ 308363 w 647700"/>
                <a:gd name="connsiteY474" fmla="*/ 15468 h 752475"/>
                <a:gd name="connsiteX475" fmla="*/ 278550 w 647700"/>
                <a:gd name="connsiteY475" fmla="*/ 7943 h 752475"/>
                <a:gd name="connsiteX476" fmla="*/ 278074 w 647700"/>
                <a:gd name="connsiteY476" fmla="*/ 26898 h 752475"/>
                <a:gd name="connsiteX477" fmla="*/ 275692 w 647700"/>
                <a:gd name="connsiteY477" fmla="*/ 30422 h 752475"/>
                <a:gd name="connsiteX478" fmla="*/ 273787 w 647700"/>
                <a:gd name="connsiteY478" fmla="*/ 48139 h 752475"/>
                <a:gd name="connsiteX479" fmla="*/ 277883 w 647700"/>
                <a:gd name="connsiteY479" fmla="*/ 58902 h 752475"/>
                <a:gd name="connsiteX480" fmla="*/ 276264 w 647700"/>
                <a:gd name="connsiteY480" fmla="*/ 72713 h 752475"/>
                <a:gd name="connsiteX481" fmla="*/ 279217 w 647700"/>
                <a:gd name="connsiteY481" fmla="*/ 76999 h 752475"/>
                <a:gd name="connsiteX482" fmla="*/ 280550 w 647700"/>
                <a:gd name="connsiteY482" fmla="*/ 93192 h 752475"/>
                <a:gd name="connsiteX483" fmla="*/ 278264 w 647700"/>
                <a:gd name="connsiteY483" fmla="*/ 114909 h 752475"/>
                <a:gd name="connsiteX484" fmla="*/ 280074 w 647700"/>
                <a:gd name="connsiteY484" fmla="*/ 130435 h 752475"/>
                <a:gd name="connsiteX485" fmla="*/ 280836 w 647700"/>
                <a:gd name="connsiteY485" fmla="*/ 139483 h 752475"/>
                <a:gd name="connsiteX486" fmla="*/ 283789 w 647700"/>
                <a:gd name="connsiteY486" fmla="*/ 143770 h 752475"/>
                <a:gd name="connsiteX487" fmla="*/ 280931 w 647700"/>
                <a:gd name="connsiteY487" fmla="*/ 149866 h 752475"/>
                <a:gd name="connsiteX488" fmla="*/ 285027 w 647700"/>
                <a:gd name="connsiteY488" fmla="*/ 161296 h 752475"/>
                <a:gd name="connsiteX489" fmla="*/ 282360 w 647700"/>
                <a:gd name="connsiteY489" fmla="*/ 184251 h 752475"/>
                <a:gd name="connsiteX490" fmla="*/ 286170 w 647700"/>
                <a:gd name="connsiteY490" fmla="*/ 200253 h 752475"/>
                <a:gd name="connsiteX491" fmla="*/ 283027 w 647700"/>
                <a:gd name="connsiteY491" fmla="*/ 201110 h 752475"/>
                <a:gd name="connsiteX492" fmla="*/ 288932 w 647700"/>
                <a:gd name="connsiteY492" fmla="*/ 211111 h 752475"/>
                <a:gd name="connsiteX493" fmla="*/ 286170 w 647700"/>
                <a:gd name="connsiteY493" fmla="*/ 217779 h 752475"/>
                <a:gd name="connsiteX494" fmla="*/ 289694 w 647700"/>
                <a:gd name="connsiteY494" fmla="*/ 228637 h 752475"/>
                <a:gd name="connsiteX495" fmla="*/ 287503 w 647700"/>
                <a:gd name="connsiteY495" fmla="*/ 250354 h 752475"/>
                <a:gd name="connsiteX496" fmla="*/ 283789 w 647700"/>
                <a:gd name="connsiteY496" fmla="*/ 252545 h 752475"/>
                <a:gd name="connsiteX497" fmla="*/ 287218 w 647700"/>
                <a:gd name="connsiteY497" fmla="*/ 254926 h 752475"/>
                <a:gd name="connsiteX498" fmla="*/ 286932 w 647700"/>
                <a:gd name="connsiteY498" fmla="*/ 259498 h 752475"/>
                <a:gd name="connsiteX499" fmla="*/ 290361 w 647700"/>
                <a:gd name="connsiteY499" fmla="*/ 271595 h 752475"/>
                <a:gd name="connsiteX500" fmla="*/ 286075 w 647700"/>
                <a:gd name="connsiteY500" fmla="*/ 273881 h 752475"/>
                <a:gd name="connsiteX501" fmla="*/ 291409 w 647700"/>
                <a:gd name="connsiteY501" fmla="*/ 276167 h 752475"/>
                <a:gd name="connsiteX502" fmla="*/ 292075 w 647700"/>
                <a:gd name="connsiteY502" fmla="*/ 294455 h 752475"/>
                <a:gd name="connsiteX503" fmla="*/ 291313 w 647700"/>
                <a:gd name="connsiteY503" fmla="*/ 291217 h 752475"/>
                <a:gd name="connsiteX504" fmla="*/ 290361 w 647700"/>
                <a:gd name="connsiteY504" fmla="*/ 297217 h 752475"/>
                <a:gd name="connsiteX505" fmla="*/ 293695 w 647700"/>
                <a:gd name="connsiteY505" fmla="*/ 297598 h 752475"/>
                <a:gd name="connsiteX506" fmla="*/ 294361 w 647700"/>
                <a:gd name="connsiteY506" fmla="*/ 316458 h 752475"/>
                <a:gd name="connsiteX507" fmla="*/ 298743 w 647700"/>
                <a:gd name="connsiteY507" fmla="*/ 321982 h 752475"/>
                <a:gd name="connsiteX508" fmla="*/ 292647 w 647700"/>
                <a:gd name="connsiteY508" fmla="*/ 327031 h 752475"/>
                <a:gd name="connsiteX509" fmla="*/ 296171 w 647700"/>
                <a:gd name="connsiteY509" fmla="*/ 338556 h 752475"/>
                <a:gd name="connsiteX510" fmla="*/ 288646 w 647700"/>
                <a:gd name="connsiteY510" fmla="*/ 342366 h 752475"/>
                <a:gd name="connsiteX511" fmla="*/ 294552 w 647700"/>
                <a:gd name="connsiteY511" fmla="*/ 351034 h 752475"/>
                <a:gd name="connsiteX512" fmla="*/ 296933 w 647700"/>
                <a:gd name="connsiteY512" fmla="*/ 358654 h 752475"/>
                <a:gd name="connsiteX513" fmla="*/ 291980 w 647700"/>
                <a:gd name="connsiteY513" fmla="*/ 361035 h 752475"/>
                <a:gd name="connsiteX514" fmla="*/ 297981 w 647700"/>
                <a:gd name="connsiteY514" fmla="*/ 363130 h 752475"/>
                <a:gd name="connsiteX515" fmla="*/ 298267 w 647700"/>
                <a:gd name="connsiteY515" fmla="*/ 367036 h 752475"/>
                <a:gd name="connsiteX516" fmla="*/ 301029 w 647700"/>
                <a:gd name="connsiteY516" fmla="*/ 374656 h 752475"/>
                <a:gd name="connsiteX517" fmla="*/ 296838 w 647700"/>
                <a:gd name="connsiteY517" fmla="*/ 374370 h 752475"/>
                <a:gd name="connsiteX518" fmla="*/ 289408 w 647700"/>
                <a:gd name="connsiteY518" fmla="*/ 384657 h 752475"/>
                <a:gd name="connsiteX519" fmla="*/ 295123 w 647700"/>
                <a:gd name="connsiteY519" fmla="*/ 392753 h 752475"/>
                <a:gd name="connsiteX520" fmla="*/ 290266 w 647700"/>
                <a:gd name="connsiteY520" fmla="*/ 398373 h 752475"/>
                <a:gd name="connsiteX521" fmla="*/ 295504 w 647700"/>
                <a:gd name="connsiteY521" fmla="*/ 399325 h 752475"/>
                <a:gd name="connsiteX522" fmla="*/ 293314 w 647700"/>
                <a:gd name="connsiteY522" fmla="*/ 403421 h 752475"/>
                <a:gd name="connsiteX523" fmla="*/ 295981 w 647700"/>
                <a:gd name="connsiteY523" fmla="*/ 412946 h 752475"/>
                <a:gd name="connsiteX524" fmla="*/ 285884 w 647700"/>
                <a:gd name="connsiteY524" fmla="*/ 416947 h 752475"/>
                <a:gd name="connsiteX525" fmla="*/ 290932 w 647700"/>
                <a:gd name="connsiteY525" fmla="*/ 413899 h 752475"/>
                <a:gd name="connsiteX526" fmla="*/ 294457 w 647700"/>
                <a:gd name="connsiteY526" fmla="*/ 416851 h 752475"/>
                <a:gd name="connsiteX527" fmla="*/ 291980 w 647700"/>
                <a:gd name="connsiteY527" fmla="*/ 419709 h 752475"/>
                <a:gd name="connsiteX528" fmla="*/ 298362 w 647700"/>
                <a:gd name="connsiteY528" fmla="*/ 418566 h 752475"/>
                <a:gd name="connsiteX529" fmla="*/ 297886 w 647700"/>
                <a:gd name="connsiteY529" fmla="*/ 429615 h 752475"/>
                <a:gd name="connsiteX530" fmla="*/ 298743 w 647700"/>
                <a:gd name="connsiteY530" fmla="*/ 440569 h 752475"/>
                <a:gd name="connsiteX531" fmla="*/ 302077 w 647700"/>
                <a:gd name="connsiteY531" fmla="*/ 441140 h 752475"/>
                <a:gd name="connsiteX532" fmla="*/ 302934 w 647700"/>
                <a:gd name="connsiteY532" fmla="*/ 461905 h 752475"/>
                <a:gd name="connsiteX533" fmla="*/ 300362 w 647700"/>
                <a:gd name="connsiteY533" fmla="*/ 461524 h 752475"/>
                <a:gd name="connsiteX534" fmla="*/ 301505 w 647700"/>
                <a:gd name="connsiteY534" fmla="*/ 475811 h 752475"/>
                <a:gd name="connsiteX535" fmla="*/ 305982 w 647700"/>
                <a:gd name="connsiteY535" fmla="*/ 474668 h 752475"/>
                <a:gd name="connsiteX536" fmla="*/ 306268 w 647700"/>
                <a:gd name="connsiteY536" fmla="*/ 469429 h 752475"/>
                <a:gd name="connsiteX537" fmla="*/ 304648 w 647700"/>
                <a:gd name="connsiteY537" fmla="*/ 483336 h 752475"/>
                <a:gd name="connsiteX538" fmla="*/ 305315 w 647700"/>
                <a:gd name="connsiteY538" fmla="*/ 491623 h 752475"/>
                <a:gd name="connsiteX539" fmla="*/ 308554 w 647700"/>
                <a:gd name="connsiteY539" fmla="*/ 492099 h 752475"/>
                <a:gd name="connsiteX540" fmla="*/ 308554 w 647700"/>
                <a:gd name="connsiteY540" fmla="*/ 499243 h 752475"/>
                <a:gd name="connsiteX541" fmla="*/ 306268 w 647700"/>
                <a:gd name="connsiteY541" fmla="*/ 496195 h 752475"/>
                <a:gd name="connsiteX542" fmla="*/ 306934 w 647700"/>
                <a:gd name="connsiteY542" fmla="*/ 507339 h 752475"/>
                <a:gd name="connsiteX543" fmla="*/ 303791 w 647700"/>
                <a:gd name="connsiteY543" fmla="*/ 507434 h 752475"/>
                <a:gd name="connsiteX544" fmla="*/ 304839 w 647700"/>
                <a:gd name="connsiteY544" fmla="*/ 521722 h 752475"/>
                <a:gd name="connsiteX545" fmla="*/ 308173 w 647700"/>
                <a:gd name="connsiteY545" fmla="*/ 522103 h 752475"/>
                <a:gd name="connsiteX546" fmla="*/ 308744 w 647700"/>
                <a:gd name="connsiteY546" fmla="*/ 529818 h 752475"/>
                <a:gd name="connsiteX547" fmla="*/ 311125 w 647700"/>
                <a:gd name="connsiteY547" fmla="*/ 526484 h 752475"/>
                <a:gd name="connsiteX548" fmla="*/ 311792 w 647700"/>
                <a:gd name="connsiteY548" fmla="*/ 535533 h 752475"/>
                <a:gd name="connsiteX549" fmla="*/ 308744 w 647700"/>
                <a:gd name="connsiteY549" fmla="*/ 537628 h 752475"/>
                <a:gd name="connsiteX550" fmla="*/ 312649 w 647700"/>
                <a:gd name="connsiteY550" fmla="*/ 545820 h 752475"/>
                <a:gd name="connsiteX551" fmla="*/ 318841 w 647700"/>
                <a:gd name="connsiteY551" fmla="*/ 542105 h 752475"/>
                <a:gd name="connsiteX552" fmla="*/ 319222 w 647700"/>
                <a:gd name="connsiteY552" fmla="*/ 538771 h 752475"/>
                <a:gd name="connsiteX553" fmla="*/ 320841 w 647700"/>
                <a:gd name="connsiteY553" fmla="*/ 550487 h 752475"/>
                <a:gd name="connsiteX554" fmla="*/ 323508 w 647700"/>
                <a:gd name="connsiteY554" fmla="*/ 551535 h 752475"/>
                <a:gd name="connsiteX555" fmla="*/ 323984 w 647700"/>
                <a:gd name="connsiteY555" fmla="*/ 556678 h 752475"/>
                <a:gd name="connsiteX556" fmla="*/ 321412 w 647700"/>
                <a:gd name="connsiteY556" fmla="*/ 557536 h 752475"/>
                <a:gd name="connsiteX557" fmla="*/ 321889 w 647700"/>
                <a:gd name="connsiteY557" fmla="*/ 565346 h 752475"/>
                <a:gd name="connsiteX558" fmla="*/ 319603 w 647700"/>
                <a:gd name="connsiteY558" fmla="*/ 568775 h 752475"/>
                <a:gd name="connsiteX559" fmla="*/ 313316 w 647700"/>
                <a:gd name="connsiteY559" fmla="*/ 572585 h 752475"/>
                <a:gd name="connsiteX560" fmla="*/ 293504 w 647700"/>
                <a:gd name="connsiteY560" fmla="*/ 576014 h 752475"/>
                <a:gd name="connsiteX561" fmla="*/ 290647 w 647700"/>
                <a:gd name="connsiteY561" fmla="*/ 580205 h 752475"/>
                <a:gd name="connsiteX562" fmla="*/ 293028 w 647700"/>
                <a:gd name="connsiteY562" fmla="*/ 578681 h 752475"/>
                <a:gd name="connsiteX563" fmla="*/ 292456 w 647700"/>
                <a:gd name="connsiteY563" fmla="*/ 587920 h 752475"/>
                <a:gd name="connsiteX564" fmla="*/ 286265 w 647700"/>
                <a:gd name="connsiteY564" fmla="*/ 582586 h 752475"/>
                <a:gd name="connsiteX565" fmla="*/ 275216 w 647700"/>
                <a:gd name="connsiteY565" fmla="*/ 582682 h 752475"/>
                <a:gd name="connsiteX566" fmla="*/ 272168 w 647700"/>
                <a:gd name="connsiteY566" fmla="*/ 586301 h 752475"/>
                <a:gd name="connsiteX567" fmla="*/ 272454 w 647700"/>
                <a:gd name="connsiteY567" fmla="*/ 589540 h 752475"/>
                <a:gd name="connsiteX568" fmla="*/ 267310 w 647700"/>
                <a:gd name="connsiteY568" fmla="*/ 591254 h 752475"/>
                <a:gd name="connsiteX569" fmla="*/ 267882 w 647700"/>
                <a:gd name="connsiteY569" fmla="*/ 590016 h 752475"/>
                <a:gd name="connsiteX570" fmla="*/ 264453 w 647700"/>
                <a:gd name="connsiteY570" fmla="*/ 586873 h 752475"/>
                <a:gd name="connsiteX571" fmla="*/ 255976 w 647700"/>
                <a:gd name="connsiteY571" fmla="*/ 587539 h 752475"/>
                <a:gd name="connsiteX572" fmla="*/ 255499 w 647700"/>
                <a:gd name="connsiteY572" fmla="*/ 590873 h 752475"/>
                <a:gd name="connsiteX573" fmla="*/ 229115 w 647700"/>
                <a:gd name="connsiteY573" fmla="*/ 594778 h 752475"/>
                <a:gd name="connsiteX574" fmla="*/ 226734 w 647700"/>
                <a:gd name="connsiteY574" fmla="*/ 598207 h 752475"/>
                <a:gd name="connsiteX575" fmla="*/ 219304 w 647700"/>
                <a:gd name="connsiteY575" fmla="*/ 602779 h 752475"/>
                <a:gd name="connsiteX576" fmla="*/ 205398 w 647700"/>
                <a:gd name="connsiteY576" fmla="*/ 601827 h 752475"/>
                <a:gd name="connsiteX577" fmla="*/ 205684 w 647700"/>
                <a:gd name="connsiteY577" fmla="*/ 605161 h 752475"/>
                <a:gd name="connsiteX578" fmla="*/ 200731 w 647700"/>
                <a:gd name="connsiteY578" fmla="*/ 608018 h 752475"/>
                <a:gd name="connsiteX579" fmla="*/ 183967 w 647700"/>
                <a:gd name="connsiteY579" fmla="*/ 610590 h 752475"/>
                <a:gd name="connsiteX580" fmla="*/ 174156 w 647700"/>
                <a:gd name="connsiteY580" fmla="*/ 610114 h 752475"/>
                <a:gd name="connsiteX581" fmla="*/ 173870 w 647700"/>
                <a:gd name="connsiteY581" fmla="*/ 604875 h 752475"/>
                <a:gd name="connsiteX582" fmla="*/ 165583 w 647700"/>
                <a:gd name="connsiteY582" fmla="*/ 607447 h 752475"/>
                <a:gd name="connsiteX583" fmla="*/ 164631 w 647700"/>
                <a:gd name="connsiteY583" fmla="*/ 613447 h 752475"/>
                <a:gd name="connsiteX584" fmla="*/ 134151 w 647700"/>
                <a:gd name="connsiteY584" fmla="*/ 615638 h 752475"/>
                <a:gd name="connsiteX585" fmla="*/ 130531 w 647700"/>
                <a:gd name="connsiteY585" fmla="*/ 619353 h 752475"/>
                <a:gd name="connsiteX586" fmla="*/ 135961 w 647700"/>
                <a:gd name="connsiteY586" fmla="*/ 622210 h 752475"/>
                <a:gd name="connsiteX587" fmla="*/ 137675 w 647700"/>
                <a:gd name="connsiteY587" fmla="*/ 618781 h 752475"/>
                <a:gd name="connsiteX588" fmla="*/ 144152 w 647700"/>
                <a:gd name="connsiteY588" fmla="*/ 618210 h 752475"/>
                <a:gd name="connsiteX589" fmla="*/ 143866 w 647700"/>
                <a:gd name="connsiteY589" fmla="*/ 623544 h 752475"/>
                <a:gd name="connsiteX590" fmla="*/ 136818 w 647700"/>
                <a:gd name="connsiteY590" fmla="*/ 623353 h 752475"/>
                <a:gd name="connsiteX591" fmla="*/ 119006 w 647700"/>
                <a:gd name="connsiteY591" fmla="*/ 629164 h 752475"/>
                <a:gd name="connsiteX592" fmla="*/ 123578 w 647700"/>
                <a:gd name="connsiteY592" fmla="*/ 629545 h 752475"/>
                <a:gd name="connsiteX593" fmla="*/ 119863 w 647700"/>
                <a:gd name="connsiteY593" fmla="*/ 624592 h 752475"/>
                <a:gd name="connsiteX594" fmla="*/ 105290 w 647700"/>
                <a:gd name="connsiteY594" fmla="*/ 629640 h 752475"/>
                <a:gd name="connsiteX595" fmla="*/ 111862 w 647700"/>
                <a:gd name="connsiteY595" fmla="*/ 631735 h 752475"/>
                <a:gd name="connsiteX596" fmla="*/ 115196 w 647700"/>
                <a:gd name="connsiteY596" fmla="*/ 639260 h 752475"/>
                <a:gd name="connsiteX597" fmla="*/ 99956 w 647700"/>
                <a:gd name="connsiteY597" fmla="*/ 637260 h 752475"/>
                <a:gd name="connsiteX598" fmla="*/ 96241 w 647700"/>
                <a:gd name="connsiteY598" fmla="*/ 639451 h 752475"/>
                <a:gd name="connsiteX599" fmla="*/ 93479 w 647700"/>
                <a:gd name="connsiteY599" fmla="*/ 636403 h 752475"/>
                <a:gd name="connsiteX600" fmla="*/ 97099 w 647700"/>
                <a:gd name="connsiteY600" fmla="*/ 634117 h 752475"/>
                <a:gd name="connsiteX601" fmla="*/ 96908 w 647700"/>
                <a:gd name="connsiteY601" fmla="*/ 632212 h 752475"/>
                <a:gd name="connsiteX602" fmla="*/ 88907 w 647700"/>
                <a:gd name="connsiteY602" fmla="*/ 629449 h 752475"/>
                <a:gd name="connsiteX603" fmla="*/ 86621 w 647700"/>
                <a:gd name="connsiteY603" fmla="*/ 632878 h 752475"/>
                <a:gd name="connsiteX604" fmla="*/ 79192 w 647700"/>
                <a:gd name="connsiteY604" fmla="*/ 630973 h 752475"/>
                <a:gd name="connsiteX605" fmla="*/ 80239 w 647700"/>
                <a:gd name="connsiteY605" fmla="*/ 635450 h 752475"/>
                <a:gd name="connsiteX606" fmla="*/ 76048 w 647700"/>
                <a:gd name="connsiteY606" fmla="*/ 638974 h 752475"/>
                <a:gd name="connsiteX607" fmla="*/ 69667 w 647700"/>
                <a:gd name="connsiteY607" fmla="*/ 633545 h 752475"/>
                <a:gd name="connsiteX608" fmla="*/ 72810 w 647700"/>
                <a:gd name="connsiteY608" fmla="*/ 641260 h 752475"/>
                <a:gd name="connsiteX609" fmla="*/ 78715 w 647700"/>
                <a:gd name="connsiteY609" fmla="*/ 641356 h 752475"/>
                <a:gd name="connsiteX610" fmla="*/ 58713 w 647700"/>
                <a:gd name="connsiteY610" fmla="*/ 643546 h 752475"/>
                <a:gd name="connsiteX611" fmla="*/ 59570 w 647700"/>
                <a:gd name="connsiteY611" fmla="*/ 647356 h 752475"/>
                <a:gd name="connsiteX612" fmla="*/ 62999 w 647700"/>
                <a:gd name="connsiteY612" fmla="*/ 647833 h 752475"/>
                <a:gd name="connsiteX613" fmla="*/ 45473 w 647700"/>
                <a:gd name="connsiteY613" fmla="*/ 649833 h 752475"/>
                <a:gd name="connsiteX614" fmla="*/ 46330 w 647700"/>
                <a:gd name="connsiteY614" fmla="*/ 652405 h 752475"/>
                <a:gd name="connsiteX615" fmla="*/ 35281 w 647700"/>
                <a:gd name="connsiteY615" fmla="*/ 652024 h 752475"/>
                <a:gd name="connsiteX616" fmla="*/ 24994 w 647700"/>
                <a:gd name="connsiteY616" fmla="*/ 654119 h 752475"/>
                <a:gd name="connsiteX617" fmla="*/ 19565 w 647700"/>
                <a:gd name="connsiteY617" fmla="*/ 659739 h 752475"/>
                <a:gd name="connsiteX618" fmla="*/ 20041 w 647700"/>
                <a:gd name="connsiteY618" fmla="*/ 664978 h 752475"/>
                <a:gd name="connsiteX619" fmla="*/ 8326 w 647700"/>
                <a:gd name="connsiteY619" fmla="*/ 666502 h 752475"/>
                <a:gd name="connsiteX620" fmla="*/ 7564 w 647700"/>
                <a:gd name="connsiteY620" fmla="*/ 673741 h 752475"/>
                <a:gd name="connsiteX621" fmla="*/ 21756 w 647700"/>
                <a:gd name="connsiteY621" fmla="*/ 686980 h 752475"/>
                <a:gd name="connsiteX622" fmla="*/ 24613 w 647700"/>
                <a:gd name="connsiteY622" fmla="*/ 690790 h 752475"/>
                <a:gd name="connsiteX623" fmla="*/ 28233 w 647700"/>
                <a:gd name="connsiteY623" fmla="*/ 694981 h 752475"/>
                <a:gd name="connsiteX624" fmla="*/ 33281 w 647700"/>
                <a:gd name="connsiteY624" fmla="*/ 694696 h 752475"/>
                <a:gd name="connsiteX625" fmla="*/ 33567 w 647700"/>
                <a:gd name="connsiteY625" fmla="*/ 697839 h 752475"/>
                <a:gd name="connsiteX626" fmla="*/ 36139 w 647700"/>
                <a:gd name="connsiteY626" fmla="*/ 697077 h 752475"/>
                <a:gd name="connsiteX627" fmla="*/ 36424 w 647700"/>
                <a:gd name="connsiteY627" fmla="*/ 700315 h 752475"/>
                <a:gd name="connsiteX628" fmla="*/ 38901 w 647700"/>
                <a:gd name="connsiteY628" fmla="*/ 699363 h 752475"/>
                <a:gd name="connsiteX629" fmla="*/ 39187 w 647700"/>
                <a:gd name="connsiteY629" fmla="*/ 702697 h 752475"/>
                <a:gd name="connsiteX630" fmla="*/ 50426 w 647700"/>
                <a:gd name="connsiteY630" fmla="*/ 704411 h 752475"/>
                <a:gd name="connsiteX631" fmla="*/ 51379 w 647700"/>
                <a:gd name="connsiteY631" fmla="*/ 707650 h 752475"/>
                <a:gd name="connsiteX632" fmla="*/ 56522 w 647700"/>
                <a:gd name="connsiteY632" fmla="*/ 707935 h 752475"/>
                <a:gd name="connsiteX633" fmla="*/ 52712 w 647700"/>
                <a:gd name="connsiteY633" fmla="*/ 708888 h 752475"/>
                <a:gd name="connsiteX634" fmla="*/ 66619 w 647700"/>
                <a:gd name="connsiteY634" fmla="*/ 719461 h 752475"/>
                <a:gd name="connsiteX635" fmla="*/ 76334 w 647700"/>
                <a:gd name="connsiteY635" fmla="*/ 719365 h 752475"/>
                <a:gd name="connsiteX636" fmla="*/ 73191 w 647700"/>
                <a:gd name="connsiteY636" fmla="*/ 720889 h 752475"/>
                <a:gd name="connsiteX637" fmla="*/ 78334 w 647700"/>
                <a:gd name="connsiteY637" fmla="*/ 720508 h 752475"/>
                <a:gd name="connsiteX638" fmla="*/ 78620 w 647700"/>
                <a:gd name="connsiteY638" fmla="*/ 723747 h 752475"/>
                <a:gd name="connsiteX639" fmla="*/ 84430 w 647700"/>
                <a:gd name="connsiteY639" fmla="*/ 723366 h 752475"/>
                <a:gd name="connsiteX640" fmla="*/ 84716 w 647700"/>
                <a:gd name="connsiteY640" fmla="*/ 726509 h 752475"/>
                <a:gd name="connsiteX641" fmla="*/ 87288 w 647700"/>
                <a:gd name="connsiteY641" fmla="*/ 725652 h 752475"/>
                <a:gd name="connsiteX642" fmla="*/ 87574 w 647700"/>
                <a:gd name="connsiteY642" fmla="*/ 728795 h 752475"/>
                <a:gd name="connsiteX643" fmla="*/ 90050 w 647700"/>
                <a:gd name="connsiteY643" fmla="*/ 728033 h 752475"/>
                <a:gd name="connsiteX644" fmla="*/ 90336 w 647700"/>
                <a:gd name="connsiteY644" fmla="*/ 731367 h 752475"/>
                <a:gd name="connsiteX645" fmla="*/ 96146 w 647700"/>
                <a:gd name="connsiteY645" fmla="*/ 730224 h 752475"/>
                <a:gd name="connsiteX646" fmla="*/ 95765 w 647700"/>
                <a:gd name="connsiteY646" fmla="*/ 733367 h 752475"/>
                <a:gd name="connsiteX647" fmla="*/ 101480 w 647700"/>
                <a:gd name="connsiteY647" fmla="*/ 732319 h 752475"/>
                <a:gd name="connsiteX648" fmla="*/ 101766 w 647700"/>
                <a:gd name="connsiteY648" fmla="*/ 735558 h 752475"/>
                <a:gd name="connsiteX649" fmla="*/ 107005 w 647700"/>
                <a:gd name="connsiteY649" fmla="*/ 734510 h 752475"/>
                <a:gd name="connsiteX650" fmla="*/ 108529 w 647700"/>
                <a:gd name="connsiteY650" fmla="*/ 738320 h 752475"/>
                <a:gd name="connsiteX651" fmla="*/ 115672 w 647700"/>
                <a:gd name="connsiteY651" fmla="*/ 737749 h 752475"/>
                <a:gd name="connsiteX652" fmla="*/ 112434 w 647700"/>
                <a:gd name="connsiteY652" fmla="*/ 739939 h 752475"/>
                <a:gd name="connsiteX653" fmla="*/ 126817 w 647700"/>
                <a:gd name="connsiteY653" fmla="*/ 738796 h 752475"/>
                <a:gd name="connsiteX654" fmla="*/ 136437 w 647700"/>
                <a:gd name="connsiteY654" fmla="*/ 743940 h 752475"/>
                <a:gd name="connsiteX655" fmla="*/ 151391 w 647700"/>
                <a:gd name="connsiteY655" fmla="*/ 742797 h 752475"/>
                <a:gd name="connsiteX656" fmla="*/ 151486 w 647700"/>
                <a:gd name="connsiteY656" fmla="*/ 745464 h 752475"/>
                <a:gd name="connsiteX657" fmla="*/ 154820 w 647700"/>
                <a:gd name="connsiteY657" fmla="*/ 745178 h 752475"/>
                <a:gd name="connsiteX658" fmla="*/ 153582 w 647700"/>
                <a:gd name="connsiteY658" fmla="*/ 739463 h 752475"/>
                <a:gd name="connsiteX659" fmla="*/ 165202 w 647700"/>
                <a:gd name="connsiteY659" fmla="*/ 735844 h 752475"/>
                <a:gd name="connsiteX660" fmla="*/ 183395 w 647700"/>
                <a:gd name="connsiteY660" fmla="*/ 734605 h 752475"/>
                <a:gd name="connsiteX661" fmla="*/ 197302 w 647700"/>
                <a:gd name="connsiteY661" fmla="*/ 729462 h 752475"/>
                <a:gd name="connsiteX662" fmla="*/ 200731 w 647700"/>
                <a:gd name="connsiteY662" fmla="*/ 731272 h 752475"/>
                <a:gd name="connsiteX663" fmla="*/ 213970 w 647700"/>
                <a:gd name="connsiteY663" fmla="*/ 726414 h 752475"/>
                <a:gd name="connsiteX664" fmla="*/ 220543 w 647700"/>
                <a:gd name="connsiteY664" fmla="*/ 718127 h 752475"/>
                <a:gd name="connsiteX665" fmla="*/ 228448 w 647700"/>
                <a:gd name="connsiteY665" fmla="*/ 720699 h 752475"/>
                <a:gd name="connsiteX666" fmla="*/ 230925 w 647700"/>
                <a:gd name="connsiteY666" fmla="*/ 717841 h 752475"/>
                <a:gd name="connsiteX667" fmla="*/ 231306 w 647700"/>
                <a:gd name="connsiteY667" fmla="*/ 714603 h 752475"/>
                <a:gd name="connsiteX668" fmla="*/ 244831 w 647700"/>
                <a:gd name="connsiteY668" fmla="*/ 713555 h 752475"/>
                <a:gd name="connsiteX669" fmla="*/ 251689 w 647700"/>
                <a:gd name="connsiteY669" fmla="*/ 707745 h 752475"/>
                <a:gd name="connsiteX670" fmla="*/ 263596 w 647700"/>
                <a:gd name="connsiteY670" fmla="*/ 700982 h 752475"/>
                <a:gd name="connsiteX671" fmla="*/ 266929 w 647700"/>
                <a:gd name="connsiteY671" fmla="*/ 702125 h 752475"/>
                <a:gd name="connsiteX672" fmla="*/ 269120 w 647700"/>
                <a:gd name="connsiteY672" fmla="*/ 706507 h 752475"/>
                <a:gd name="connsiteX673" fmla="*/ 276073 w 647700"/>
                <a:gd name="connsiteY673" fmla="*/ 703459 h 752475"/>
                <a:gd name="connsiteX674" fmla="*/ 281026 w 647700"/>
                <a:gd name="connsiteY674" fmla="*/ 700506 h 752475"/>
                <a:gd name="connsiteX675" fmla="*/ 281598 w 647700"/>
                <a:gd name="connsiteY675" fmla="*/ 697172 h 752475"/>
                <a:gd name="connsiteX676" fmla="*/ 286075 w 647700"/>
                <a:gd name="connsiteY676" fmla="*/ 697458 h 752475"/>
                <a:gd name="connsiteX677" fmla="*/ 286456 w 647700"/>
                <a:gd name="connsiteY677" fmla="*/ 694219 h 752475"/>
                <a:gd name="connsiteX678" fmla="*/ 300457 w 647700"/>
                <a:gd name="connsiteY678" fmla="*/ 689171 h 752475"/>
                <a:gd name="connsiteX679" fmla="*/ 305887 w 647700"/>
                <a:gd name="connsiteY679" fmla="*/ 683551 h 752475"/>
                <a:gd name="connsiteX680" fmla="*/ 314745 w 647700"/>
                <a:gd name="connsiteY680" fmla="*/ 680884 h 752475"/>
                <a:gd name="connsiteX681" fmla="*/ 315126 w 647700"/>
                <a:gd name="connsiteY681" fmla="*/ 684123 h 752475"/>
                <a:gd name="connsiteX682" fmla="*/ 321031 w 647700"/>
                <a:gd name="connsiteY682" fmla="*/ 677741 h 752475"/>
                <a:gd name="connsiteX683" fmla="*/ 330747 w 647700"/>
                <a:gd name="connsiteY683" fmla="*/ 677551 h 752475"/>
                <a:gd name="connsiteX684" fmla="*/ 343701 w 647700"/>
                <a:gd name="connsiteY684" fmla="*/ 668216 h 752475"/>
                <a:gd name="connsiteX685" fmla="*/ 347987 w 647700"/>
                <a:gd name="connsiteY685" fmla="*/ 664597 h 752475"/>
                <a:gd name="connsiteX686" fmla="*/ 352940 w 647700"/>
                <a:gd name="connsiteY686" fmla="*/ 667454 h 752475"/>
                <a:gd name="connsiteX687" fmla="*/ 355798 w 647700"/>
                <a:gd name="connsiteY687" fmla="*/ 663930 h 752475"/>
                <a:gd name="connsiteX688" fmla="*/ 362465 w 647700"/>
                <a:gd name="connsiteY688" fmla="*/ 664120 h 752475"/>
                <a:gd name="connsiteX689" fmla="*/ 371800 w 647700"/>
                <a:gd name="connsiteY689" fmla="*/ 651071 h 752475"/>
                <a:gd name="connsiteX690" fmla="*/ 386659 w 647700"/>
                <a:gd name="connsiteY690" fmla="*/ 648595 h 752475"/>
                <a:gd name="connsiteX691" fmla="*/ 389040 w 647700"/>
                <a:gd name="connsiteY691" fmla="*/ 645737 h 752475"/>
                <a:gd name="connsiteX692" fmla="*/ 391040 w 647700"/>
                <a:gd name="connsiteY692" fmla="*/ 637165 h 752475"/>
                <a:gd name="connsiteX693" fmla="*/ 402470 w 647700"/>
                <a:gd name="connsiteY693" fmla="*/ 634402 h 752475"/>
                <a:gd name="connsiteX694" fmla="*/ 402756 w 647700"/>
                <a:gd name="connsiteY694" fmla="*/ 637641 h 752475"/>
                <a:gd name="connsiteX695" fmla="*/ 397708 w 647700"/>
                <a:gd name="connsiteY695" fmla="*/ 640022 h 752475"/>
                <a:gd name="connsiteX696" fmla="*/ 398565 w 647700"/>
                <a:gd name="connsiteY696" fmla="*/ 642499 h 752475"/>
                <a:gd name="connsiteX697" fmla="*/ 403708 w 647700"/>
                <a:gd name="connsiteY697" fmla="*/ 642118 h 752475"/>
                <a:gd name="connsiteX698" fmla="*/ 408280 w 647700"/>
                <a:gd name="connsiteY698" fmla="*/ 649547 h 752475"/>
                <a:gd name="connsiteX699" fmla="*/ 407709 w 647700"/>
                <a:gd name="connsiteY699" fmla="*/ 641070 h 752475"/>
                <a:gd name="connsiteX700" fmla="*/ 404947 w 647700"/>
                <a:gd name="connsiteY700" fmla="*/ 640022 h 752475"/>
                <a:gd name="connsiteX701" fmla="*/ 410947 w 647700"/>
                <a:gd name="connsiteY701" fmla="*/ 631735 h 752475"/>
                <a:gd name="connsiteX702" fmla="*/ 412090 w 647700"/>
                <a:gd name="connsiteY702" fmla="*/ 638689 h 752475"/>
                <a:gd name="connsiteX703" fmla="*/ 416758 w 647700"/>
                <a:gd name="connsiteY703" fmla="*/ 638403 h 752475"/>
                <a:gd name="connsiteX704" fmla="*/ 417615 w 647700"/>
                <a:gd name="connsiteY704" fmla="*/ 643642 h 752475"/>
                <a:gd name="connsiteX705" fmla="*/ 419234 w 647700"/>
                <a:gd name="connsiteY705" fmla="*/ 638308 h 752475"/>
                <a:gd name="connsiteX706" fmla="*/ 428759 w 647700"/>
                <a:gd name="connsiteY706" fmla="*/ 635069 h 752475"/>
                <a:gd name="connsiteX707" fmla="*/ 426949 w 647700"/>
                <a:gd name="connsiteY707" fmla="*/ 629259 h 752475"/>
                <a:gd name="connsiteX708" fmla="*/ 439999 w 647700"/>
                <a:gd name="connsiteY708" fmla="*/ 628211 h 752475"/>
                <a:gd name="connsiteX709" fmla="*/ 442285 w 647700"/>
                <a:gd name="connsiteY709" fmla="*/ 633926 h 752475"/>
                <a:gd name="connsiteX710" fmla="*/ 454667 w 647700"/>
                <a:gd name="connsiteY710" fmla="*/ 623163 h 752475"/>
                <a:gd name="connsiteX711" fmla="*/ 463621 w 647700"/>
                <a:gd name="connsiteY711" fmla="*/ 623163 h 752475"/>
                <a:gd name="connsiteX712" fmla="*/ 460954 w 647700"/>
                <a:gd name="connsiteY712" fmla="*/ 613543 h 752475"/>
                <a:gd name="connsiteX713" fmla="*/ 478956 w 647700"/>
                <a:gd name="connsiteY713" fmla="*/ 610209 h 752475"/>
                <a:gd name="connsiteX714" fmla="*/ 476289 w 647700"/>
                <a:gd name="connsiteY714" fmla="*/ 616114 h 752475"/>
                <a:gd name="connsiteX715" fmla="*/ 468193 w 647700"/>
                <a:gd name="connsiteY715" fmla="*/ 613543 h 752475"/>
                <a:gd name="connsiteX716" fmla="*/ 463716 w 647700"/>
                <a:gd name="connsiteY716" fmla="*/ 613924 h 752475"/>
                <a:gd name="connsiteX717" fmla="*/ 467431 w 647700"/>
                <a:gd name="connsiteY717" fmla="*/ 620877 h 752475"/>
                <a:gd name="connsiteX718" fmla="*/ 471145 w 647700"/>
                <a:gd name="connsiteY718" fmla="*/ 617924 h 752475"/>
                <a:gd name="connsiteX719" fmla="*/ 475146 w 647700"/>
                <a:gd name="connsiteY719" fmla="*/ 620210 h 752475"/>
                <a:gd name="connsiteX720" fmla="*/ 483242 w 647700"/>
                <a:gd name="connsiteY720" fmla="*/ 614305 h 752475"/>
                <a:gd name="connsiteX721" fmla="*/ 492672 w 647700"/>
                <a:gd name="connsiteY721" fmla="*/ 609637 h 752475"/>
                <a:gd name="connsiteX722" fmla="*/ 484004 w 647700"/>
                <a:gd name="connsiteY722" fmla="*/ 607732 h 752475"/>
                <a:gd name="connsiteX723" fmla="*/ 496577 w 647700"/>
                <a:gd name="connsiteY723" fmla="*/ 602875 h 752475"/>
                <a:gd name="connsiteX724" fmla="*/ 499435 w 647700"/>
                <a:gd name="connsiteY724" fmla="*/ 605256 h 752475"/>
                <a:gd name="connsiteX725" fmla="*/ 508388 w 647700"/>
                <a:gd name="connsiteY725" fmla="*/ 602589 h 752475"/>
                <a:gd name="connsiteX726" fmla="*/ 510769 w 647700"/>
                <a:gd name="connsiteY726" fmla="*/ 601160 h 752475"/>
                <a:gd name="connsiteX727" fmla="*/ 523819 w 647700"/>
                <a:gd name="connsiteY727" fmla="*/ 601446 h 752475"/>
                <a:gd name="connsiteX728" fmla="*/ 540297 w 647700"/>
                <a:gd name="connsiteY728" fmla="*/ 595540 h 752475"/>
                <a:gd name="connsiteX729" fmla="*/ 541154 w 647700"/>
                <a:gd name="connsiteY729" fmla="*/ 588397 h 752475"/>
                <a:gd name="connsiteX730" fmla="*/ 544583 w 647700"/>
                <a:gd name="connsiteY730" fmla="*/ 590778 h 752475"/>
                <a:gd name="connsiteX731" fmla="*/ 547060 w 647700"/>
                <a:gd name="connsiteY731" fmla="*/ 580872 h 752475"/>
                <a:gd name="connsiteX732" fmla="*/ 557442 w 647700"/>
                <a:gd name="connsiteY732" fmla="*/ 589825 h 752475"/>
                <a:gd name="connsiteX733" fmla="*/ 563252 w 647700"/>
                <a:gd name="connsiteY733" fmla="*/ 589349 h 752475"/>
                <a:gd name="connsiteX734" fmla="*/ 564681 w 647700"/>
                <a:gd name="connsiteY734" fmla="*/ 582110 h 752475"/>
                <a:gd name="connsiteX735" fmla="*/ 573920 w 647700"/>
                <a:gd name="connsiteY735" fmla="*/ 575443 h 752475"/>
                <a:gd name="connsiteX736" fmla="*/ 578302 w 647700"/>
                <a:gd name="connsiteY736" fmla="*/ 582301 h 752475"/>
                <a:gd name="connsiteX737" fmla="*/ 584588 w 647700"/>
                <a:gd name="connsiteY737" fmla="*/ 579157 h 752475"/>
                <a:gd name="connsiteX738" fmla="*/ 590017 w 647700"/>
                <a:gd name="connsiteY738" fmla="*/ 581348 h 752475"/>
                <a:gd name="connsiteX739" fmla="*/ 593542 w 647700"/>
                <a:gd name="connsiteY739" fmla="*/ 575824 h 752475"/>
                <a:gd name="connsiteX740" fmla="*/ 596304 w 647700"/>
                <a:gd name="connsiteY740" fmla="*/ 578205 h 752475"/>
                <a:gd name="connsiteX741" fmla="*/ 600590 w 647700"/>
                <a:gd name="connsiteY741" fmla="*/ 575157 h 752475"/>
                <a:gd name="connsiteX742" fmla="*/ 604400 w 647700"/>
                <a:gd name="connsiteY742" fmla="*/ 563822 h 752475"/>
                <a:gd name="connsiteX743" fmla="*/ 607448 w 647700"/>
                <a:gd name="connsiteY743" fmla="*/ 571442 h 752475"/>
                <a:gd name="connsiteX744" fmla="*/ 602971 w 647700"/>
                <a:gd name="connsiteY744" fmla="*/ 580205 h 752475"/>
                <a:gd name="connsiteX745" fmla="*/ 609353 w 647700"/>
                <a:gd name="connsiteY745" fmla="*/ 578967 h 752475"/>
                <a:gd name="connsiteX746" fmla="*/ 608305 w 647700"/>
                <a:gd name="connsiteY746" fmla="*/ 573252 h 752475"/>
                <a:gd name="connsiteX747" fmla="*/ 613925 w 647700"/>
                <a:gd name="connsiteY747" fmla="*/ 570871 h 752475"/>
                <a:gd name="connsiteX748" fmla="*/ 614211 w 647700"/>
                <a:gd name="connsiteY748" fmla="*/ 565632 h 752475"/>
                <a:gd name="connsiteX749" fmla="*/ 621450 w 647700"/>
                <a:gd name="connsiteY749" fmla="*/ 565727 h 752475"/>
                <a:gd name="connsiteX750" fmla="*/ 623355 w 647700"/>
                <a:gd name="connsiteY750" fmla="*/ 573442 h 752475"/>
                <a:gd name="connsiteX751" fmla="*/ 627451 w 647700"/>
                <a:gd name="connsiteY751" fmla="*/ 568585 h 752475"/>
                <a:gd name="connsiteX752" fmla="*/ 622879 w 647700"/>
                <a:gd name="connsiteY752" fmla="*/ 569061 h 752475"/>
                <a:gd name="connsiteX753" fmla="*/ 622879 w 647700"/>
                <a:gd name="connsiteY753" fmla="*/ 569061 h 752475"/>
                <a:gd name="connsiteX754" fmla="*/ 198635 w 647700"/>
                <a:gd name="connsiteY754" fmla="*/ 732224 h 752475"/>
                <a:gd name="connsiteX755" fmla="*/ 198254 w 647700"/>
                <a:gd name="connsiteY755" fmla="*/ 736034 h 752475"/>
                <a:gd name="connsiteX756" fmla="*/ 198635 w 647700"/>
                <a:gd name="connsiteY756" fmla="*/ 732224 h 752475"/>
                <a:gd name="connsiteX757" fmla="*/ 198635 w 647700"/>
                <a:gd name="connsiteY757" fmla="*/ 732224 h 752475"/>
                <a:gd name="connsiteX758" fmla="*/ 498196 w 647700"/>
                <a:gd name="connsiteY758" fmla="*/ 609352 h 752475"/>
                <a:gd name="connsiteX759" fmla="*/ 499435 w 647700"/>
                <a:gd name="connsiteY759" fmla="*/ 609256 h 752475"/>
                <a:gd name="connsiteX760" fmla="*/ 499625 w 647700"/>
                <a:gd name="connsiteY760" fmla="*/ 610590 h 752475"/>
                <a:gd name="connsiteX761" fmla="*/ 498292 w 647700"/>
                <a:gd name="connsiteY761" fmla="*/ 610590 h 752475"/>
                <a:gd name="connsiteX762" fmla="*/ 498196 w 647700"/>
                <a:gd name="connsiteY762" fmla="*/ 609352 h 752475"/>
                <a:gd name="connsiteX763" fmla="*/ 498196 w 647700"/>
                <a:gd name="connsiteY763" fmla="*/ 609352 h 752475"/>
                <a:gd name="connsiteX764" fmla="*/ 506578 w 647700"/>
                <a:gd name="connsiteY764" fmla="*/ 608018 h 752475"/>
                <a:gd name="connsiteX765" fmla="*/ 507817 w 647700"/>
                <a:gd name="connsiteY765" fmla="*/ 608590 h 752475"/>
                <a:gd name="connsiteX766" fmla="*/ 507531 w 647700"/>
                <a:gd name="connsiteY766" fmla="*/ 609923 h 752475"/>
                <a:gd name="connsiteX767" fmla="*/ 506007 w 647700"/>
                <a:gd name="connsiteY767" fmla="*/ 609352 h 752475"/>
                <a:gd name="connsiteX768" fmla="*/ 506578 w 647700"/>
                <a:gd name="connsiteY768" fmla="*/ 608018 h 752475"/>
                <a:gd name="connsiteX769" fmla="*/ 506578 w 647700"/>
                <a:gd name="connsiteY769" fmla="*/ 608018 h 752475"/>
                <a:gd name="connsiteX770" fmla="*/ 100147 w 647700"/>
                <a:gd name="connsiteY770" fmla="*/ 630116 h 752475"/>
                <a:gd name="connsiteX771" fmla="*/ 98813 w 647700"/>
                <a:gd name="connsiteY771" fmla="*/ 630307 h 752475"/>
                <a:gd name="connsiteX772" fmla="*/ 98718 w 647700"/>
                <a:gd name="connsiteY772" fmla="*/ 628973 h 752475"/>
                <a:gd name="connsiteX773" fmla="*/ 99956 w 647700"/>
                <a:gd name="connsiteY773" fmla="*/ 628783 h 752475"/>
                <a:gd name="connsiteX774" fmla="*/ 100147 w 647700"/>
                <a:gd name="connsiteY774" fmla="*/ 630116 h 752475"/>
                <a:gd name="connsiteX775" fmla="*/ 100147 w 647700"/>
                <a:gd name="connsiteY775" fmla="*/ 630116 h 752475"/>
                <a:gd name="connsiteX776" fmla="*/ 150820 w 647700"/>
                <a:gd name="connsiteY776" fmla="*/ 611923 h 752475"/>
                <a:gd name="connsiteX777" fmla="*/ 151010 w 647700"/>
                <a:gd name="connsiteY777" fmla="*/ 613924 h 752475"/>
                <a:gd name="connsiteX778" fmla="*/ 150820 w 647700"/>
                <a:gd name="connsiteY778" fmla="*/ 611923 h 752475"/>
                <a:gd name="connsiteX779" fmla="*/ 150820 w 647700"/>
                <a:gd name="connsiteY779" fmla="*/ 611923 h 752475"/>
                <a:gd name="connsiteX780" fmla="*/ 252356 w 647700"/>
                <a:gd name="connsiteY780" fmla="*/ 582015 h 752475"/>
                <a:gd name="connsiteX781" fmla="*/ 252451 w 647700"/>
                <a:gd name="connsiteY781" fmla="*/ 583253 h 752475"/>
                <a:gd name="connsiteX782" fmla="*/ 243974 w 647700"/>
                <a:gd name="connsiteY782" fmla="*/ 583920 h 752475"/>
                <a:gd name="connsiteX783" fmla="*/ 243879 w 647700"/>
                <a:gd name="connsiteY783" fmla="*/ 582586 h 752475"/>
                <a:gd name="connsiteX784" fmla="*/ 252356 w 647700"/>
                <a:gd name="connsiteY784" fmla="*/ 582015 h 752475"/>
                <a:gd name="connsiteX785" fmla="*/ 252356 w 647700"/>
                <a:gd name="connsiteY785" fmla="*/ 582015 h 752475"/>
                <a:gd name="connsiteX786" fmla="*/ 278931 w 647700"/>
                <a:gd name="connsiteY786" fmla="*/ 582491 h 752475"/>
                <a:gd name="connsiteX787" fmla="*/ 275883 w 647700"/>
                <a:gd name="connsiteY787" fmla="*/ 574966 h 752475"/>
                <a:gd name="connsiteX788" fmla="*/ 278931 w 647700"/>
                <a:gd name="connsiteY788" fmla="*/ 582491 h 752475"/>
                <a:gd name="connsiteX789" fmla="*/ 278931 w 647700"/>
                <a:gd name="connsiteY789" fmla="*/ 582491 h 752475"/>
                <a:gd name="connsiteX790" fmla="*/ 288837 w 647700"/>
                <a:gd name="connsiteY790" fmla="*/ 566108 h 752475"/>
                <a:gd name="connsiteX791" fmla="*/ 294552 w 647700"/>
                <a:gd name="connsiteY791" fmla="*/ 565060 h 752475"/>
                <a:gd name="connsiteX792" fmla="*/ 289027 w 647700"/>
                <a:gd name="connsiteY792" fmla="*/ 569347 h 752475"/>
                <a:gd name="connsiteX793" fmla="*/ 288837 w 647700"/>
                <a:gd name="connsiteY793" fmla="*/ 566108 h 752475"/>
                <a:gd name="connsiteX794" fmla="*/ 288837 w 647700"/>
                <a:gd name="connsiteY794" fmla="*/ 566108 h 752475"/>
                <a:gd name="connsiteX795" fmla="*/ 406090 w 647700"/>
                <a:gd name="connsiteY795" fmla="*/ 530294 h 752475"/>
                <a:gd name="connsiteX796" fmla="*/ 399994 w 647700"/>
                <a:gd name="connsiteY796" fmla="*/ 528294 h 752475"/>
                <a:gd name="connsiteX797" fmla="*/ 406090 w 647700"/>
                <a:gd name="connsiteY797" fmla="*/ 530294 h 752475"/>
                <a:gd name="connsiteX798" fmla="*/ 406090 w 647700"/>
                <a:gd name="connsiteY798" fmla="*/ 530294 h 752475"/>
                <a:gd name="connsiteX799" fmla="*/ 483623 w 647700"/>
                <a:gd name="connsiteY799" fmla="*/ 512673 h 752475"/>
                <a:gd name="connsiteX800" fmla="*/ 483337 w 647700"/>
                <a:gd name="connsiteY800" fmla="*/ 516578 h 752475"/>
                <a:gd name="connsiteX801" fmla="*/ 477718 w 647700"/>
                <a:gd name="connsiteY801" fmla="*/ 513149 h 752475"/>
                <a:gd name="connsiteX802" fmla="*/ 483623 w 647700"/>
                <a:gd name="connsiteY802" fmla="*/ 512673 h 752475"/>
                <a:gd name="connsiteX803" fmla="*/ 483623 w 647700"/>
                <a:gd name="connsiteY803" fmla="*/ 512673 h 752475"/>
                <a:gd name="connsiteX804" fmla="*/ 277026 w 647700"/>
                <a:gd name="connsiteY804" fmla="*/ 132816 h 752475"/>
                <a:gd name="connsiteX805" fmla="*/ 279788 w 647700"/>
                <a:gd name="connsiteY805" fmla="*/ 135292 h 752475"/>
                <a:gd name="connsiteX806" fmla="*/ 277026 w 647700"/>
                <a:gd name="connsiteY806" fmla="*/ 132816 h 752475"/>
                <a:gd name="connsiteX807" fmla="*/ 277026 w 647700"/>
                <a:gd name="connsiteY807" fmla="*/ 132816 h 752475"/>
                <a:gd name="connsiteX808" fmla="*/ 272454 w 647700"/>
                <a:gd name="connsiteY808" fmla="*/ 65950 h 752475"/>
                <a:gd name="connsiteX809" fmla="*/ 273883 w 647700"/>
                <a:gd name="connsiteY809" fmla="*/ 67951 h 752475"/>
                <a:gd name="connsiteX810" fmla="*/ 272549 w 647700"/>
                <a:gd name="connsiteY810" fmla="*/ 67379 h 752475"/>
                <a:gd name="connsiteX811" fmla="*/ 272454 w 647700"/>
                <a:gd name="connsiteY811" fmla="*/ 65950 h 75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</a:cxnLst>
              <a:rect l="l" t="t" r="r" b="b"/>
              <a:pathLst>
                <a:path w="647700" h="752475" fill="norm" stroke="1" extrusionOk="0">
                  <a:moveTo>
                    <a:pt x="633642" y="564394"/>
                  </a:moveTo>
                  <a:cubicBezTo>
                    <a:pt x="634785" y="564775"/>
                    <a:pt x="628975" y="566394"/>
                    <a:pt x="628498" y="565346"/>
                  </a:cubicBezTo>
                  <a:cubicBezTo>
                    <a:pt x="628879" y="562774"/>
                    <a:pt x="631070" y="565346"/>
                    <a:pt x="633642" y="564394"/>
                  </a:cubicBezTo>
                  <a:lnTo>
                    <a:pt x="633642" y="564394"/>
                  </a:lnTo>
                  <a:close/>
                  <a:moveTo>
                    <a:pt x="577159" y="575252"/>
                  </a:moveTo>
                  <a:cubicBezTo>
                    <a:pt x="576873" y="573728"/>
                    <a:pt x="576873" y="572204"/>
                    <a:pt x="577540" y="571156"/>
                  </a:cubicBezTo>
                  <a:cubicBezTo>
                    <a:pt x="579064" y="571442"/>
                    <a:pt x="580207" y="571823"/>
                    <a:pt x="581445" y="572299"/>
                  </a:cubicBezTo>
                  <a:cubicBezTo>
                    <a:pt x="581826" y="574966"/>
                    <a:pt x="579730" y="575347"/>
                    <a:pt x="577159" y="575252"/>
                  </a:cubicBezTo>
                  <a:lnTo>
                    <a:pt x="577159" y="575252"/>
                  </a:lnTo>
                  <a:close/>
                  <a:moveTo>
                    <a:pt x="631356" y="526008"/>
                  </a:moveTo>
                  <a:cubicBezTo>
                    <a:pt x="632404" y="526579"/>
                    <a:pt x="633166" y="528294"/>
                    <a:pt x="632118" y="529342"/>
                  </a:cubicBezTo>
                  <a:cubicBezTo>
                    <a:pt x="630499" y="529342"/>
                    <a:pt x="630403" y="527056"/>
                    <a:pt x="631356" y="526008"/>
                  </a:cubicBezTo>
                  <a:lnTo>
                    <a:pt x="631356" y="526008"/>
                  </a:lnTo>
                  <a:close/>
                  <a:moveTo>
                    <a:pt x="409804" y="631164"/>
                  </a:moveTo>
                  <a:cubicBezTo>
                    <a:pt x="410090" y="630592"/>
                    <a:pt x="410471" y="629926"/>
                    <a:pt x="410376" y="629164"/>
                  </a:cubicBezTo>
                  <a:cubicBezTo>
                    <a:pt x="411805" y="629354"/>
                    <a:pt x="411805" y="630021"/>
                    <a:pt x="411233" y="630973"/>
                  </a:cubicBezTo>
                  <a:cubicBezTo>
                    <a:pt x="410757" y="631069"/>
                    <a:pt x="410281" y="631069"/>
                    <a:pt x="409804" y="631164"/>
                  </a:cubicBezTo>
                  <a:lnTo>
                    <a:pt x="409804" y="631164"/>
                  </a:lnTo>
                  <a:close/>
                  <a:moveTo>
                    <a:pt x="265310" y="700220"/>
                  </a:moveTo>
                  <a:cubicBezTo>
                    <a:pt x="264834" y="694886"/>
                    <a:pt x="273311" y="694410"/>
                    <a:pt x="277883" y="695362"/>
                  </a:cubicBezTo>
                  <a:cubicBezTo>
                    <a:pt x="277597" y="697648"/>
                    <a:pt x="274264" y="696601"/>
                    <a:pt x="272835" y="696410"/>
                  </a:cubicBezTo>
                  <a:cubicBezTo>
                    <a:pt x="271978" y="697267"/>
                    <a:pt x="271787" y="698601"/>
                    <a:pt x="271787" y="700411"/>
                  </a:cubicBezTo>
                  <a:cubicBezTo>
                    <a:pt x="269596" y="700506"/>
                    <a:pt x="266644" y="701268"/>
                    <a:pt x="265310" y="700220"/>
                  </a:cubicBezTo>
                  <a:lnTo>
                    <a:pt x="265310" y="700220"/>
                  </a:lnTo>
                  <a:close/>
                  <a:moveTo>
                    <a:pt x="570682" y="509244"/>
                  </a:moveTo>
                  <a:cubicBezTo>
                    <a:pt x="570682" y="508768"/>
                    <a:pt x="570586" y="508387"/>
                    <a:pt x="570491" y="507910"/>
                  </a:cubicBezTo>
                  <a:cubicBezTo>
                    <a:pt x="570967" y="507910"/>
                    <a:pt x="571444" y="507815"/>
                    <a:pt x="571825" y="507815"/>
                  </a:cubicBezTo>
                  <a:cubicBezTo>
                    <a:pt x="571920" y="508291"/>
                    <a:pt x="571920" y="508672"/>
                    <a:pt x="572015" y="509053"/>
                  </a:cubicBezTo>
                  <a:cubicBezTo>
                    <a:pt x="571634" y="509149"/>
                    <a:pt x="571063" y="509149"/>
                    <a:pt x="570682" y="509244"/>
                  </a:cubicBezTo>
                  <a:lnTo>
                    <a:pt x="570682" y="509244"/>
                  </a:lnTo>
                  <a:close/>
                  <a:moveTo>
                    <a:pt x="360084" y="550106"/>
                  </a:moveTo>
                  <a:cubicBezTo>
                    <a:pt x="360846" y="544772"/>
                    <a:pt x="356369" y="545534"/>
                    <a:pt x="356750" y="540676"/>
                  </a:cubicBezTo>
                  <a:cubicBezTo>
                    <a:pt x="358465" y="540486"/>
                    <a:pt x="360179" y="540486"/>
                    <a:pt x="361894" y="540200"/>
                  </a:cubicBezTo>
                  <a:cubicBezTo>
                    <a:pt x="362751" y="541343"/>
                    <a:pt x="363894" y="542296"/>
                    <a:pt x="363608" y="544677"/>
                  </a:cubicBezTo>
                  <a:cubicBezTo>
                    <a:pt x="365608" y="543343"/>
                    <a:pt x="366561" y="544010"/>
                    <a:pt x="366370" y="547058"/>
                  </a:cubicBezTo>
                  <a:cubicBezTo>
                    <a:pt x="369037" y="547439"/>
                    <a:pt x="370371" y="545058"/>
                    <a:pt x="372181" y="546582"/>
                  </a:cubicBezTo>
                  <a:cubicBezTo>
                    <a:pt x="372752" y="548392"/>
                    <a:pt x="368656" y="546391"/>
                    <a:pt x="369037" y="548106"/>
                  </a:cubicBezTo>
                  <a:cubicBezTo>
                    <a:pt x="369609" y="550963"/>
                    <a:pt x="375038" y="548296"/>
                    <a:pt x="377515" y="548868"/>
                  </a:cubicBezTo>
                  <a:cubicBezTo>
                    <a:pt x="378467" y="551916"/>
                    <a:pt x="375895" y="552202"/>
                    <a:pt x="375419" y="554202"/>
                  </a:cubicBezTo>
                  <a:cubicBezTo>
                    <a:pt x="368371" y="555059"/>
                    <a:pt x="363418" y="553535"/>
                    <a:pt x="360084" y="550106"/>
                  </a:cubicBezTo>
                  <a:lnTo>
                    <a:pt x="360084" y="550106"/>
                  </a:lnTo>
                  <a:close/>
                  <a:moveTo>
                    <a:pt x="320365" y="568870"/>
                  </a:moveTo>
                  <a:cubicBezTo>
                    <a:pt x="322270" y="567061"/>
                    <a:pt x="323984" y="565060"/>
                    <a:pt x="323032" y="560869"/>
                  </a:cubicBezTo>
                  <a:cubicBezTo>
                    <a:pt x="324365" y="559822"/>
                    <a:pt x="323413" y="567346"/>
                    <a:pt x="324937" y="568489"/>
                  </a:cubicBezTo>
                  <a:cubicBezTo>
                    <a:pt x="323508" y="570109"/>
                    <a:pt x="322555" y="568204"/>
                    <a:pt x="320365" y="568870"/>
                  </a:cubicBezTo>
                  <a:lnTo>
                    <a:pt x="320365" y="568870"/>
                  </a:lnTo>
                  <a:close/>
                  <a:moveTo>
                    <a:pt x="324651" y="558202"/>
                  </a:moveTo>
                  <a:cubicBezTo>
                    <a:pt x="324460" y="557155"/>
                    <a:pt x="325222" y="557059"/>
                    <a:pt x="325318" y="556202"/>
                  </a:cubicBezTo>
                  <a:cubicBezTo>
                    <a:pt x="325699" y="556107"/>
                    <a:pt x="326270" y="556012"/>
                    <a:pt x="326556" y="556012"/>
                  </a:cubicBezTo>
                  <a:cubicBezTo>
                    <a:pt x="326651" y="556678"/>
                    <a:pt x="326651" y="557440"/>
                    <a:pt x="326651" y="558012"/>
                  </a:cubicBezTo>
                  <a:cubicBezTo>
                    <a:pt x="326080" y="558012"/>
                    <a:pt x="325413" y="558012"/>
                    <a:pt x="324651" y="558202"/>
                  </a:cubicBezTo>
                  <a:lnTo>
                    <a:pt x="324651" y="558202"/>
                  </a:lnTo>
                  <a:close/>
                  <a:moveTo>
                    <a:pt x="326937" y="552011"/>
                  </a:moveTo>
                  <a:cubicBezTo>
                    <a:pt x="325794" y="553440"/>
                    <a:pt x="326556" y="556107"/>
                    <a:pt x="328937" y="555250"/>
                  </a:cubicBezTo>
                  <a:cubicBezTo>
                    <a:pt x="328937" y="554202"/>
                    <a:pt x="328842" y="552964"/>
                    <a:pt x="328747" y="552011"/>
                  </a:cubicBezTo>
                  <a:cubicBezTo>
                    <a:pt x="328175" y="552011"/>
                    <a:pt x="327508" y="551916"/>
                    <a:pt x="326937" y="552011"/>
                  </a:cubicBezTo>
                  <a:lnTo>
                    <a:pt x="326937" y="552011"/>
                  </a:lnTo>
                  <a:close/>
                  <a:moveTo>
                    <a:pt x="377419" y="547534"/>
                  </a:moveTo>
                  <a:cubicBezTo>
                    <a:pt x="379324" y="548296"/>
                    <a:pt x="379134" y="544486"/>
                    <a:pt x="377324" y="545629"/>
                  </a:cubicBezTo>
                  <a:cubicBezTo>
                    <a:pt x="377229" y="546296"/>
                    <a:pt x="377419" y="546963"/>
                    <a:pt x="377419" y="547534"/>
                  </a:cubicBezTo>
                  <a:lnTo>
                    <a:pt x="377419" y="547534"/>
                  </a:lnTo>
                  <a:close/>
                  <a:moveTo>
                    <a:pt x="68333" y="717365"/>
                  </a:moveTo>
                  <a:cubicBezTo>
                    <a:pt x="68428" y="716698"/>
                    <a:pt x="68047" y="716794"/>
                    <a:pt x="67476" y="716794"/>
                  </a:cubicBezTo>
                  <a:cubicBezTo>
                    <a:pt x="67285" y="715555"/>
                    <a:pt x="70429" y="715460"/>
                    <a:pt x="69571" y="717270"/>
                  </a:cubicBezTo>
                  <a:cubicBezTo>
                    <a:pt x="69190" y="717365"/>
                    <a:pt x="68905" y="717365"/>
                    <a:pt x="68333" y="717365"/>
                  </a:cubicBezTo>
                  <a:lnTo>
                    <a:pt x="68333" y="717365"/>
                  </a:lnTo>
                  <a:close/>
                  <a:moveTo>
                    <a:pt x="62999" y="715174"/>
                  </a:moveTo>
                  <a:cubicBezTo>
                    <a:pt x="63952" y="716032"/>
                    <a:pt x="67666" y="716127"/>
                    <a:pt x="67571" y="714222"/>
                  </a:cubicBezTo>
                  <a:cubicBezTo>
                    <a:pt x="66523" y="713365"/>
                    <a:pt x="62904" y="713365"/>
                    <a:pt x="62999" y="715174"/>
                  </a:cubicBezTo>
                  <a:lnTo>
                    <a:pt x="62999" y="715174"/>
                  </a:lnTo>
                  <a:close/>
                  <a:moveTo>
                    <a:pt x="59570" y="712126"/>
                  </a:moveTo>
                  <a:cubicBezTo>
                    <a:pt x="59570" y="711460"/>
                    <a:pt x="60618" y="711555"/>
                    <a:pt x="61380" y="711364"/>
                  </a:cubicBezTo>
                  <a:cubicBezTo>
                    <a:pt x="61475" y="712031"/>
                    <a:pt x="61570" y="712603"/>
                    <a:pt x="61475" y="713365"/>
                  </a:cubicBezTo>
                  <a:cubicBezTo>
                    <a:pt x="60808" y="713174"/>
                    <a:pt x="60427" y="712317"/>
                    <a:pt x="59570" y="712126"/>
                  </a:cubicBezTo>
                  <a:lnTo>
                    <a:pt x="59570" y="712126"/>
                  </a:lnTo>
                  <a:close/>
                  <a:moveTo>
                    <a:pt x="159678" y="617162"/>
                  </a:moveTo>
                  <a:cubicBezTo>
                    <a:pt x="159392" y="615733"/>
                    <a:pt x="168441" y="612019"/>
                    <a:pt x="168155" y="616495"/>
                  </a:cubicBezTo>
                  <a:cubicBezTo>
                    <a:pt x="165107" y="616210"/>
                    <a:pt x="162631" y="615924"/>
                    <a:pt x="159678" y="617162"/>
                  </a:cubicBezTo>
                  <a:lnTo>
                    <a:pt x="159678" y="617162"/>
                  </a:lnTo>
                  <a:close/>
                  <a:moveTo>
                    <a:pt x="173013" y="610876"/>
                  </a:moveTo>
                  <a:cubicBezTo>
                    <a:pt x="173203" y="611638"/>
                    <a:pt x="173203" y="612590"/>
                    <a:pt x="173203" y="613543"/>
                  </a:cubicBezTo>
                  <a:cubicBezTo>
                    <a:pt x="171679" y="613257"/>
                    <a:pt x="169393" y="613828"/>
                    <a:pt x="169203" y="611733"/>
                  </a:cubicBezTo>
                  <a:cubicBezTo>
                    <a:pt x="171203" y="612114"/>
                    <a:pt x="171013" y="610495"/>
                    <a:pt x="173013" y="610876"/>
                  </a:cubicBezTo>
                  <a:lnTo>
                    <a:pt x="173013" y="610876"/>
                  </a:lnTo>
                  <a:close/>
                  <a:moveTo>
                    <a:pt x="85288" y="639832"/>
                  </a:moveTo>
                  <a:cubicBezTo>
                    <a:pt x="86526" y="639260"/>
                    <a:pt x="89669" y="640308"/>
                    <a:pt x="89764" y="638879"/>
                  </a:cubicBezTo>
                  <a:cubicBezTo>
                    <a:pt x="90907" y="638879"/>
                    <a:pt x="91288" y="639832"/>
                    <a:pt x="91288" y="641260"/>
                  </a:cubicBezTo>
                  <a:cubicBezTo>
                    <a:pt x="88717" y="640117"/>
                    <a:pt x="85859" y="643356"/>
                    <a:pt x="85288" y="639832"/>
                  </a:cubicBezTo>
                  <a:lnTo>
                    <a:pt x="85288" y="639832"/>
                  </a:lnTo>
                  <a:close/>
                  <a:moveTo>
                    <a:pt x="22137" y="667549"/>
                  </a:moveTo>
                  <a:cubicBezTo>
                    <a:pt x="21851" y="664882"/>
                    <a:pt x="25375" y="665454"/>
                    <a:pt x="27852" y="665073"/>
                  </a:cubicBezTo>
                  <a:cubicBezTo>
                    <a:pt x="27947" y="666216"/>
                    <a:pt x="28042" y="667264"/>
                    <a:pt x="28042" y="668311"/>
                  </a:cubicBezTo>
                  <a:cubicBezTo>
                    <a:pt x="26518" y="669740"/>
                    <a:pt x="22327" y="669740"/>
                    <a:pt x="22137" y="667549"/>
                  </a:cubicBezTo>
                  <a:lnTo>
                    <a:pt x="22137" y="667549"/>
                  </a:lnTo>
                  <a:close/>
                  <a:moveTo>
                    <a:pt x="11755" y="667549"/>
                  </a:moveTo>
                  <a:cubicBezTo>
                    <a:pt x="14898" y="668407"/>
                    <a:pt x="18327" y="667740"/>
                    <a:pt x="20899" y="666216"/>
                  </a:cubicBezTo>
                  <a:cubicBezTo>
                    <a:pt x="21375" y="669264"/>
                    <a:pt x="12326" y="669740"/>
                    <a:pt x="11755" y="667549"/>
                  </a:cubicBezTo>
                  <a:lnTo>
                    <a:pt x="11755" y="667549"/>
                  </a:lnTo>
                  <a:close/>
                  <a:moveTo>
                    <a:pt x="22899" y="660882"/>
                  </a:moveTo>
                  <a:cubicBezTo>
                    <a:pt x="23375" y="660787"/>
                    <a:pt x="23851" y="660882"/>
                    <a:pt x="24328" y="660787"/>
                  </a:cubicBezTo>
                  <a:cubicBezTo>
                    <a:pt x="24328" y="661644"/>
                    <a:pt x="24518" y="662596"/>
                    <a:pt x="24518" y="663358"/>
                  </a:cubicBezTo>
                  <a:cubicBezTo>
                    <a:pt x="24042" y="663454"/>
                    <a:pt x="23661" y="663549"/>
                    <a:pt x="23185" y="663454"/>
                  </a:cubicBezTo>
                  <a:cubicBezTo>
                    <a:pt x="23089" y="662596"/>
                    <a:pt x="23089" y="661739"/>
                    <a:pt x="22899" y="660882"/>
                  </a:cubicBezTo>
                  <a:lnTo>
                    <a:pt x="22899" y="660882"/>
                  </a:lnTo>
                  <a:close/>
                  <a:moveTo>
                    <a:pt x="25280" y="656881"/>
                  </a:moveTo>
                  <a:cubicBezTo>
                    <a:pt x="27280" y="656405"/>
                    <a:pt x="27471" y="658120"/>
                    <a:pt x="27471" y="659929"/>
                  </a:cubicBezTo>
                  <a:cubicBezTo>
                    <a:pt x="26137" y="660310"/>
                    <a:pt x="25756" y="659644"/>
                    <a:pt x="24899" y="659453"/>
                  </a:cubicBezTo>
                  <a:cubicBezTo>
                    <a:pt x="24613" y="658310"/>
                    <a:pt x="25471" y="658024"/>
                    <a:pt x="25280" y="656881"/>
                  </a:cubicBezTo>
                  <a:lnTo>
                    <a:pt x="25280" y="656881"/>
                  </a:lnTo>
                  <a:close/>
                  <a:moveTo>
                    <a:pt x="51188" y="652881"/>
                  </a:moveTo>
                  <a:cubicBezTo>
                    <a:pt x="49474" y="653071"/>
                    <a:pt x="48997" y="652024"/>
                    <a:pt x="47092" y="652500"/>
                  </a:cubicBezTo>
                  <a:cubicBezTo>
                    <a:pt x="47664" y="651643"/>
                    <a:pt x="51569" y="649357"/>
                    <a:pt x="51188" y="652881"/>
                  </a:cubicBezTo>
                  <a:lnTo>
                    <a:pt x="51188" y="652881"/>
                  </a:lnTo>
                  <a:close/>
                  <a:moveTo>
                    <a:pt x="64142" y="646023"/>
                  </a:moveTo>
                  <a:cubicBezTo>
                    <a:pt x="64142" y="644880"/>
                    <a:pt x="65095" y="644499"/>
                    <a:pt x="66714" y="644499"/>
                  </a:cubicBezTo>
                  <a:cubicBezTo>
                    <a:pt x="67476" y="646404"/>
                    <a:pt x="65380" y="645737"/>
                    <a:pt x="64142" y="646023"/>
                  </a:cubicBezTo>
                  <a:lnTo>
                    <a:pt x="64142" y="646023"/>
                  </a:lnTo>
                  <a:close/>
                  <a:moveTo>
                    <a:pt x="79192" y="637641"/>
                  </a:moveTo>
                  <a:cubicBezTo>
                    <a:pt x="81097" y="637546"/>
                    <a:pt x="83383" y="636879"/>
                    <a:pt x="84335" y="637927"/>
                  </a:cubicBezTo>
                  <a:cubicBezTo>
                    <a:pt x="84145" y="638879"/>
                    <a:pt x="78715" y="640022"/>
                    <a:pt x="79192" y="637641"/>
                  </a:cubicBezTo>
                  <a:lnTo>
                    <a:pt x="79192" y="637641"/>
                  </a:lnTo>
                  <a:close/>
                  <a:moveTo>
                    <a:pt x="115958" y="632212"/>
                  </a:moveTo>
                  <a:cubicBezTo>
                    <a:pt x="117768" y="632212"/>
                    <a:pt x="118244" y="635736"/>
                    <a:pt x="117482" y="636688"/>
                  </a:cubicBezTo>
                  <a:cubicBezTo>
                    <a:pt x="115768" y="636688"/>
                    <a:pt x="116244" y="634021"/>
                    <a:pt x="115958" y="632212"/>
                  </a:cubicBezTo>
                  <a:lnTo>
                    <a:pt x="115958" y="632212"/>
                  </a:lnTo>
                  <a:close/>
                  <a:moveTo>
                    <a:pt x="144152" y="618305"/>
                  </a:moveTo>
                  <a:cubicBezTo>
                    <a:pt x="144247" y="617734"/>
                    <a:pt x="144819" y="617638"/>
                    <a:pt x="144819" y="616972"/>
                  </a:cubicBezTo>
                  <a:cubicBezTo>
                    <a:pt x="145200" y="616876"/>
                    <a:pt x="145581" y="616876"/>
                    <a:pt x="146152" y="616876"/>
                  </a:cubicBezTo>
                  <a:cubicBezTo>
                    <a:pt x="146438" y="618305"/>
                    <a:pt x="145105" y="618210"/>
                    <a:pt x="144152" y="618305"/>
                  </a:cubicBezTo>
                  <a:lnTo>
                    <a:pt x="144152" y="618305"/>
                  </a:lnTo>
                  <a:close/>
                  <a:moveTo>
                    <a:pt x="322555" y="547249"/>
                  </a:moveTo>
                  <a:cubicBezTo>
                    <a:pt x="323698" y="547058"/>
                    <a:pt x="324746" y="547058"/>
                    <a:pt x="325794" y="546963"/>
                  </a:cubicBezTo>
                  <a:cubicBezTo>
                    <a:pt x="326461" y="548868"/>
                    <a:pt x="325318" y="549439"/>
                    <a:pt x="325413" y="550963"/>
                  </a:cubicBezTo>
                  <a:cubicBezTo>
                    <a:pt x="324175" y="550106"/>
                    <a:pt x="322555" y="549630"/>
                    <a:pt x="322555" y="547249"/>
                  </a:cubicBezTo>
                  <a:lnTo>
                    <a:pt x="322555" y="547249"/>
                  </a:lnTo>
                  <a:close/>
                  <a:moveTo>
                    <a:pt x="313221" y="534866"/>
                  </a:moveTo>
                  <a:cubicBezTo>
                    <a:pt x="314459" y="534676"/>
                    <a:pt x="315316" y="534390"/>
                    <a:pt x="315697" y="533342"/>
                  </a:cubicBezTo>
                  <a:cubicBezTo>
                    <a:pt x="317031" y="533818"/>
                    <a:pt x="316745" y="537724"/>
                    <a:pt x="316174" y="538581"/>
                  </a:cubicBezTo>
                  <a:cubicBezTo>
                    <a:pt x="315126" y="537343"/>
                    <a:pt x="313792" y="536485"/>
                    <a:pt x="313221" y="534866"/>
                  </a:cubicBezTo>
                  <a:lnTo>
                    <a:pt x="313221" y="534866"/>
                  </a:lnTo>
                  <a:close/>
                  <a:moveTo>
                    <a:pt x="315983" y="528865"/>
                  </a:moveTo>
                  <a:cubicBezTo>
                    <a:pt x="317126" y="529627"/>
                    <a:pt x="318650" y="530008"/>
                    <a:pt x="318841" y="531913"/>
                  </a:cubicBezTo>
                  <a:cubicBezTo>
                    <a:pt x="318079" y="531913"/>
                    <a:pt x="317602" y="532199"/>
                    <a:pt x="317698" y="532580"/>
                  </a:cubicBezTo>
                  <a:cubicBezTo>
                    <a:pt x="316459" y="532009"/>
                    <a:pt x="316078" y="530675"/>
                    <a:pt x="315983" y="528865"/>
                  </a:cubicBezTo>
                  <a:lnTo>
                    <a:pt x="315983" y="528865"/>
                  </a:lnTo>
                  <a:close/>
                  <a:moveTo>
                    <a:pt x="305410" y="510673"/>
                  </a:moveTo>
                  <a:cubicBezTo>
                    <a:pt x="306649" y="509530"/>
                    <a:pt x="306268" y="516292"/>
                    <a:pt x="306649" y="518483"/>
                  </a:cubicBezTo>
                  <a:cubicBezTo>
                    <a:pt x="305410" y="519626"/>
                    <a:pt x="305887" y="512863"/>
                    <a:pt x="305410" y="510673"/>
                  </a:cubicBezTo>
                  <a:lnTo>
                    <a:pt x="305410" y="510673"/>
                  </a:lnTo>
                  <a:close/>
                  <a:moveTo>
                    <a:pt x="306268" y="485908"/>
                  </a:moveTo>
                  <a:cubicBezTo>
                    <a:pt x="308554" y="485050"/>
                    <a:pt x="307411" y="488384"/>
                    <a:pt x="307792" y="489718"/>
                  </a:cubicBezTo>
                  <a:cubicBezTo>
                    <a:pt x="306077" y="489718"/>
                    <a:pt x="306268" y="487717"/>
                    <a:pt x="306268" y="485908"/>
                  </a:cubicBezTo>
                  <a:lnTo>
                    <a:pt x="306268" y="485908"/>
                  </a:lnTo>
                  <a:close/>
                  <a:moveTo>
                    <a:pt x="308173" y="477907"/>
                  </a:moveTo>
                  <a:cubicBezTo>
                    <a:pt x="310554" y="477335"/>
                    <a:pt x="309697" y="482955"/>
                    <a:pt x="309316" y="483717"/>
                  </a:cubicBezTo>
                  <a:cubicBezTo>
                    <a:pt x="306363" y="482479"/>
                    <a:pt x="309982" y="480478"/>
                    <a:pt x="308173" y="477907"/>
                  </a:cubicBezTo>
                  <a:lnTo>
                    <a:pt x="308173" y="477907"/>
                  </a:lnTo>
                  <a:close/>
                  <a:moveTo>
                    <a:pt x="301791" y="464762"/>
                  </a:moveTo>
                  <a:cubicBezTo>
                    <a:pt x="302458" y="462571"/>
                    <a:pt x="302743" y="466381"/>
                    <a:pt x="302648" y="467239"/>
                  </a:cubicBezTo>
                  <a:cubicBezTo>
                    <a:pt x="302267" y="469429"/>
                    <a:pt x="301791" y="465619"/>
                    <a:pt x="301791" y="464762"/>
                  </a:cubicBezTo>
                  <a:lnTo>
                    <a:pt x="301791" y="464762"/>
                  </a:lnTo>
                  <a:close/>
                  <a:moveTo>
                    <a:pt x="304839" y="450760"/>
                  </a:moveTo>
                  <a:cubicBezTo>
                    <a:pt x="304934" y="451618"/>
                    <a:pt x="304934" y="452570"/>
                    <a:pt x="305029" y="453427"/>
                  </a:cubicBezTo>
                  <a:cubicBezTo>
                    <a:pt x="302553" y="454094"/>
                    <a:pt x="302172" y="450475"/>
                    <a:pt x="304839" y="450760"/>
                  </a:cubicBezTo>
                  <a:lnTo>
                    <a:pt x="304839" y="450760"/>
                  </a:lnTo>
                  <a:close/>
                  <a:moveTo>
                    <a:pt x="299410" y="432377"/>
                  </a:moveTo>
                  <a:cubicBezTo>
                    <a:pt x="300553" y="430663"/>
                    <a:pt x="300267" y="436663"/>
                    <a:pt x="300553" y="438187"/>
                  </a:cubicBezTo>
                  <a:cubicBezTo>
                    <a:pt x="299410" y="439711"/>
                    <a:pt x="299791" y="433806"/>
                    <a:pt x="299410" y="432377"/>
                  </a:cubicBezTo>
                  <a:lnTo>
                    <a:pt x="299410" y="432377"/>
                  </a:lnTo>
                  <a:close/>
                  <a:moveTo>
                    <a:pt x="301124" y="421709"/>
                  </a:moveTo>
                  <a:cubicBezTo>
                    <a:pt x="303601" y="421614"/>
                    <a:pt x="303124" y="428472"/>
                    <a:pt x="302362" y="429520"/>
                  </a:cubicBezTo>
                  <a:cubicBezTo>
                    <a:pt x="299600" y="428091"/>
                    <a:pt x="303220" y="425233"/>
                    <a:pt x="301124" y="421709"/>
                  </a:cubicBezTo>
                  <a:lnTo>
                    <a:pt x="301124" y="421709"/>
                  </a:lnTo>
                  <a:close/>
                  <a:moveTo>
                    <a:pt x="303315" y="415042"/>
                  </a:moveTo>
                  <a:cubicBezTo>
                    <a:pt x="304267" y="415518"/>
                    <a:pt x="305506" y="415899"/>
                    <a:pt x="305410" y="417518"/>
                  </a:cubicBezTo>
                  <a:cubicBezTo>
                    <a:pt x="304839" y="417804"/>
                    <a:pt x="304267" y="418185"/>
                    <a:pt x="304172" y="418852"/>
                  </a:cubicBezTo>
                  <a:cubicBezTo>
                    <a:pt x="302553" y="418947"/>
                    <a:pt x="302458" y="415994"/>
                    <a:pt x="303315" y="415042"/>
                  </a:cubicBezTo>
                  <a:lnTo>
                    <a:pt x="303315" y="415042"/>
                  </a:lnTo>
                  <a:close/>
                  <a:moveTo>
                    <a:pt x="300362" y="411422"/>
                  </a:moveTo>
                  <a:cubicBezTo>
                    <a:pt x="301410" y="411803"/>
                    <a:pt x="301981" y="412851"/>
                    <a:pt x="301886" y="414565"/>
                  </a:cubicBezTo>
                  <a:cubicBezTo>
                    <a:pt x="299219" y="415804"/>
                    <a:pt x="299600" y="412184"/>
                    <a:pt x="300362" y="411422"/>
                  </a:cubicBezTo>
                  <a:lnTo>
                    <a:pt x="300362" y="411422"/>
                  </a:lnTo>
                  <a:close/>
                  <a:moveTo>
                    <a:pt x="388183" y="340080"/>
                  </a:moveTo>
                  <a:cubicBezTo>
                    <a:pt x="388183" y="339413"/>
                    <a:pt x="388087" y="338842"/>
                    <a:pt x="388087" y="338175"/>
                  </a:cubicBezTo>
                  <a:cubicBezTo>
                    <a:pt x="389897" y="337032"/>
                    <a:pt x="389992" y="340842"/>
                    <a:pt x="388183" y="340080"/>
                  </a:cubicBezTo>
                  <a:lnTo>
                    <a:pt x="388183" y="340080"/>
                  </a:lnTo>
                  <a:close/>
                  <a:moveTo>
                    <a:pt x="298552" y="386752"/>
                  </a:moveTo>
                  <a:cubicBezTo>
                    <a:pt x="301600" y="386848"/>
                    <a:pt x="298362" y="390658"/>
                    <a:pt x="298552" y="386752"/>
                  </a:cubicBezTo>
                  <a:lnTo>
                    <a:pt x="298552" y="386752"/>
                  </a:lnTo>
                  <a:close/>
                  <a:moveTo>
                    <a:pt x="419425" y="271119"/>
                  </a:moveTo>
                  <a:cubicBezTo>
                    <a:pt x="419996" y="271119"/>
                    <a:pt x="420758" y="270928"/>
                    <a:pt x="421330" y="271119"/>
                  </a:cubicBezTo>
                  <a:cubicBezTo>
                    <a:pt x="421330" y="271595"/>
                    <a:pt x="421425" y="272262"/>
                    <a:pt x="421330" y="273024"/>
                  </a:cubicBezTo>
                  <a:cubicBezTo>
                    <a:pt x="420091" y="273214"/>
                    <a:pt x="419425" y="272548"/>
                    <a:pt x="419425" y="271119"/>
                  </a:cubicBezTo>
                  <a:lnTo>
                    <a:pt x="419425" y="271119"/>
                  </a:lnTo>
                  <a:close/>
                  <a:moveTo>
                    <a:pt x="412852" y="271595"/>
                  </a:moveTo>
                  <a:cubicBezTo>
                    <a:pt x="413710" y="268547"/>
                    <a:pt x="418948" y="269309"/>
                    <a:pt x="418853" y="273119"/>
                  </a:cubicBezTo>
                  <a:cubicBezTo>
                    <a:pt x="416472" y="275596"/>
                    <a:pt x="414567" y="272452"/>
                    <a:pt x="412852" y="271595"/>
                  </a:cubicBezTo>
                  <a:lnTo>
                    <a:pt x="412852" y="271595"/>
                  </a:lnTo>
                  <a:close/>
                  <a:moveTo>
                    <a:pt x="432664" y="248640"/>
                  </a:moveTo>
                  <a:cubicBezTo>
                    <a:pt x="434569" y="247783"/>
                    <a:pt x="433903" y="249878"/>
                    <a:pt x="434188" y="251116"/>
                  </a:cubicBezTo>
                  <a:cubicBezTo>
                    <a:pt x="433045" y="251116"/>
                    <a:pt x="432569" y="250069"/>
                    <a:pt x="432664" y="248640"/>
                  </a:cubicBezTo>
                  <a:lnTo>
                    <a:pt x="432664" y="248640"/>
                  </a:lnTo>
                  <a:close/>
                  <a:moveTo>
                    <a:pt x="417805" y="250354"/>
                  </a:moveTo>
                  <a:cubicBezTo>
                    <a:pt x="417615" y="252926"/>
                    <a:pt x="415329" y="259117"/>
                    <a:pt x="420187" y="257308"/>
                  </a:cubicBezTo>
                  <a:cubicBezTo>
                    <a:pt x="417139" y="252069"/>
                    <a:pt x="419234" y="248926"/>
                    <a:pt x="421806" y="244925"/>
                  </a:cubicBezTo>
                  <a:cubicBezTo>
                    <a:pt x="422092" y="242925"/>
                    <a:pt x="420568" y="243115"/>
                    <a:pt x="420853" y="241020"/>
                  </a:cubicBezTo>
                  <a:cubicBezTo>
                    <a:pt x="423901" y="239877"/>
                    <a:pt x="424092" y="236257"/>
                    <a:pt x="426854" y="234829"/>
                  </a:cubicBezTo>
                  <a:cubicBezTo>
                    <a:pt x="427235" y="236257"/>
                    <a:pt x="427616" y="237781"/>
                    <a:pt x="429807" y="237115"/>
                  </a:cubicBezTo>
                  <a:cubicBezTo>
                    <a:pt x="432188" y="237019"/>
                    <a:pt x="431521" y="232543"/>
                    <a:pt x="434950" y="234733"/>
                  </a:cubicBezTo>
                  <a:cubicBezTo>
                    <a:pt x="434760" y="232447"/>
                    <a:pt x="434284" y="230638"/>
                    <a:pt x="433807" y="228923"/>
                  </a:cubicBezTo>
                  <a:cubicBezTo>
                    <a:pt x="434950" y="227590"/>
                    <a:pt x="434855" y="229209"/>
                    <a:pt x="436951" y="228733"/>
                  </a:cubicBezTo>
                  <a:cubicBezTo>
                    <a:pt x="437236" y="226542"/>
                    <a:pt x="435236" y="226161"/>
                    <a:pt x="437332" y="225399"/>
                  </a:cubicBezTo>
                  <a:cubicBezTo>
                    <a:pt x="438951" y="225399"/>
                    <a:pt x="439903" y="226161"/>
                    <a:pt x="441999" y="225589"/>
                  </a:cubicBezTo>
                  <a:cubicBezTo>
                    <a:pt x="442189" y="224637"/>
                    <a:pt x="441046" y="222256"/>
                    <a:pt x="442380" y="222446"/>
                  </a:cubicBezTo>
                  <a:cubicBezTo>
                    <a:pt x="445618" y="221684"/>
                    <a:pt x="447523" y="222541"/>
                    <a:pt x="450286" y="222446"/>
                  </a:cubicBezTo>
                  <a:cubicBezTo>
                    <a:pt x="449809" y="219684"/>
                    <a:pt x="450667" y="215302"/>
                    <a:pt x="447904" y="215493"/>
                  </a:cubicBezTo>
                  <a:cubicBezTo>
                    <a:pt x="448381" y="218827"/>
                    <a:pt x="448095" y="221398"/>
                    <a:pt x="444856" y="221589"/>
                  </a:cubicBezTo>
                  <a:cubicBezTo>
                    <a:pt x="442380" y="217398"/>
                    <a:pt x="444761" y="212635"/>
                    <a:pt x="447428" y="210921"/>
                  </a:cubicBezTo>
                  <a:cubicBezTo>
                    <a:pt x="448285" y="211397"/>
                    <a:pt x="449238" y="211588"/>
                    <a:pt x="450762" y="211302"/>
                  </a:cubicBezTo>
                  <a:cubicBezTo>
                    <a:pt x="450571" y="212921"/>
                    <a:pt x="449619" y="214255"/>
                    <a:pt x="451619" y="214540"/>
                  </a:cubicBezTo>
                  <a:cubicBezTo>
                    <a:pt x="452762" y="210540"/>
                    <a:pt x="451238" y="203968"/>
                    <a:pt x="451143" y="198919"/>
                  </a:cubicBezTo>
                  <a:cubicBezTo>
                    <a:pt x="449143" y="197014"/>
                    <a:pt x="447333" y="199300"/>
                    <a:pt x="445047" y="198157"/>
                  </a:cubicBezTo>
                  <a:cubicBezTo>
                    <a:pt x="445428" y="194728"/>
                    <a:pt x="444190" y="191585"/>
                    <a:pt x="444952" y="187680"/>
                  </a:cubicBezTo>
                  <a:cubicBezTo>
                    <a:pt x="441713" y="189013"/>
                    <a:pt x="440951" y="184822"/>
                    <a:pt x="436855" y="185108"/>
                  </a:cubicBezTo>
                  <a:cubicBezTo>
                    <a:pt x="434379" y="185203"/>
                    <a:pt x="435617" y="188347"/>
                    <a:pt x="433236" y="188537"/>
                  </a:cubicBezTo>
                  <a:cubicBezTo>
                    <a:pt x="434284" y="184060"/>
                    <a:pt x="432474" y="181108"/>
                    <a:pt x="431045" y="177679"/>
                  </a:cubicBezTo>
                  <a:cubicBezTo>
                    <a:pt x="429997" y="177774"/>
                    <a:pt x="429140" y="177583"/>
                    <a:pt x="428473" y="177202"/>
                  </a:cubicBezTo>
                  <a:cubicBezTo>
                    <a:pt x="428188" y="181965"/>
                    <a:pt x="426664" y="185299"/>
                    <a:pt x="427521" y="191014"/>
                  </a:cubicBezTo>
                  <a:cubicBezTo>
                    <a:pt x="424092" y="195586"/>
                    <a:pt x="422187" y="203491"/>
                    <a:pt x="423235" y="211492"/>
                  </a:cubicBezTo>
                  <a:cubicBezTo>
                    <a:pt x="422568" y="212445"/>
                    <a:pt x="420472" y="212445"/>
                    <a:pt x="418663" y="212445"/>
                  </a:cubicBezTo>
                  <a:cubicBezTo>
                    <a:pt x="416758" y="216636"/>
                    <a:pt x="415329" y="221208"/>
                    <a:pt x="416758" y="228256"/>
                  </a:cubicBezTo>
                  <a:cubicBezTo>
                    <a:pt x="413138" y="231971"/>
                    <a:pt x="414376" y="246449"/>
                    <a:pt x="417805" y="250354"/>
                  </a:cubicBezTo>
                  <a:lnTo>
                    <a:pt x="417805" y="250354"/>
                  </a:lnTo>
                  <a:close/>
                  <a:moveTo>
                    <a:pt x="295123" y="310076"/>
                  </a:moveTo>
                  <a:cubicBezTo>
                    <a:pt x="295123" y="309219"/>
                    <a:pt x="295123" y="308171"/>
                    <a:pt x="294933" y="307504"/>
                  </a:cubicBezTo>
                  <a:cubicBezTo>
                    <a:pt x="295409" y="307314"/>
                    <a:pt x="295885" y="307409"/>
                    <a:pt x="296266" y="307409"/>
                  </a:cubicBezTo>
                  <a:cubicBezTo>
                    <a:pt x="296362" y="308171"/>
                    <a:pt x="296457" y="309124"/>
                    <a:pt x="296457" y="310076"/>
                  </a:cubicBezTo>
                  <a:cubicBezTo>
                    <a:pt x="296171" y="309886"/>
                    <a:pt x="295504" y="310076"/>
                    <a:pt x="295123" y="310076"/>
                  </a:cubicBezTo>
                  <a:lnTo>
                    <a:pt x="295123" y="310076"/>
                  </a:lnTo>
                  <a:close/>
                  <a:moveTo>
                    <a:pt x="447809" y="192061"/>
                  </a:moveTo>
                  <a:cubicBezTo>
                    <a:pt x="447333" y="191966"/>
                    <a:pt x="447142" y="191490"/>
                    <a:pt x="446571" y="191490"/>
                  </a:cubicBezTo>
                  <a:cubicBezTo>
                    <a:pt x="446571" y="191109"/>
                    <a:pt x="446380" y="190633"/>
                    <a:pt x="446476" y="190252"/>
                  </a:cubicBezTo>
                  <a:cubicBezTo>
                    <a:pt x="447809" y="189775"/>
                    <a:pt x="447714" y="191109"/>
                    <a:pt x="447809" y="192061"/>
                  </a:cubicBezTo>
                  <a:lnTo>
                    <a:pt x="447809" y="192061"/>
                  </a:lnTo>
                  <a:close/>
                  <a:moveTo>
                    <a:pt x="450571" y="194443"/>
                  </a:moveTo>
                  <a:cubicBezTo>
                    <a:pt x="448666" y="194919"/>
                    <a:pt x="448190" y="193014"/>
                    <a:pt x="449047" y="191966"/>
                  </a:cubicBezTo>
                  <a:cubicBezTo>
                    <a:pt x="450286" y="192061"/>
                    <a:pt x="450762" y="193014"/>
                    <a:pt x="450571" y="194443"/>
                  </a:cubicBezTo>
                  <a:lnTo>
                    <a:pt x="450571" y="194443"/>
                  </a:lnTo>
                  <a:close/>
                  <a:moveTo>
                    <a:pt x="454000" y="196729"/>
                  </a:moveTo>
                  <a:cubicBezTo>
                    <a:pt x="452286" y="197014"/>
                    <a:pt x="450857" y="197205"/>
                    <a:pt x="451333" y="195014"/>
                  </a:cubicBezTo>
                  <a:cubicBezTo>
                    <a:pt x="453048" y="194728"/>
                    <a:pt x="454000" y="195109"/>
                    <a:pt x="454000" y="196729"/>
                  </a:cubicBezTo>
                  <a:lnTo>
                    <a:pt x="454000" y="196729"/>
                  </a:lnTo>
                  <a:close/>
                  <a:moveTo>
                    <a:pt x="456953" y="199015"/>
                  </a:moveTo>
                  <a:cubicBezTo>
                    <a:pt x="456953" y="197395"/>
                    <a:pt x="455810" y="197014"/>
                    <a:pt x="454191" y="197395"/>
                  </a:cubicBezTo>
                  <a:cubicBezTo>
                    <a:pt x="453619" y="199586"/>
                    <a:pt x="455239" y="199491"/>
                    <a:pt x="456953" y="199015"/>
                  </a:cubicBezTo>
                  <a:lnTo>
                    <a:pt x="456953" y="199015"/>
                  </a:lnTo>
                  <a:close/>
                  <a:moveTo>
                    <a:pt x="454858" y="205777"/>
                  </a:moveTo>
                  <a:cubicBezTo>
                    <a:pt x="454191" y="203872"/>
                    <a:pt x="455334" y="203491"/>
                    <a:pt x="455048" y="201872"/>
                  </a:cubicBezTo>
                  <a:cubicBezTo>
                    <a:pt x="457429" y="201872"/>
                    <a:pt x="458477" y="206635"/>
                    <a:pt x="454858" y="205777"/>
                  </a:cubicBezTo>
                  <a:lnTo>
                    <a:pt x="454858" y="205777"/>
                  </a:lnTo>
                  <a:close/>
                  <a:moveTo>
                    <a:pt x="454381" y="208540"/>
                  </a:moveTo>
                  <a:cubicBezTo>
                    <a:pt x="454381" y="207587"/>
                    <a:pt x="455143" y="207492"/>
                    <a:pt x="454858" y="206444"/>
                  </a:cubicBezTo>
                  <a:cubicBezTo>
                    <a:pt x="454381" y="206539"/>
                    <a:pt x="454000" y="206730"/>
                    <a:pt x="453619" y="206635"/>
                  </a:cubicBezTo>
                  <a:cubicBezTo>
                    <a:pt x="453619" y="207492"/>
                    <a:pt x="452762" y="207587"/>
                    <a:pt x="453048" y="208635"/>
                  </a:cubicBezTo>
                  <a:cubicBezTo>
                    <a:pt x="453524" y="208540"/>
                    <a:pt x="453905" y="208540"/>
                    <a:pt x="454381" y="208540"/>
                  </a:cubicBezTo>
                  <a:lnTo>
                    <a:pt x="454381" y="208540"/>
                  </a:lnTo>
                  <a:close/>
                  <a:moveTo>
                    <a:pt x="434950" y="236067"/>
                  </a:moveTo>
                  <a:cubicBezTo>
                    <a:pt x="435046" y="237400"/>
                    <a:pt x="435141" y="238734"/>
                    <a:pt x="435236" y="240067"/>
                  </a:cubicBezTo>
                  <a:cubicBezTo>
                    <a:pt x="432283" y="239972"/>
                    <a:pt x="429712" y="239496"/>
                    <a:pt x="426187" y="240067"/>
                  </a:cubicBezTo>
                  <a:cubicBezTo>
                    <a:pt x="427997" y="238353"/>
                    <a:pt x="432950" y="238829"/>
                    <a:pt x="434950" y="236067"/>
                  </a:cubicBezTo>
                  <a:lnTo>
                    <a:pt x="434950" y="236067"/>
                  </a:lnTo>
                  <a:close/>
                  <a:moveTo>
                    <a:pt x="427330" y="246354"/>
                  </a:moveTo>
                  <a:cubicBezTo>
                    <a:pt x="425711" y="246354"/>
                    <a:pt x="424663" y="245782"/>
                    <a:pt x="423330" y="245401"/>
                  </a:cubicBezTo>
                  <a:cubicBezTo>
                    <a:pt x="423139" y="244258"/>
                    <a:pt x="423997" y="243973"/>
                    <a:pt x="423711" y="242830"/>
                  </a:cubicBezTo>
                  <a:cubicBezTo>
                    <a:pt x="424187" y="244830"/>
                    <a:pt x="426568" y="244639"/>
                    <a:pt x="427330" y="246354"/>
                  </a:cubicBezTo>
                  <a:lnTo>
                    <a:pt x="427330" y="246354"/>
                  </a:lnTo>
                  <a:close/>
                  <a:moveTo>
                    <a:pt x="420663" y="254831"/>
                  </a:moveTo>
                  <a:cubicBezTo>
                    <a:pt x="420472" y="253688"/>
                    <a:pt x="420568" y="252640"/>
                    <a:pt x="420472" y="251497"/>
                  </a:cubicBezTo>
                  <a:cubicBezTo>
                    <a:pt x="423711" y="250545"/>
                    <a:pt x="423997" y="255117"/>
                    <a:pt x="420663" y="254831"/>
                  </a:cubicBezTo>
                  <a:lnTo>
                    <a:pt x="420663" y="254831"/>
                  </a:lnTo>
                  <a:close/>
                  <a:moveTo>
                    <a:pt x="429902" y="137293"/>
                  </a:moveTo>
                  <a:cubicBezTo>
                    <a:pt x="429807" y="136340"/>
                    <a:pt x="429902" y="135578"/>
                    <a:pt x="429712" y="134816"/>
                  </a:cubicBezTo>
                  <a:cubicBezTo>
                    <a:pt x="431236" y="134340"/>
                    <a:pt x="432188" y="134626"/>
                    <a:pt x="432855" y="135197"/>
                  </a:cubicBezTo>
                  <a:cubicBezTo>
                    <a:pt x="432760" y="136435"/>
                    <a:pt x="432188" y="137674"/>
                    <a:pt x="429902" y="137293"/>
                  </a:cubicBezTo>
                  <a:lnTo>
                    <a:pt x="429902" y="137293"/>
                  </a:lnTo>
                  <a:close/>
                  <a:moveTo>
                    <a:pt x="441713" y="129292"/>
                  </a:moveTo>
                  <a:cubicBezTo>
                    <a:pt x="442189" y="129387"/>
                    <a:pt x="442285" y="129006"/>
                    <a:pt x="442189" y="128625"/>
                  </a:cubicBezTo>
                  <a:cubicBezTo>
                    <a:pt x="443428" y="128244"/>
                    <a:pt x="443428" y="131482"/>
                    <a:pt x="441713" y="130530"/>
                  </a:cubicBezTo>
                  <a:cubicBezTo>
                    <a:pt x="441808" y="130054"/>
                    <a:pt x="441808" y="129673"/>
                    <a:pt x="441713" y="129292"/>
                  </a:cubicBezTo>
                  <a:lnTo>
                    <a:pt x="441713" y="129292"/>
                  </a:lnTo>
                  <a:close/>
                  <a:moveTo>
                    <a:pt x="445428" y="127672"/>
                  </a:moveTo>
                  <a:cubicBezTo>
                    <a:pt x="444856" y="127672"/>
                    <a:pt x="444094" y="127863"/>
                    <a:pt x="443428" y="127768"/>
                  </a:cubicBezTo>
                  <a:cubicBezTo>
                    <a:pt x="443713" y="126910"/>
                    <a:pt x="444666" y="126625"/>
                    <a:pt x="444666" y="125672"/>
                  </a:cubicBezTo>
                  <a:cubicBezTo>
                    <a:pt x="445428" y="125767"/>
                    <a:pt x="445333" y="126910"/>
                    <a:pt x="445428" y="127672"/>
                  </a:cubicBezTo>
                  <a:lnTo>
                    <a:pt x="445428" y="127672"/>
                  </a:lnTo>
                  <a:close/>
                  <a:moveTo>
                    <a:pt x="448381" y="122910"/>
                  </a:moveTo>
                  <a:cubicBezTo>
                    <a:pt x="448762" y="124720"/>
                    <a:pt x="447714" y="125005"/>
                    <a:pt x="445904" y="125005"/>
                  </a:cubicBezTo>
                  <a:cubicBezTo>
                    <a:pt x="446476" y="124053"/>
                    <a:pt x="446666" y="122910"/>
                    <a:pt x="448381" y="122910"/>
                  </a:cubicBezTo>
                  <a:lnTo>
                    <a:pt x="448381" y="122910"/>
                  </a:lnTo>
                  <a:close/>
                  <a:moveTo>
                    <a:pt x="525343" y="512768"/>
                  </a:moveTo>
                  <a:cubicBezTo>
                    <a:pt x="525152" y="511625"/>
                    <a:pt x="525914" y="511530"/>
                    <a:pt x="525914" y="510768"/>
                  </a:cubicBezTo>
                  <a:cubicBezTo>
                    <a:pt x="526295" y="510673"/>
                    <a:pt x="526771" y="510673"/>
                    <a:pt x="527248" y="510673"/>
                  </a:cubicBezTo>
                  <a:cubicBezTo>
                    <a:pt x="527438" y="511720"/>
                    <a:pt x="526581" y="511816"/>
                    <a:pt x="526581" y="512673"/>
                  </a:cubicBezTo>
                  <a:cubicBezTo>
                    <a:pt x="526105" y="512768"/>
                    <a:pt x="525819" y="512673"/>
                    <a:pt x="525343" y="512768"/>
                  </a:cubicBezTo>
                  <a:lnTo>
                    <a:pt x="525343" y="512768"/>
                  </a:lnTo>
                  <a:close/>
                  <a:moveTo>
                    <a:pt x="622879" y="569061"/>
                  </a:moveTo>
                  <a:cubicBezTo>
                    <a:pt x="624688" y="566299"/>
                    <a:pt x="633356" y="567156"/>
                    <a:pt x="636595" y="567442"/>
                  </a:cubicBezTo>
                  <a:cubicBezTo>
                    <a:pt x="638119" y="565632"/>
                    <a:pt x="635642" y="561822"/>
                    <a:pt x="636690" y="560869"/>
                  </a:cubicBezTo>
                  <a:cubicBezTo>
                    <a:pt x="641738" y="562108"/>
                    <a:pt x="649263" y="554869"/>
                    <a:pt x="644977" y="549916"/>
                  </a:cubicBezTo>
                  <a:cubicBezTo>
                    <a:pt x="642214" y="549439"/>
                    <a:pt x="643072" y="552011"/>
                    <a:pt x="640595" y="551535"/>
                  </a:cubicBezTo>
                  <a:cubicBezTo>
                    <a:pt x="639071" y="549344"/>
                    <a:pt x="639643" y="544582"/>
                    <a:pt x="639071" y="541343"/>
                  </a:cubicBezTo>
                  <a:cubicBezTo>
                    <a:pt x="640976" y="540962"/>
                    <a:pt x="642310" y="539914"/>
                    <a:pt x="643453" y="538962"/>
                  </a:cubicBezTo>
                  <a:cubicBezTo>
                    <a:pt x="641548" y="535438"/>
                    <a:pt x="644215" y="534961"/>
                    <a:pt x="645548" y="532961"/>
                  </a:cubicBezTo>
                  <a:cubicBezTo>
                    <a:pt x="641262" y="534390"/>
                    <a:pt x="636976" y="533628"/>
                    <a:pt x="634404" y="531151"/>
                  </a:cubicBezTo>
                  <a:cubicBezTo>
                    <a:pt x="634880" y="526198"/>
                    <a:pt x="632118" y="525055"/>
                    <a:pt x="631737" y="520960"/>
                  </a:cubicBezTo>
                  <a:cubicBezTo>
                    <a:pt x="630403" y="521055"/>
                    <a:pt x="629165" y="521150"/>
                    <a:pt x="627927" y="521150"/>
                  </a:cubicBezTo>
                  <a:cubicBezTo>
                    <a:pt x="627641" y="520007"/>
                    <a:pt x="628403" y="519721"/>
                    <a:pt x="628308" y="518674"/>
                  </a:cubicBezTo>
                  <a:cubicBezTo>
                    <a:pt x="627165" y="516959"/>
                    <a:pt x="625831" y="519912"/>
                    <a:pt x="624974" y="518197"/>
                  </a:cubicBezTo>
                  <a:cubicBezTo>
                    <a:pt x="624403" y="515816"/>
                    <a:pt x="625927" y="515340"/>
                    <a:pt x="625260" y="512959"/>
                  </a:cubicBezTo>
                  <a:cubicBezTo>
                    <a:pt x="623641" y="512197"/>
                    <a:pt x="622688" y="515054"/>
                    <a:pt x="622021" y="513244"/>
                  </a:cubicBezTo>
                  <a:cubicBezTo>
                    <a:pt x="621831" y="508291"/>
                    <a:pt x="617640" y="508101"/>
                    <a:pt x="615544" y="505243"/>
                  </a:cubicBezTo>
                  <a:cubicBezTo>
                    <a:pt x="613639" y="506386"/>
                    <a:pt x="612782" y="505624"/>
                    <a:pt x="610306" y="505624"/>
                  </a:cubicBezTo>
                  <a:cubicBezTo>
                    <a:pt x="610115" y="506577"/>
                    <a:pt x="611353" y="508958"/>
                    <a:pt x="610020" y="508958"/>
                  </a:cubicBezTo>
                  <a:cubicBezTo>
                    <a:pt x="606591" y="508577"/>
                    <a:pt x="601924" y="509911"/>
                    <a:pt x="601352" y="506386"/>
                  </a:cubicBezTo>
                  <a:cubicBezTo>
                    <a:pt x="601543" y="505053"/>
                    <a:pt x="603829" y="505720"/>
                    <a:pt x="602971" y="503624"/>
                  </a:cubicBezTo>
                  <a:cubicBezTo>
                    <a:pt x="599542" y="502195"/>
                    <a:pt x="594589" y="503815"/>
                    <a:pt x="593446" y="506386"/>
                  </a:cubicBezTo>
                  <a:cubicBezTo>
                    <a:pt x="592303" y="504481"/>
                    <a:pt x="588398" y="505720"/>
                    <a:pt x="585541" y="505624"/>
                  </a:cubicBezTo>
                  <a:cubicBezTo>
                    <a:pt x="583064" y="503910"/>
                    <a:pt x="580778" y="501910"/>
                    <a:pt x="575635" y="503148"/>
                  </a:cubicBezTo>
                  <a:cubicBezTo>
                    <a:pt x="574015" y="504196"/>
                    <a:pt x="573349" y="506101"/>
                    <a:pt x="571253" y="506767"/>
                  </a:cubicBezTo>
                  <a:cubicBezTo>
                    <a:pt x="571158" y="505339"/>
                    <a:pt x="568586" y="506672"/>
                    <a:pt x="567538" y="506386"/>
                  </a:cubicBezTo>
                  <a:cubicBezTo>
                    <a:pt x="566586" y="503148"/>
                    <a:pt x="565062" y="501243"/>
                    <a:pt x="561728" y="500957"/>
                  </a:cubicBezTo>
                  <a:cubicBezTo>
                    <a:pt x="560204" y="502672"/>
                    <a:pt x="563157" y="502862"/>
                    <a:pt x="563919" y="504100"/>
                  </a:cubicBezTo>
                  <a:cubicBezTo>
                    <a:pt x="563728" y="506672"/>
                    <a:pt x="564871" y="507720"/>
                    <a:pt x="565062" y="509815"/>
                  </a:cubicBezTo>
                  <a:cubicBezTo>
                    <a:pt x="561347" y="510196"/>
                    <a:pt x="557632" y="510482"/>
                    <a:pt x="554108" y="510673"/>
                  </a:cubicBezTo>
                  <a:cubicBezTo>
                    <a:pt x="554013" y="509530"/>
                    <a:pt x="553822" y="508482"/>
                    <a:pt x="553727" y="507434"/>
                  </a:cubicBezTo>
                  <a:cubicBezTo>
                    <a:pt x="551155" y="508101"/>
                    <a:pt x="551155" y="508101"/>
                    <a:pt x="548584" y="507720"/>
                  </a:cubicBezTo>
                  <a:cubicBezTo>
                    <a:pt x="546583" y="513816"/>
                    <a:pt x="537439" y="514102"/>
                    <a:pt x="534296" y="508958"/>
                  </a:cubicBezTo>
                  <a:cubicBezTo>
                    <a:pt x="532296" y="508672"/>
                    <a:pt x="528772" y="510196"/>
                    <a:pt x="527914" y="508768"/>
                  </a:cubicBezTo>
                  <a:cubicBezTo>
                    <a:pt x="529153" y="506958"/>
                    <a:pt x="531058" y="509434"/>
                    <a:pt x="532391" y="507815"/>
                  </a:cubicBezTo>
                  <a:cubicBezTo>
                    <a:pt x="532296" y="506482"/>
                    <a:pt x="532105" y="505243"/>
                    <a:pt x="532010" y="503910"/>
                  </a:cubicBezTo>
                  <a:cubicBezTo>
                    <a:pt x="528295" y="504100"/>
                    <a:pt x="526676" y="505434"/>
                    <a:pt x="523533" y="504481"/>
                  </a:cubicBezTo>
                  <a:cubicBezTo>
                    <a:pt x="523533" y="508768"/>
                    <a:pt x="525247" y="514864"/>
                    <a:pt x="524009" y="518102"/>
                  </a:cubicBezTo>
                  <a:cubicBezTo>
                    <a:pt x="522390" y="517721"/>
                    <a:pt x="525057" y="514483"/>
                    <a:pt x="521723" y="515054"/>
                  </a:cubicBezTo>
                  <a:cubicBezTo>
                    <a:pt x="520199" y="516864"/>
                    <a:pt x="522485" y="518388"/>
                    <a:pt x="522199" y="520864"/>
                  </a:cubicBezTo>
                  <a:cubicBezTo>
                    <a:pt x="518961" y="520198"/>
                    <a:pt x="518580" y="522103"/>
                    <a:pt x="517913" y="523722"/>
                  </a:cubicBezTo>
                  <a:cubicBezTo>
                    <a:pt x="513151" y="524389"/>
                    <a:pt x="509722" y="523246"/>
                    <a:pt x="509150" y="519150"/>
                  </a:cubicBezTo>
                  <a:cubicBezTo>
                    <a:pt x="504102" y="519912"/>
                    <a:pt x="502864" y="516197"/>
                    <a:pt x="497911" y="516769"/>
                  </a:cubicBezTo>
                  <a:cubicBezTo>
                    <a:pt x="498006" y="521150"/>
                    <a:pt x="494196" y="518769"/>
                    <a:pt x="493815" y="522865"/>
                  </a:cubicBezTo>
                  <a:cubicBezTo>
                    <a:pt x="489243" y="524389"/>
                    <a:pt x="488481" y="521531"/>
                    <a:pt x="485719" y="520960"/>
                  </a:cubicBezTo>
                  <a:cubicBezTo>
                    <a:pt x="480575" y="521436"/>
                    <a:pt x="475432" y="521817"/>
                    <a:pt x="470288" y="522198"/>
                  </a:cubicBezTo>
                  <a:cubicBezTo>
                    <a:pt x="470383" y="524198"/>
                    <a:pt x="470669" y="526008"/>
                    <a:pt x="470669" y="528103"/>
                  </a:cubicBezTo>
                  <a:cubicBezTo>
                    <a:pt x="473908" y="527913"/>
                    <a:pt x="473717" y="531628"/>
                    <a:pt x="476860" y="531532"/>
                  </a:cubicBezTo>
                  <a:cubicBezTo>
                    <a:pt x="474765" y="538390"/>
                    <a:pt x="463716" y="534771"/>
                    <a:pt x="463621" y="528580"/>
                  </a:cubicBezTo>
                  <a:cubicBezTo>
                    <a:pt x="460668" y="527532"/>
                    <a:pt x="458572" y="525532"/>
                    <a:pt x="454191" y="526103"/>
                  </a:cubicBezTo>
                  <a:cubicBezTo>
                    <a:pt x="455239" y="529437"/>
                    <a:pt x="455239" y="529437"/>
                    <a:pt x="451810" y="528865"/>
                  </a:cubicBezTo>
                  <a:cubicBezTo>
                    <a:pt x="451143" y="531913"/>
                    <a:pt x="454477" y="534676"/>
                    <a:pt x="450952" y="534771"/>
                  </a:cubicBezTo>
                  <a:cubicBezTo>
                    <a:pt x="449143" y="534295"/>
                    <a:pt x="452000" y="532390"/>
                    <a:pt x="450000" y="531723"/>
                  </a:cubicBezTo>
                  <a:cubicBezTo>
                    <a:pt x="448952" y="531723"/>
                    <a:pt x="447904" y="531723"/>
                    <a:pt x="446857" y="531913"/>
                  </a:cubicBezTo>
                  <a:cubicBezTo>
                    <a:pt x="448000" y="535723"/>
                    <a:pt x="442951" y="535819"/>
                    <a:pt x="439237" y="535057"/>
                  </a:cubicBezTo>
                  <a:cubicBezTo>
                    <a:pt x="442570" y="547439"/>
                    <a:pt x="427045" y="544963"/>
                    <a:pt x="425711" y="537533"/>
                  </a:cubicBezTo>
                  <a:cubicBezTo>
                    <a:pt x="429712" y="538009"/>
                    <a:pt x="428473" y="534104"/>
                    <a:pt x="431331" y="533723"/>
                  </a:cubicBezTo>
                  <a:cubicBezTo>
                    <a:pt x="430759" y="530675"/>
                    <a:pt x="430950" y="531056"/>
                    <a:pt x="430950" y="527913"/>
                  </a:cubicBezTo>
                  <a:cubicBezTo>
                    <a:pt x="430378" y="527722"/>
                    <a:pt x="429521" y="528008"/>
                    <a:pt x="429616" y="527341"/>
                  </a:cubicBezTo>
                  <a:cubicBezTo>
                    <a:pt x="426854" y="530104"/>
                    <a:pt x="421806" y="532961"/>
                    <a:pt x="422949" y="537057"/>
                  </a:cubicBezTo>
                  <a:cubicBezTo>
                    <a:pt x="422187" y="536866"/>
                    <a:pt x="421711" y="536104"/>
                    <a:pt x="420377" y="536581"/>
                  </a:cubicBezTo>
                  <a:cubicBezTo>
                    <a:pt x="418853" y="537533"/>
                    <a:pt x="421234" y="539819"/>
                    <a:pt x="420091" y="539819"/>
                  </a:cubicBezTo>
                  <a:cubicBezTo>
                    <a:pt x="417234" y="540010"/>
                    <a:pt x="414376" y="540200"/>
                    <a:pt x="411519" y="540486"/>
                  </a:cubicBezTo>
                  <a:cubicBezTo>
                    <a:pt x="410662" y="545534"/>
                    <a:pt x="400756" y="542867"/>
                    <a:pt x="395517" y="544391"/>
                  </a:cubicBezTo>
                  <a:cubicBezTo>
                    <a:pt x="394469" y="549916"/>
                    <a:pt x="385897" y="546487"/>
                    <a:pt x="380944" y="549344"/>
                  </a:cubicBezTo>
                  <a:cubicBezTo>
                    <a:pt x="380467" y="543629"/>
                    <a:pt x="375800" y="536676"/>
                    <a:pt x="379515" y="530580"/>
                  </a:cubicBezTo>
                  <a:cubicBezTo>
                    <a:pt x="377896" y="527913"/>
                    <a:pt x="376276" y="525436"/>
                    <a:pt x="374943" y="522388"/>
                  </a:cubicBezTo>
                  <a:cubicBezTo>
                    <a:pt x="379801" y="521722"/>
                    <a:pt x="380848" y="517816"/>
                    <a:pt x="383611" y="515149"/>
                  </a:cubicBezTo>
                  <a:cubicBezTo>
                    <a:pt x="379896" y="515626"/>
                    <a:pt x="373990" y="516578"/>
                    <a:pt x="371609" y="512292"/>
                  </a:cubicBezTo>
                  <a:cubicBezTo>
                    <a:pt x="373895" y="509149"/>
                    <a:pt x="374467" y="504958"/>
                    <a:pt x="380182" y="505053"/>
                  </a:cubicBezTo>
                  <a:cubicBezTo>
                    <a:pt x="380182" y="503719"/>
                    <a:pt x="379420" y="503624"/>
                    <a:pt x="379420" y="502481"/>
                  </a:cubicBezTo>
                  <a:cubicBezTo>
                    <a:pt x="380563" y="502291"/>
                    <a:pt x="381610" y="502291"/>
                    <a:pt x="382658" y="502291"/>
                  </a:cubicBezTo>
                  <a:cubicBezTo>
                    <a:pt x="382849" y="500195"/>
                    <a:pt x="381229" y="500195"/>
                    <a:pt x="382372" y="498957"/>
                  </a:cubicBezTo>
                  <a:cubicBezTo>
                    <a:pt x="383230" y="499052"/>
                    <a:pt x="383611" y="499719"/>
                    <a:pt x="385039" y="499338"/>
                  </a:cubicBezTo>
                  <a:cubicBezTo>
                    <a:pt x="385325" y="494099"/>
                    <a:pt x="385325" y="481240"/>
                    <a:pt x="387135" y="476383"/>
                  </a:cubicBezTo>
                  <a:cubicBezTo>
                    <a:pt x="384563" y="475525"/>
                    <a:pt x="382849" y="473430"/>
                    <a:pt x="380944" y="471620"/>
                  </a:cubicBezTo>
                  <a:cubicBezTo>
                    <a:pt x="382658" y="468667"/>
                    <a:pt x="378848" y="466858"/>
                    <a:pt x="377800" y="464762"/>
                  </a:cubicBezTo>
                  <a:cubicBezTo>
                    <a:pt x="379229" y="462095"/>
                    <a:pt x="382087" y="460571"/>
                    <a:pt x="381801" y="456571"/>
                  </a:cubicBezTo>
                  <a:cubicBezTo>
                    <a:pt x="381229" y="454570"/>
                    <a:pt x="379705" y="453904"/>
                    <a:pt x="379420" y="451522"/>
                  </a:cubicBezTo>
                  <a:cubicBezTo>
                    <a:pt x="379801" y="447427"/>
                    <a:pt x="383134" y="445807"/>
                    <a:pt x="384658" y="442664"/>
                  </a:cubicBezTo>
                  <a:cubicBezTo>
                    <a:pt x="384277" y="437425"/>
                    <a:pt x="383896" y="432282"/>
                    <a:pt x="383420" y="427043"/>
                  </a:cubicBezTo>
                  <a:cubicBezTo>
                    <a:pt x="385135" y="426186"/>
                    <a:pt x="385230" y="423614"/>
                    <a:pt x="387135" y="422852"/>
                  </a:cubicBezTo>
                  <a:cubicBezTo>
                    <a:pt x="388183" y="422757"/>
                    <a:pt x="389230" y="422662"/>
                    <a:pt x="390373" y="422662"/>
                  </a:cubicBezTo>
                  <a:cubicBezTo>
                    <a:pt x="391612" y="418471"/>
                    <a:pt x="385706" y="417042"/>
                    <a:pt x="385135" y="413994"/>
                  </a:cubicBezTo>
                  <a:cubicBezTo>
                    <a:pt x="384563" y="409803"/>
                    <a:pt x="386944" y="408279"/>
                    <a:pt x="391612" y="406279"/>
                  </a:cubicBezTo>
                  <a:cubicBezTo>
                    <a:pt x="391612" y="405231"/>
                    <a:pt x="391612" y="404183"/>
                    <a:pt x="391516" y="403040"/>
                  </a:cubicBezTo>
                  <a:cubicBezTo>
                    <a:pt x="382753" y="402754"/>
                    <a:pt x="388183" y="394468"/>
                    <a:pt x="384563" y="388562"/>
                  </a:cubicBezTo>
                  <a:cubicBezTo>
                    <a:pt x="385516" y="387133"/>
                    <a:pt x="385706" y="385324"/>
                    <a:pt x="388183" y="385038"/>
                  </a:cubicBezTo>
                  <a:cubicBezTo>
                    <a:pt x="388564" y="387419"/>
                    <a:pt x="389992" y="388753"/>
                    <a:pt x="393040" y="387895"/>
                  </a:cubicBezTo>
                  <a:cubicBezTo>
                    <a:pt x="393421" y="384943"/>
                    <a:pt x="390373" y="386276"/>
                    <a:pt x="389992" y="384276"/>
                  </a:cubicBezTo>
                  <a:cubicBezTo>
                    <a:pt x="391135" y="381704"/>
                    <a:pt x="388754" y="380942"/>
                    <a:pt x="388373" y="378466"/>
                  </a:cubicBezTo>
                  <a:cubicBezTo>
                    <a:pt x="387421" y="372084"/>
                    <a:pt x="392183" y="364845"/>
                    <a:pt x="391231" y="357415"/>
                  </a:cubicBezTo>
                  <a:cubicBezTo>
                    <a:pt x="393993" y="356844"/>
                    <a:pt x="393421" y="353605"/>
                    <a:pt x="395326" y="352462"/>
                  </a:cubicBezTo>
                  <a:cubicBezTo>
                    <a:pt x="396469" y="352462"/>
                    <a:pt x="397517" y="352367"/>
                    <a:pt x="398660" y="352177"/>
                  </a:cubicBezTo>
                  <a:cubicBezTo>
                    <a:pt x="398089" y="347033"/>
                    <a:pt x="389135" y="347795"/>
                    <a:pt x="390659" y="342366"/>
                  </a:cubicBezTo>
                  <a:cubicBezTo>
                    <a:pt x="393040" y="341985"/>
                    <a:pt x="392564" y="344842"/>
                    <a:pt x="395422" y="343890"/>
                  </a:cubicBezTo>
                  <a:cubicBezTo>
                    <a:pt x="398374" y="337318"/>
                    <a:pt x="396279" y="328650"/>
                    <a:pt x="396850" y="321030"/>
                  </a:cubicBezTo>
                  <a:cubicBezTo>
                    <a:pt x="399803" y="319030"/>
                    <a:pt x="401232" y="315791"/>
                    <a:pt x="401994" y="312172"/>
                  </a:cubicBezTo>
                  <a:cubicBezTo>
                    <a:pt x="400756" y="310552"/>
                    <a:pt x="398851" y="309790"/>
                    <a:pt x="398374" y="307123"/>
                  </a:cubicBezTo>
                  <a:cubicBezTo>
                    <a:pt x="400470" y="305885"/>
                    <a:pt x="403137" y="305123"/>
                    <a:pt x="404089" y="302837"/>
                  </a:cubicBezTo>
                  <a:cubicBezTo>
                    <a:pt x="403804" y="300170"/>
                    <a:pt x="400851" y="300837"/>
                    <a:pt x="400375" y="298551"/>
                  </a:cubicBezTo>
                  <a:cubicBezTo>
                    <a:pt x="401137" y="297122"/>
                    <a:pt x="400184" y="294360"/>
                    <a:pt x="401994" y="293884"/>
                  </a:cubicBezTo>
                  <a:cubicBezTo>
                    <a:pt x="404375" y="293122"/>
                    <a:pt x="405137" y="294360"/>
                    <a:pt x="407137" y="294074"/>
                  </a:cubicBezTo>
                  <a:cubicBezTo>
                    <a:pt x="408566" y="292645"/>
                    <a:pt x="406756" y="292169"/>
                    <a:pt x="406947" y="290264"/>
                  </a:cubicBezTo>
                  <a:cubicBezTo>
                    <a:pt x="410281" y="287502"/>
                    <a:pt x="413805" y="284263"/>
                    <a:pt x="418186" y="284168"/>
                  </a:cubicBezTo>
                  <a:cubicBezTo>
                    <a:pt x="417615" y="280644"/>
                    <a:pt x="420472" y="280072"/>
                    <a:pt x="419520" y="276167"/>
                  </a:cubicBezTo>
                  <a:cubicBezTo>
                    <a:pt x="422282" y="277596"/>
                    <a:pt x="422187" y="274929"/>
                    <a:pt x="423235" y="273310"/>
                  </a:cubicBezTo>
                  <a:cubicBezTo>
                    <a:pt x="428092" y="272929"/>
                    <a:pt x="433712" y="271405"/>
                    <a:pt x="432760" y="277786"/>
                  </a:cubicBezTo>
                  <a:cubicBezTo>
                    <a:pt x="434188" y="276929"/>
                    <a:pt x="435522" y="276262"/>
                    <a:pt x="435712" y="274167"/>
                  </a:cubicBezTo>
                  <a:cubicBezTo>
                    <a:pt x="433236" y="274548"/>
                    <a:pt x="432664" y="272643"/>
                    <a:pt x="432188" y="270643"/>
                  </a:cubicBezTo>
                  <a:cubicBezTo>
                    <a:pt x="429616" y="270071"/>
                    <a:pt x="427902" y="273024"/>
                    <a:pt x="426949" y="270357"/>
                  </a:cubicBezTo>
                  <a:cubicBezTo>
                    <a:pt x="428473" y="269119"/>
                    <a:pt x="432093" y="270547"/>
                    <a:pt x="435427" y="269690"/>
                  </a:cubicBezTo>
                  <a:cubicBezTo>
                    <a:pt x="439618" y="266452"/>
                    <a:pt x="436379" y="256736"/>
                    <a:pt x="436474" y="250069"/>
                  </a:cubicBezTo>
                  <a:cubicBezTo>
                    <a:pt x="439999" y="247402"/>
                    <a:pt x="446761" y="248068"/>
                    <a:pt x="445904" y="254545"/>
                  </a:cubicBezTo>
                  <a:cubicBezTo>
                    <a:pt x="444094" y="255212"/>
                    <a:pt x="443999" y="255307"/>
                    <a:pt x="441999" y="254831"/>
                  </a:cubicBezTo>
                  <a:cubicBezTo>
                    <a:pt x="443142" y="258832"/>
                    <a:pt x="440094" y="260356"/>
                    <a:pt x="441999" y="263308"/>
                  </a:cubicBezTo>
                  <a:cubicBezTo>
                    <a:pt x="444761" y="263023"/>
                    <a:pt x="446380" y="264261"/>
                    <a:pt x="450476" y="263880"/>
                  </a:cubicBezTo>
                  <a:cubicBezTo>
                    <a:pt x="451810" y="261975"/>
                    <a:pt x="451810" y="258927"/>
                    <a:pt x="453238" y="257212"/>
                  </a:cubicBezTo>
                  <a:cubicBezTo>
                    <a:pt x="458096" y="256927"/>
                    <a:pt x="457906" y="252545"/>
                    <a:pt x="464097" y="253783"/>
                  </a:cubicBezTo>
                  <a:cubicBezTo>
                    <a:pt x="463144" y="251021"/>
                    <a:pt x="463144" y="251021"/>
                    <a:pt x="466478" y="250926"/>
                  </a:cubicBezTo>
                  <a:cubicBezTo>
                    <a:pt x="465811" y="247687"/>
                    <a:pt x="466764" y="245878"/>
                    <a:pt x="468669" y="244925"/>
                  </a:cubicBezTo>
                  <a:cubicBezTo>
                    <a:pt x="470955" y="248068"/>
                    <a:pt x="473908" y="243592"/>
                    <a:pt x="476479" y="245020"/>
                  </a:cubicBezTo>
                  <a:cubicBezTo>
                    <a:pt x="478194" y="243877"/>
                    <a:pt x="475241" y="242353"/>
                    <a:pt x="476860" y="241687"/>
                  </a:cubicBezTo>
                  <a:cubicBezTo>
                    <a:pt x="479051" y="241972"/>
                    <a:pt x="478099" y="242068"/>
                    <a:pt x="480099" y="241401"/>
                  </a:cubicBezTo>
                  <a:cubicBezTo>
                    <a:pt x="480670" y="240067"/>
                    <a:pt x="481051" y="238639"/>
                    <a:pt x="482480" y="237877"/>
                  </a:cubicBezTo>
                  <a:cubicBezTo>
                    <a:pt x="486862" y="234543"/>
                    <a:pt x="488862" y="231495"/>
                    <a:pt x="497053" y="232257"/>
                  </a:cubicBezTo>
                  <a:cubicBezTo>
                    <a:pt x="503626" y="224542"/>
                    <a:pt x="513817" y="220065"/>
                    <a:pt x="517532" y="209873"/>
                  </a:cubicBezTo>
                  <a:cubicBezTo>
                    <a:pt x="520675" y="209587"/>
                    <a:pt x="520675" y="206920"/>
                    <a:pt x="523914" y="206635"/>
                  </a:cubicBezTo>
                  <a:cubicBezTo>
                    <a:pt x="524390" y="204825"/>
                    <a:pt x="524962" y="202825"/>
                    <a:pt x="526676" y="201967"/>
                  </a:cubicBezTo>
                  <a:cubicBezTo>
                    <a:pt x="537249" y="197110"/>
                    <a:pt x="542964" y="187966"/>
                    <a:pt x="550489" y="180631"/>
                  </a:cubicBezTo>
                  <a:cubicBezTo>
                    <a:pt x="551822" y="180536"/>
                    <a:pt x="553060" y="180441"/>
                    <a:pt x="554394" y="180250"/>
                  </a:cubicBezTo>
                  <a:cubicBezTo>
                    <a:pt x="558585" y="176059"/>
                    <a:pt x="562585" y="169487"/>
                    <a:pt x="569158" y="169392"/>
                  </a:cubicBezTo>
                  <a:cubicBezTo>
                    <a:pt x="567443" y="167487"/>
                    <a:pt x="569824" y="165582"/>
                    <a:pt x="570015" y="162724"/>
                  </a:cubicBezTo>
                  <a:cubicBezTo>
                    <a:pt x="570301" y="157390"/>
                    <a:pt x="568586" y="150628"/>
                    <a:pt x="568586" y="144722"/>
                  </a:cubicBezTo>
                  <a:cubicBezTo>
                    <a:pt x="567634" y="143770"/>
                    <a:pt x="565824" y="143770"/>
                    <a:pt x="565062" y="142341"/>
                  </a:cubicBezTo>
                  <a:cubicBezTo>
                    <a:pt x="560109" y="132816"/>
                    <a:pt x="550012" y="128911"/>
                    <a:pt x="540868" y="124053"/>
                  </a:cubicBezTo>
                  <a:cubicBezTo>
                    <a:pt x="529248" y="125291"/>
                    <a:pt x="524104" y="116909"/>
                    <a:pt x="513055" y="119671"/>
                  </a:cubicBezTo>
                  <a:cubicBezTo>
                    <a:pt x="511817" y="118433"/>
                    <a:pt x="511817" y="116052"/>
                    <a:pt x="510865" y="114528"/>
                  </a:cubicBezTo>
                  <a:cubicBezTo>
                    <a:pt x="505531" y="114147"/>
                    <a:pt x="501816" y="111956"/>
                    <a:pt x="498006" y="109575"/>
                  </a:cubicBezTo>
                  <a:cubicBezTo>
                    <a:pt x="498673" y="112147"/>
                    <a:pt x="494577" y="112528"/>
                    <a:pt x="496482" y="114337"/>
                  </a:cubicBezTo>
                  <a:cubicBezTo>
                    <a:pt x="499244" y="113671"/>
                    <a:pt x="500578" y="111956"/>
                    <a:pt x="502387" y="114528"/>
                  </a:cubicBezTo>
                  <a:cubicBezTo>
                    <a:pt x="499625" y="115290"/>
                    <a:pt x="492958" y="114909"/>
                    <a:pt x="488195" y="115671"/>
                  </a:cubicBezTo>
                  <a:cubicBezTo>
                    <a:pt x="487433" y="116909"/>
                    <a:pt x="486957" y="118433"/>
                    <a:pt x="485147" y="119100"/>
                  </a:cubicBezTo>
                  <a:cubicBezTo>
                    <a:pt x="480670" y="118528"/>
                    <a:pt x="477622" y="119576"/>
                    <a:pt x="473527" y="118052"/>
                  </a:cubicBezTo>
                  <a:cubicBezTo>
                    <a:pt x="469050" y="120243"/>
                    <a:pt x="458001" y="123862"/>
                    <a:pt x="458858" y="113956"/>
                  </a:cubicBezTo>
                  <a:cubicBezTo>
                    <a:pt x="461144" y="112909"/>
                    <a:pt x="463430" y="111861"/>
                    <a:pt x="463716" y="109003"/>
                  </a:cubicBezTo>
                  <a:cubicBezTo>
                    <a:pt x="460763" y="110242"/>
                    <a:pt x="457334" y="109575"/>
                    <a:pt x="455334" y="110337"/>
                  </a:cubicBezTo>
                  <a:cubicBezTo>
                    <a:pt x="454953" y="112718"/>
                    <a:pt x="456382" y="113290"/>
                    <a:pt x="456286" y="115480"/>
                  </a:cubicBezTo>
                  <a:cubicBezTo>
                    <a:pt x="451714" y="113480"/>
                    <a:pt x="454667" y="118243"/>
                    <a:pt x="452667" y="119100"/>
                  </a:cubicBezTo>
                  <a:cubicBezTo>
                    <a:pt x="451810" y="118338"/>
                    <a:pt x="449809" y="118624"/>
                    <a:pt x="448095" y="118719"/>
                  </a:cubicBezTo>
                  <a:cubicBezTo>
                    <a:pt x="445809" y="122053"/>
                    <a:pt x="443523" y="125386"/>
                    <a:pt x="440284" y="127863"/>
                  </a:cubicBezTo>
                  <a:cubicBezTo>
                    <a:pt x="441999" y="130339"/>
                    <a:pt x="439808" y="131387"/>
                    <a:pt x="438856" y="133197"/>
                  </a:cubicBezTo>
                  <a:cubicBezTo>
                    <a:pt x="437808" y="133292"/>
                    <a:pt x="436665" y="133292"/>
                    <a:pt x="435522" y="133387"/>
                  </a:cubicBezTo>
                  <a:cubicBezTo>
                    <a:pt x="436284" y="132435"/>
                    <a:pt x="436093" y="131006"/>
                    <a:pt x="435236" y="130149"/>
                  </a:cubicBezTo>
                  <a:cubicBezTo>
                    <a:pt x="433617" y="131006"/>
                    <a:pt x="431426" y="131197"/>
                    <a:pt x="428854" y="131292"/>
                  </a:cubicBezTo>
                  <a:cubicBezTo>
                    <a:pt x="428759" y="133292"/>
                    <a:pt x="430569" y="133768"/>
                    <a:pt x="428473" y="134626"/>
                  </a:cubicBezTo>
                  <a:cubicBezTo>
                    <a:pt x="427235" y="133387"/>
                    <a:pt x="428473" y="133006"/>
                    <a:pt x="428283" y="131292"/>
                  </a:cubicBezTo>
                  <a:cubicBezTo>
                    <a:pt x="421901" y="130244"/>
                    <a:pt x="421139" y="122719"/>
                    <a:pt x="414472" y="122053"/>
                  </a:cubicBezTo>
                  <a:cubicBezTo>
                    <a:pt x="412186" y="116052"/>
                    <a:pt x="408852" y="111004"/>
                    <a:pt x="402946" y="109289"/>
                  </a:cubicBezTo>
                  <a:cubicBezTo>
                    <a:pt x="403137" y="106717"/>
                    <a:pt x="401613" y="104908"/>
                    <a:pt x="399327" y="103669"/>
                  </a:cubicBezTo>
                  <a:cubicBezTo>
                    <a:pt x="399041" y="101574"/>
                    <a:pt x="398946" y="99383"/>
                    <a:pt x="398755" y="97288"/>
                  </a:cubicBezTo>
                  <a:cubicBezTo>
                    <a:pt x="395707" y="93287"/>
                    <a:pt x="391707" y="90334"/>
                    <a:pt x="387040" y="88334"/>
                  </a:cubicBezTo>
                  <a:cubicBezTo>
                    <a:pt x="385706" y="83095"/>
                    <a:pt x="381420" y="81190"/>
                    <a:pt x="378372" y="77952"/>
                  </a:cubicBezTo>
                  <a:cubicBezTo>
                    <a:pt x="377324" y="73475"/>
                    <a:pt x="372943" y="72904"/>
                    <a:pt x="370085" y="70808"/>
                  </a:cubicBezTo>
                  <a:cubicBezTo>
                    <a:pt x="369895" y="69760"/>
                    <a:pt x="369895" y="68617"/>
                    <a:pt x="369704" y="67570"/>
                  </a:cubicBezTo>
                  <a:cubicBezTo>
                    <a:pt x="364465" y="65188"/>
                    <a:pt x="361322" y="60331"/>
                    <a:pt x="355417" y="58807"/>
                  </a:cubicBezTo>
                  <a:cubicBezTo>
                    <a:pt x="355512" y="57187"/>
                    <a:pt x="353988" y="57568"/>
                    <a:pt x="354559" y="55568"/>
                  </a:cubicBezTo>
                  <a:cubicBezTo>
                    <a:pt x="346654" y="50329"/>
                    <a:pt x="341701" y="41281"/>
                    <a:pt x="331604" y="38423"/>
                  </a:cubicBezTo>
                  <a:cubicBezTo>
                    <a:pt x="328461" y="28803"/>
                    <a:pt x="317983" y="27469"/>
                    <a:pt x="313316" y="19754"/>
                  </a:cubicBezTo>
                  <a:cubicBezTo>
                    <a:pt x="312268" y="19849"/>
                    <a:pt x="311221" y="19849"/>
                    <a:pt x="310078" y="19945"/>
                  </a:cubicBezTo>
                  <a:cubicBezTo>
                    <a:pt x="309125" y="18897"/>
                    <a:pt x="308173" y="17944"/>
                    <a:pt x="308363" y="15468"/>
                  </a:cubicBezTo>
                  <a:cubicBezTo>
                    <a:pt x="298743" y="12134"/>
                    <a:pt x="292171" y="4705"/>
                    <a:pt x="278550" y="7943"/>
                  </a:cubicBezTo>
                  <a:cubicBezTo>
                    <a:pt x="278645" y="14515"/>
                    <a:pt x="272930" y="21659"/>
                    <a:pt x="278074" y="26898"/>
                  </a:cubicBezTo>
                  <a:cubicBezTo>
                    <a:pt x="277026" y="27755"/>
                    <a:pt x="275502" y="28517"/>
                    <a:pt x="275692" y="30422"/>
                  </a:cubicBezTo>
                  <a:cubicBezTo>
                    <a:pt x="276740" y="37756"/>
                    <a:pt x="273121" y="41090"/>
                    <a:pt x="273787" y="48139"/>
                  </a:cubicBezTo>
                  <a:cubicBezTo>
                    <a:pt x="276550" y="49948"/>
                    <a:pt x="276550" y="55187"/>
                    <a:pt x="277883" y="58902"/>
                  </a:cubicBezTo>
                  <a:cubicBezTo>
                    <a:pt x="275216" y="62331"/>
                    <a:pt x="276264" y="66427"/>
                    <a:pt x="276264" y="72713"/>
                  </a:cubicBezTo>
                  <a:cubicBezTo>
                    <a:pt x="279121" y="71951"/>
                    <a:pt x="278836" y="74904"/>
                    <a:pt x="279217" y="76999"/>
                  </a:cubicBezTo>
                  <a:cubicBezTo>
                    <a:pt x="275216" y="80619"/>
                    <a:pt x="276740" y="89477"/>
                    <a:pt x="280550" y="93192"/>
                  </a:cubicBezTo>
                  <a:cubicBezTo>
                    <a:pt x="282074" y="101383"/>
                    <a:pt x="278169" y="106432"/>
                    <a:pt x="278264" y="114909"/>
                  </a:cubicBezTo>
                  <a:cubicBezTo>
                    <a:pt x="281979" y="117004"/>
                    <a:pt x="282741" y="127006"/>
                    <a:pt x="280074" y="130435"/>
                  </a:cubicBezTo>
                  <a:cubicBezTo>
                    <a:pt x="281503" y="132244"/>
                    <a:pt x="281407" y="137293"/>
                    <a:pt x="280836" y="139483"/>
                  </a:cubicBezTo>
                  <a:cubicBezTo>
                    <a:pt x="281979" y="140722"/>
                    <a:pt x="283693" y="141007"/>
                    <a:pt x="283789" y="143770"/>
                  </a:cubicBezTo>
                  <a:cubicBezTo>
                    <a:pt x="284074" y="146818"/>
                    <a:pt x="281026" y="147103"/>
                    <a:pt x="280931" y="149866"/>
                  </a:cubicBezTo>
                  <a:cubicBezTo>
                    <a:pt x="282836" y="153009"/>
                    <a:pt x="282455" y="159010"/>
                    <a:pt x="285027" y="161296"/>
                  </a:cubicBezTo>
                  <a:cubicBezTo>
                    <a:pt x="279026" y="165868"/>
                    <a:pt x="286265" y="176440"/>
                    <a:pt x="282360" y="184251"/>
                  </a:cubicBezTo>
                  <a:cubicBezTo>
                    <a:pt x="289123" y="186156"/>
                    <a:pt x="285313" y="195776"/>
                    <a:pt x="286170" y="200253"/>
                  </a:cubicBezTo>
                  <a:cubicBezTo>
                    <a:pt x="285122" y="200634"/>
                    <a:pt x="282550" y="198443"/>
                    <a:pt x="283027" y="201110"/>
                  </a:cubicBezTo>
                  <a:cubicBezTo>
                    <a:pt x="285884" y="203491"/>
                    <a:pt x="286837" y="207968"/>
                    <a:pt x="288932" y="211111"/>
                  </a:cubicBezTo>
                  <a:cubicBezTo>
                    <a:pt x="288361" y="213493"/>
                    <a:pt x="286265" y="215017"/>
                    <a:pt x="286170" y="217779"/>
                  </a:cubicBezTo>
                  <a:cubicBezTo>
                    <a:pt x="287980" y="220732"/>
                    <a:pt x="287599" y="226066"/>
                    <a:pt x="289694" y="228637"/>
                  </a:cubicBezTo>
                  <a:cubicBezTo>
                    <a:pt x="285122" y="233114"/>
                    <a:pt x="290551" y="245116"/>
                    <a:pt x="287503" y="250354"/>
                  </a:cubicBezTo>
                  <a:cubicBezTo>
                    <a:pt x="286646" y="251688"/>
                    <a:pt x="283979" y="250259"/>
                    <a:pt x="283789" y="252545"/>
                  </a:cubicBezTo>
                  <a:cubicBezTo>
                    <a:pt x="283217" y="255307"/>
                    <a:pt x="287313" y="252640"/>
                    <a:pt x="287218" y="254926"/>
                  </a:cubicBezTo>
                  <a:cubicBezTo>
                    <a:pt x="288837" y="257593"/>
                    <a:pt x="284932" y="258736"/>
                    <a:pt x="286932" y="259498"/>
                  </a:cubicBezTo>
                  <a:cubicBezTo>
                    <a:pt x="289694" y="259022"/>
                    <a:pt x="289218" y="268071"/>
                    <a:pt x="290361" y="271595"/>
                  </a:cubicBezTo>
                  <a:cubicBezTo>
                    <a:pt x="289123" y="273976"/>
                    <a:pt x="287027" y="271690"/>
                    <a:pt x="286075" y="273881"/>
                  </a:cubicBezTo>
                  <a:cubicBezTo>
                    <a:pt x="286265" y="276453"/>
                    <a:pt x="290647" y="274167"/>
                    <a:pt x="291409" y="276167"/>
                  </a:cubicBezTo>
                  <a:cubicBezTo>
                    <a:pt x="291980" y="281406"/>
                    <a:pt x="292361" y="288550"/>
                    <a:pt x="292075" y="294455"/>
                  </a:cubicBezTo>
                  <a:cubicBezTo>
                    <a:pt x="291694" y="293407"/>
                    <a:pt x="292647" y="291026"/>
                    <a:pt x="291313" y="291217"/>
                  </a:cubicBezTo>
                  <a:cubicBezTo>
                    <a:pt x="290551" y="292931"/>
                    <a:pt x="290551" y="295027"/>
                    <a:pt x="290361" y="297217"/>
                  </a:cubicBezTo>
                  <a:cubicBezTo>
                    <a:pt x="291409" y="297503"/>
                    <a:pt x="293695" y="296170"/>
                    <a:pt x="293695" y="297598"/>
                  </a:cubicBezTo>
                  <a:cubicBezTo>
                    <a:pt x="294552" y="304456"/>
                    <a:pt x="294171" y="310171"/>
                    <a:pt x="294361" y="316458"/>
                  </a:cubicBezTo>
                  <a:cubicBezTo>
                    <a:pt x="295600" y="318649"/>
                    <a:pt x="298552" y="318553"/>
                    <a:pt x="298743" y="321982"/>
                  </a:cubicBezTo>
                  <a:cubicBezTo>
                    <a:pt x="294742" y="321887"/>
                    <a:pt x="293504" y="324268"/>
                    <a:pt x="292647" y="327031"/>
                  </a:cubicBezTo>
                  <a:cubicBezTo>
                    <a:pt x="296457" y="327697"/>
                    <a:pt x="295504" y="333889"/>
                    <a:pt x="296171" y="338556"/>
                  </a:cubicBezTo>
                  <a:cubicBezTo>
                    <a:pt x="292837" y="339604"/>
                    <a:pt x="293409" y="344271"/>
                    <a:pt x="288646" y="342366"/>
                  </a:cubicBezTo>
                  <a:cubicBezTo>
                    <a:pt x="289313" y="346843"/>
                    <a:pt x="295409" y="344842"/>
                    <a:pt x="294552" y="351034"/>
                  </a:cubicBezTo>
                  <a:cubicBezTo>
                    <a:pt x="298362" y="351034"/>
                    <a:pt x="298457" y="355987"/>
                    <a:pt x="296933" y="358654"/>
                  </a:cubicBezTo>
                  <a:cubicBezTo>
                    <a:pt x="294171" y="358654"/>
                    <a:pt x="292171" y="357606"/>
                    <a:pt x="291980" y="361035"/>
                  </a:cubicBezTo>
                  <a:cubicBezTo>
                    <a:pt x="292933" y="364464"/>
                    <a:pt x="296457" y="360559"/>
                    <a:pt x="297981" y="363130"/>
                  </a:cubicBezTo>
                  <a:cubicBezTo>
                    <a:pt x="298171" y="364369"/>
                    <a:pt x="298267" y="365797"/>
                    <a:pt x="298267" y="367036"/>
                  </a:cubicBezTo>
                  <a:cubicBezTo>
                    <a:pt x="301886" y="366369"/>
                    <a:pt x="303220" y="372751"/>
                    <a:pt x="301029" y="374656"/>
                  </a:cubicBezTo>
                  <a:cubicBezTo>
                    <a:pt x="298933" y="375322"/>
                    <a:pt x="298552" y="374275"/>
                    <a:pt x="296838" y="374370"/>
                  </a:cubicBezTo>
                  <a:cubicBezTo>
                    <a:pt x="295123" y="378466"/>
                    <a:pt x="290647" y="380275"/>
                    <a:pt x="289408" y="384657"/>
                  </a:cubicBezTo>
                  <a:cubicBezTo>
                    <a:pt x="291980" y="386467"/>
                    <a:pt x="295790" y="387229"/>
                    <a:pt x="295123" y="392753"/>
                  </a:cubicBezTo>
                  <a:cubicBezTo>
                    <a:pt x="293123" y="394372"/>
                    <a:pt x="290551" y="395325"/>
                    <a:pt x="290266" y="398373"/>
                  </a:cubicBezTo>
                  <a:cubicBezTo>
                    <a:pt x="293123" y="398182"/>
                    <a:pt x="294552" y="396754"/>
                    <a:pt x="295504" y="399325"/>
                  </a:cubicBezTo>
                  <a:cubicBezTo>
                    <a:pt x="296362" y="401897"/>
                    <a:pt x="293028" y="401040"/>
                    <a:pt x="293314" y="403421"/>
                  </a:cubicBezTo>
                  <a:cubicBezTo>
                    <a:pt x="296933" y="402850"/>
                    <a:pt x="296838" y="410470"/>
                    <a:pt x="295981" y="412946"/>
                  </a:cubicBezTo>
                  <a:cubicBezTo>
                    <a:pt x="292361" y="413994"/>
                    <a:pt x="284360" y="411422"/>
                    <a:pt x="285884" y="416947"/>
                  </a:cubicBezTo>
                  <a:cubicBezTo>
                    <a:pt x="288551" y="416947"/>
                    <a:pt x="287599" y="413708"/>
                    <a:pt x="290932" y="413899"/>
                  </a:cubicBezTo>
                  <a:cubicBezTo>
                    <a:pt x="292647" y="414184"/>
                    <a:pt x="294457" y="414375"/>
                    <a:pt x="294457" y="416851"/>
                  </a:cubicBezTo>
                  <a:cubicBezTo>
                    <a:pt x="294266" y="418566"/>
                    <a:pt x="291313" y="417518"/>
                    <a:pt x="291980" y="419709"/>
                  </a:cubicBezTo>
                  <a:cubicBezTo>
                    <a:pt x="294647" y="419709"/>
                    <a:pt x="295504" y="418185"/>
                    <a:pt x="298362" y="418566"/>
                  </a:cubicBezTo>
                  <a:cubicBezTo>
                    <a:pt x="301410" y="420185"/>
                    <a:pt x="302077" y="428853"/>
                    <a:pt x="297886" y="429615"/>
                  </a:cubicBezTo>
                  <a:cubicBezTo>
                    <a:pt x="298076" y="433330"/>
                    <a:pt x="298457" y="436949"/>
                    <a:pt x="298743" y="440569"/>
                  </a:cubicBezTo>
                  <a:cubicBezTo>
                    <a:pt x="300743" y="440759"/>
                    <a:pt x="301219" y="438854"/>
                    <a:pt x="302077" y="441140"/>
                  </a:cubicBezTo>
                  <a:cubicBezTo>
                    <a:pt x="302172" y="449046"/>
                    <a:pt x="303505" y="454951"/>
                    <a:pt x="302934" y="461905"/>
                  </a:cubicBezTo>
                  <a:cubicBezTo>
                    <a:pt x="302077" y="461809"/>
                    <a:pt x="301696" y="461143"/>
                    <a:pt x="300362" y="461524"/>
                  </a:cubicBezTo>
                  <a:cubicBezTo>
                    <a:pt x="300743" y="466191"/>
                    <a:pt x="301124" y="470953"/>
                    <a:pt x="301505" y="475811"/>
                  </a:cubicBezTo>
                  <a:cubicBezTo>
                    <a:pt x="303220" y="475621"/>
                    <a:pt x="305410" y="475621"/>
                    <a:pt x="305982" y="474668"/>
                  </a:cubicBezTo>
                  <a:cubicBezTo>
                    <a:pt x="305791" y="473430"/>
                    <a:pt x="303505" y="469429"/>
                    <a:pt x="306268" y="469429"/>
                  </a:cubicBezTo>
                  <a:cubicBezTo>
                    <a:pt x="306077" y="472668"/>
                    <a:pt x="310268" y="482193"/>
                    <a:pt x="304648" y="483336"/>
                  </a:cubicBezTo>
                  <a:cubicBezTo>
                    <a:pt x="305029" y="487146"/>
                    <a:pt x="305887" y="488194"/>
                    <a:pt x="305315" y="491623"/>
                  </a:cubicBezTo>
                  <a:cubicBezTo>
                    <a:pt x="306172" y="492004"/>
                    <a:pt x="308649" y="490670"/>
                    <a:pt x="308554" y="492099"/>
                  </a:cubicBezTo>
                  <a:cubicBezTo>
                    <a:pt x="308268" y="495528"/>
                    <a:pt x="309411" y="496957"/>
                    <a:pt x="308554" y="499243"/>
                  </a:cubicBezTo>
                  <a:cubicBezTo>
                    <a:pt x="306458" y="498481"/>
                    <a:pt x="309792" y="495623"/>
                    <a:pt x="306268" y="496195"/>
                  </a:cubicBezTo>
                  <a:cubicBezTo>
                    <a:pt x="304934" y="499243"/>
                    <a:pt x="307601" y="502767"/>
                    <a:pt x="306934" y="507339"/>
                  </a:cubicBezTo>
                  <a:cubicBezTo>
                    <a:pt x="305887" y="508482"/>
                    <a:pt x="305887" y="506958"/>
                    <a:pt x="303791" y="507434"/>
                  </a:cubicBezTo>
                  <a:cubicBezTo>
                    <a:pt x="304172" y="512197"/>
                    <a:pt x="304458" y="516959"/>
                    <a:pt x="304839" y="521722"/>
                  </a:cubicBezTo>
                  <a:cubicBezTo>
                    <a:pt x="307030" y="521817"/>
                    <a:pt x="307506" y="519912"/>
                    <a:pt x="308173" y="522103"/>
                  </a:cubicBezTo>
                  <a:cubicBezTo>
                    <a:pt x="308935" y="525151"/>
                    <a:pt x="306839" y="527722"/>
                    <a:pt x="308744" y="529818"/>
                  </a:cubicBezTo>
                  <a:cubicBezTo>
                    <a:pt x="312745" y="530104"/>
                    <a:pt x="307887" y="526675"/>
                    <a:pt x="311125" y="526484"/>
                  </a:cubicBezTo>
                  <a:cubicBezTo>
                    <a:pt x="311411" y="529437"/>
                    <a:pt x="311697" y="532485"/>
                    <a:pt x="311792" y="535533"/>
                  </a:cubicBezTo>
                  <a:cubicBezTo>
                    <a:pt x="311125" y="536485"/>
                    <a:pt x="308649" y="536009"/>
                    <a:pt x="308744" y="537628"/>
                  </a:cubicBezTo>
                  <a:cubicBezTo>
                    <a:pt x="313792" y="536962"/>
                    <a:pt x="311411" y="543629"/>
                    <a:pt x="312649" y="545820"/>
                  </a:cubicBezTo>
                  <a:cubicBezTo>
                    <a:pt x="317317" y="546868"/>
                    <a:pt x="314269" y="541057"/>
                    <a:pt x="318841" y="542105"/>
                  </a:cubicBezTo>
                  <a:cubicBezTo>
                    <a:pt x="319031" y="540105"/>
                    <a:pt x="317126" y="539533"/>
                    <a:pt x="319222" y="538771"/>
                  </a:cubicBezTo>
                  <a:cubicBezTo>
                    <a:pt x="321603" y="539914"/>
                    <a:pt x="319603" y="546391"/>
                    <a:pt x="320841" y="550487"/>
                  </a:cubicBezTo>
                  <a:cubicBezTo>
                    <a:pt x="322365" y="550106"/>
                    <a:pt x="323222" y="550487"/>
                    <a:pt x="323508" y="551535"/>
                  </a:cubicBezTo>
                  <a:cubicBezTo>
                    <a:pt x="323698" y="553249"/>
                    <a:pt x="323794" y="554964"/>
                    <a:pt x="323984" y="556678"/>
                  </a:cubicBezTo>
                  <a:cubicBezTo>
                    <a:pt x="323222" y="556964"/>
                    <a:pt x="322841" y="557726"/>
                    <a:pt x="321412" y="557536"/>
                  </a:cubicBezTo>
                  <a:cubicBezTo>
                    <a:pt x="321603" y="560107"/>
                    <a:pt x="321793" y="562679"/>
                    <a:pt x="321889" y="565346"/>
                  </a:cubicBezTo>
                  <a:cubicBezTo>
                    <a:pt x="317888" y="565251"/>
                    <a:pt x="319888" y="568108"/>
                    <a:pt x="319603" y="568775"/>
                  </a:cubicBezTo>
                  <a:cubicBezTo>
                    <a:pt x="315507" y="568394"/>
                    <a:pt x="316650" y="572204"/>
                    <a:pt x="313316" y="572585"/>
                  </a:cubicBezTo>
                  <a:cubicBezTo>
                    <a:pt x="305410" y="570204"/>
                    <a:pt x="301886" y="578872"/>
                    <a:pt x="293504" y="576014"/>
                  </a:cubicBezTo>
                  <a:cubicBezTo>
                    <a:pt x="293314" y="578300"/>
                    <a:pt x="291028" y="578300"/>
                    <a:pt x="290647" y="580205"/>
                  </a:cubicBezTo>
                  <a:cubicBezTo>
                    <a:pt x="292647" y="580777"/>
                    <a:pt x="291980" y="579157"/>
                    <a:pt x="293028" y="578681"/>
                  </a:cubicBezTo>
                  <a:cubicBezTo>
                    <a:pt x="293885" y="584682"/>
                    <a:pt x="299981" y="585158"/>
                    <a:pt x="292456" y="587920"/>
                  </a:cubicBezTo>
                  <a:cubicBezTo>
                    <a:pt x="289504" y="587158"/>
                    <a:pt x="288361" y="584301"/>
                    <a:pt x="286265" y="582586"/>
                  </a:cubicBezTo>
                  <a:cubicBezTo>
                    <a:pt x="282455" y="582682"/>
                    <a:pt x="277978" y="583729"/>
                    <a:pt x="275216" y="582682"/>
                  </a:cubicBezTo>
                  <a:cubicBezTo>
                    <a:pt x="274359" y="584015"/>
                    <a:pt x="275502" y="587063"/>
                    <a:pt x="272168" y="586301"/>
                  </a:cubicBezTo>
                  <a:cubicBezTo>
                    <a:pt x="272263" y="587349"/>
                    <a:pt x="272359" y="588397"/>
                    <a:pt x="272454" y="589540"/>
                  </a:cubicBezTo>
                  <a:cubicBezTo>
                    <a:pt x="270358" y="590492"/>
                    <a:pt x="269120" y="591540"/>
                    <a:pt x="267310" y="591254"/>
                  </a:cubicBezTo>
                  <a:cubicBezTo>
                    <a:pt x="267691" y="591349"/>
                    <a:pt x="268263" y="590397"/>
                    <a:pt x="267882" y="590016"/>
                  </a:cubicBezTo>
                  <a:cubicBezTo>
                    <a:pt x="267215" y="588968"/>
                    <a:pt x="262929" y="591064"/>
                    <a:pt x="264453" y="586873"/>
                  </a:cubicBezTo>
                  <a:cubicBezTo>
                    <a:pt x="261595" y="587063"/>
                    <a:pt x="258833" y="587349"/>
                    <a:pt x="255976" y="587539"/>
                  </a:cubicBezTo>
                  <a:cubicBezTo>
                    <a:pt x="255595" y="588587"/>
                    <a:pt x="256928" y="590968"/>
                    <a:pt x="255499" y="590873"/>
                  </a:cubicBezTo>
                  <a:cubicBezTo>
                    <a:pt x="244450" y="588873"/>
                    <a:pt x="240831" y="596588"/>
                    <a:pt x="229115" y="594778"/>
                  </a:cubicBezTo>
                  <a:cubicBezTo>
                    <a:pt x="228544" y="596112"/>
                    <a:pt x="228163" y="597731"/>
                    <a:pt x="226734" y="598207"/>
                  </a:cubicBezTo>
                  <a:cubicBezTo>
                    <a:pt x="222638" y="596398"/>
                    <a:pt x="222829" y="602113"/>
                    <a:pt x="219304" y="602779"/>
                  </a:cubicBezTo>
                  <a:cubicBezTo>
                    <a:pt x="216352" y="600493"/>
                    <a:pt x="209208" y="603160"/>
                    <a:pt x="205398" y="601827"/>
                  </a:cubicBezTo>
                  <a:cubicBezTo>
                    <a:pt x="204350" y="603160"/>
                    <a:pt x="206065" y="602970"/>
                    <a:pt x="205684" y="605161"/>
                  </a:cubicBezTo>
                  <a:cubicBezTo>
                    <a:pt x="202350" y="604780"/>
                    <a:pt x="201874" y="606589"/>
                    <a:pt x="200731" y="608018"/>
                  </a:cubicBezTo>
                  <a:cubicBezTo>
                    <a:pt x="194920" y="608685"/>
                    <a:pt x="187872" y="608304"/>
                    <a:pt x="183967" y="610590"/>
                  </a:cubicBezTo>
                  <a:cubicBezTo>
                    <a:pt x="181776" y="609256"/>
                    <a:pt x="177966" y="609637"/>
                    <a:pt x="174156" y="610114"/>
                  </a:cubicBezTo>
                  <a:cubicBezTo>
                    <a:pt x="173108" y="608113"/>
                    <a:pt x="173680" y="607256"/>
                    <a:pt x="173870" y="604875"/>
                  </a:cubicBezTo>
                  <a:cubicBezTo>
                    <a:pt x="171775" y="606589"/>
                    <a:pt x="169298" y="609256"/>
                    <a:pt x="165583" y="607447"/>
                  </a:cubicBezTo>
                  <a:cubicBezTo>
                    <a:pt x="164155" y="608685"/>
                    <a:pt x="165869" y="612209"/>
                    <a:pt x="164631" y="613447"/>
                  </a:cubicBezTo>
                  <a:cubicBezTo>
                    <a:pt x="154534" y="614305"/>
                    <a:pt x="144343" y="614971"/>
                    <a:pt x="134151" y="615638"/>
                  </a:cubicBezTo>
                  <a:cubicBezTo>
                    <a:pt x="133389" y="617448"/>
                    <a:pt x="131674" y="617924"/>
                    <a:pt x="130531" y="619353"/>
                  </a:cubicBezTo>
                  <a:cubicBezTo>
                    <a:pt x="133103" y="619353"/>
                    <a:pt x="132722" y="622972"/>
                    <a:pt x="135961" y="622210"/>
                  </a:cubicBezTo>
                  <a:cubicBezTo>
                    <a:pt x="137485" y="621829"/>
                    <a:pt x="135580" y="618591"/>
                    <a:pt x="137675" y="618781"/>
                  </a:cubicBezTo>
                  <a:cubicBezTo>
                    <a:pt x="139866" y="618496"/>
                    <a:pt x="141866" y="618400"/>
                    <a:pt x="144152" y="618210"/>
                  </a:cubicBezTo>
                  <a:cubicBezTo>
                    <a:pt x="143866" y="619829"/>
                    <a:pt x="145390" y="622877"/>
                    <a:pt x="143866" y="623544"/>
                  </a:cubicBezTo>
                  <a:cubicBezTo>
                    <a:pt x="141295" y="623830"/>
                    <a:pt x="138628" y="624020"/>
                    <a:pt x="136818" y="623353"/>
                  </a:cubicBezTo>
                  <a:cubicBezTo>
                    <a:pt x="133865" y="627259"/>
                    <a:pt x="125102" y="632116"/>
                    <a:pt x="119006" y="629164"/>
                  </a:cubicBezTo>
                  <a:cubicBezTo>
                    <a:pt x="121197" y="628592"/>
                    <a:pt x="121578" y="630021"/>
                    <a:pt x="123578" y="629545"/>
                  </a:cubicBezTo>
                  <a:cubicBezTo>
                    <a:pt x="123673" y="626306"/>
                    <a:pt x="120435" y="626878"/>
                    <a:pt x="119863" y="624592"/>
                  </a:cubicBezTo>
                  <a:cubicBezTo>
                    <a:pt x="114910" y="626211"/>
                    <a:pt x="110815" y="628497"/>
                    <a:pt x="105290" y="629640"/>
                  </a:cubicBezTo>
                  <a:cubicBezTo>
                    <a:pt x="106814" y="632116"/>
                    <a:pt x="109386" y="631831"/>
                    <a:pt x="111862" y="631735"/>
                  </a:cubicBezTo>
                  <a:cubicBezTo>
                    <a:pt x="112339" y="634593"/>
                    <a:pt x="118625" y="636403"/>
                    <a:pt x="115196" y="639260"/>
                  </a:cubicBezTo>
                  <a:cubicBezTo>
                    <a:pt x="109767" y="639070"/>
                    <a:pt x="106243" y="636593"/>
                    <a:pt x="99956" y="637260"/>
                  </a:cubicBezTo>
                  <a:cubicBezTo>
                    <a:pt x="98432" y="637736"/>
                    <a:pt x="98813" y="639832"/>
                    <a:pt x="96241" y="639451"/>
                  </a:cubicBezTo>
                  <a:cubicBezTo>
                    <a:pt x="94813" y="639070"/>
                    <a:pt x="94146" y="637641"/>
                    <a:pt x="93479" y="636403"/>
                  </a:cubicBezTo>
                  <a:cubicBezTo>
                    <a:pt x="93670" y="634974"/>
                    <a:pt x="97956" y="636593"/>
                    <a:pt x="97099" y="634117"/>
                  </a:cubicBezTo>
                  <a:cubicBezTo>
                    <a:pt x="97003" y="633545"/>
                    <a:pt x="96908" y="632878"/>
                    <a:pt x="96908" y="632212"/>
                  </a:cubicBezTo>
                  <a:cubicBezTo>
                    <a:pt x="91860" y="634117"/>
                    <a:pt x="91955" y="630021"/>
                    <a:pt x="88907" y="629449"/>
                  </a:cubicBezTo>
                  <a:cubicBezTo>
                    <a:pt x="87478" y="630116"/>
                    <a:pt x="88145" y="632593"/>
                    <a:pt x="86621" y="632878"/>
                  </a:cubicBezTo>
                  <a:cubicBezTo>
                    <a:pt x="82240" y="634498"/>
                    <a:pt x="81763" y="631545"/>
                    <a:pt x="79192" y="630973"/>
                  </a:cubicBezTo>
                  <a:cubicBezTo>
                    <a:pt x="79668" y="632402"/>
                    <a:pt x="80335" y="633355"/>
                    <a:pt x="80239" y="635450"/>
                  </a:cubicBezTo>
                  <a:cubicBezTo>
                    <a:pt x="76715" y="634688"/>
                    <a:pt x="78334" y="638689"/>
                    <a:pt x="76048" y="638974"/>
                  </a:cubicBezTo>
                  <a:cubicBezTo>
                    <a:pt x="71000" y="640498"/>
                    <a:pt x="74334" y="632402"/>
                    <a:pt x="69667" y="633545"/>
                  </a:cubicBezTo>
                  <a:cubicBezTo>
                    <a:pt x="70905" y="635926"/>
                    <a:pt x="72429" y="637927"/>
                    <a:pt x="72810" y="641260"/>
                  </a:cubicBezTo>
                  <a:cubicBezTo>
                    <a:pt x="75667" y="641832"/>
                    <a:pt x="77763" y="638879"/>
                    <a:pt x="78715" y="641356"/>
                  </a:cubicBezTo>
                  <a:cubicBezTo>
                    <a:pt x="73477" y="643261"/>
                    <a:pt x="65095" y="641260"/>
                    <a:pt x="58713" y="643546"/>
                  </a:cubicBezTo>
                  <a:cubicBezTo>
                    <a:pt x="58332" y="645547"/>
                    <a:pt x="59951" y="645356"/>
                    <a:pt x="59570" y="647356"/>
                  </a:cubicBezTo>
                  <a:cubicBezTo>
                    <a:pt x="61094" y="647071"/>
                    <a:pt x="62332" y="645737"/>
                    <a:pt x="62999" y="647833"/>
                  </a:cubicBezTo>
                  <a:cubicBezTo>
                    <a:pt x="58522" y="649833"/>
                    <a:pt x="49093" y="648880"/>
                    <a:pt x="45473" y="649833"/>
                  </a:cubicBezTo>
                  <a:cubicBezTo>
                    <a:pt x="44806" y="651547"/>
                    <a:pt x="48045" y="651738"/>
                    <a:pt x="46330" y="652405"/>
                  </a:cubicBezTo>
                  <a:cubicBezTo>
                    <a:pt x="40996" y="652690"/>
                    <a:pt x="38425" y="654119"/>
                    <a:pt x="35281" y="652024"/>
                  </a:cubicBezTo>
                  <a:cubicBezTo>
                    <a:pt x="30138" y="652405"/>
                    <a:pt x="30233" y="654881"/>
                    <a:pt x="24994" y="654119"/>
                  </a:cubicBezTo>
                  <a:cubicBezTo>
                    <a:pt x="23185" y="655929"/>
                    <a:pt x="22327" y="658786"/>
                    <a:pt x="19565" y="659739"/>
                  </a:cubicBezTo>
                  <a:cubicBezTo>
                    <a:pt x="19756" y="661549"/>
                    <a:pt x="19851" y="663263"/>
                    <a:pt x="20041" y="664978"/>
                  </a:cubicBezTo>
                  <a:cubicBezTo>
                    <a:pt x="17089" y="666406"/>
                    <a:pt x="12326" y="666025"/>
                    <a:pt x="8326" y="666502"/>
                  </a:cubicBezTo>
                  <a:cubicBezTo>
                    <a:pt x="6802" y="668883"/>
                    <a:pt x="6992" y="671740"/>
                    <a:pt x="7564" y="673741"/>
                  </a:cubicBezTo>
                  <a:cubicBezTo>
                    <a:pt x="8516" y="677074"/>
                    <a:pt x="17470" y="684218"/>
                    <a:pt x="21756" y="686980"/>
                  </a:cubicBezTo>
                  <a:cubicBezTo>
                    <a:pt x="22994" y="688028"/>
                    <a:pt x="23756" y="690124"/>
                    <a:pt x="24613" y="690790"/>
                  </a:cubicBezTo>
                  <a:cubicBezTo>
                    <a:pt x="26042" y="692124"/>
                    <a:pt x="29185" y="691648"/>
                    <a:pt x="28233" y="694981"/>
                  </a:cubicBezTo>
                  <a:cubicBezTo>
                    <a:pt x="29852" y="694886"/>
                    <a:pt x="31567" y="694696"/>
                    <a:pt x="33281" y="694696"/>
                  </a:cubicBezTo>
                  <a:cubicBezTo>
                    <a:pt x="33853" y="696696"/>
                    <a:pt x="32233" y="696791"/>
                    <a:pt x="33567" y="697839"/>
                  </a:cubicBezTo>
                  <a:cubicBezTo>
                    <a:pt x="34710" y="697934"/>
                    <a:pt x="34900" y="696982"/>
                    <a:pt x="36139" y="697077"/>
                  </a:cubicBezTo>
                  <a:cubicBezTo>
                    <a:pt x="36329" y="698029"/>
                    <a:pt x="36329" y="699172"/>
                    <a:pt x="36424" y="700315"/>
                  </a:cubicBezTo>
                  <a:cubicBezTo>
                    <a:pt x="37663" y="700315"/>
                    <a:pt x="37758" y="699363"/>
                    <a:pt x="38901" y="699363"/>
                  </a:cubicBezTo>
                  <a:cubicBezTo>
                    <a:pt x="38996" y="700506"/>
                    <a:pt x="39091" y="701554"/>
                    <a:pt x="39187" y="702697"/>
                  </a:cubicBezTo>
                  <a:cubicBezTo>
                    <a:pt x="45092" y="699839"/>
                    <a:pt x="45568" y="704506"/>
                    <a:pt x="50426" y="704411"/>
                  </a:cubicBezTo>
                  <a:cubicBezTo>
                    <a:pt x="49855" y="706507"/>
                    <a:pt x="50140" y="706126"/>
                    <a:pt x="51379" y="707650"/>
                  </a:cubicBezTo>
                  <a:cubicBezTo>
                    <a:pt x="53284" y="707554"/>
                    <a:pt x="56141" y="704316"/>
                    <a:pt x="56522" y="707935"/>
                  </a:cubicBezTo>
                  <a:cubicBezTo>
                    <a:pt x="54522" y="708316"/>
                    <a:pt x="52998" y="706316"/>
                    <a:pt x="52712" y="708888"/>
                  </a:cubicBezTo>
                  <a:cubicBezTo>
                    <a:pt x="57475" y="712222"/>
                    <a:pt x="61856" y="716032"/>
                    <a:pt x="66619" y="719461"/>
                  </a:cubicBezTo>
                  <a:cubicBezTo>
                    <a:pt x="70238" y="720223"/>
                    <a:pt x="75286" y="717175"/>
                    <a:pt x="76334" y="719365"/>
                  </a:cubicBezTo>
                  <a:cubicBezTo>
                    <a:pt x="75858" y="720985"/>
                    <a:pt x="72810" y="717937"/>
                    <a:pt x="73191" y="720889"/>
                  </a:cubicBezTo>
                  <a:cubicBezTo>
                    <a:pt x="74239" y="722509"/>
                    <a:pt x="77191" y="720699"/>
                    <a:pt x="78334" y="720508"/>
                  </a:cubicBezTo>
                  <a:cubicBezTo>
                    <a:pt x="79668" y="721651"/>
                    <a:pt x="78525" y="722032"/>
                    <a:pt x="78620" y="723747"/>
                  </a:cubicBezTo>
                  <a:cubicBezTo>
                    <a:pt x="80620" y="723461"/>
                    <a:pt x="82525" y="723461"/>
                    <a:pt x="84430" y="723366"/>
                  </a:cubicBezTo>
                  <a:cubicBezTo>
                    <a:pt x="85097" y="725366"/>
                    <a:pt x="83478" y="725366"/>
                    <a:pt x="84716" y="726509"/>
                  </a:cubicBezTo>
                  <a:cubicBezTo>
                    <a:pt x="86050" y="726509"/>
                    <a:pt x="86050" y="725652"/>
                    <a:pt x="87288" y="725652"/>
                  </a:cubicBezTo>
                  <a:cubicBezTo>
                    <a:pt x="87383" y="726700"/>
                    <a:pt x="87478" y="727747"/>
                    <a:pt x="87574" y="728795"/>
                  </a:cubicBezTo>
                  <a:cubicBezTo>
                    <a:pt x="88812" y="728890"/>
                    <a:pt x="89002" y="727938"/>
                    <a:pt x="90050" y="728033"/>
                  </a:cubicBezTo>
                  <a:cubicBezTo>
                    <a:pt x="90145" y="729176"/>
                    <a:pt x="90336" y="730224"/>
                    <a:pt x="90336" y="731367"/>
                  </a:cubicBezTo>
                  <a:cubicBezTo>
                    <a:pt x="93003" y="731557"/>
                    <a:pt x="93574" y="730033"/>
                    <a:pt x="96146" y="730224"/>
                  </a:cubicBezTo>
                  <a:cubicBezTo>
                    <a:pt x="96527" y="731748"/>
                    <a:pt x="95003" y="731748"/>
                    <a:pt x="95765" y="733367"/>
                  </a:cubicBezTo>
                  <a:cubicBezTo>
                    <a:pt x="98432" y="733653"/>
                    <a:pt x="99385" y="732510"/>
                    <a:pt x="101480" y="732319"/>
                  </a:cubicBezTo>
                  <a:cubicBezTo>
                    <a:pt x="102147" y="734415"/>
                    <a:pt x="100432" y="734415"/>
                    <a:pt x="101766" y="735558"/>
                  </a:cubicBezTo>
                  <a:cubicBezTo>
                    <a:pt x="104052" y="735748"/>
                    <a:pt x="105385" y="735177"/>
                    <a:pt x="107005" y="734510"/>
                  </a:cubicBezTo>
                  <a:cubicBezTo>
                    <a:pt x="108243" y="735272"/>
                    <a:pt x="105862" y="738130"/>
                    <a:pt x="108529" y="738320"/>
                  </a:cubicBezTo>
                  <a:cubicBezTo>
                    <a:pt x="109957" y="737463"/>
                    <a:pt x="115482" y="735939"/>
                    <a:pt x="115672" y="737749"/>
                  </a:cubicBezTo>
                  <a:cubicBezTo>
                    <a:pt x="115196" y="739273"/>
                    <a:pt x="111862" y="736510"/>
                    <a:pt x="112434" y="739939"/>
                  </a:cubicBezTo>
                  <a:cubicBezTo>
                    <a:pt x="116720" y="738987"/>
                    <a:pt x="122816" y="742035"/>
                    <a:pt x="126817" y="738796"/>
                  </a:cubicBezTo>
                  <a:cubicBezTo>
                    <a:pt x="129103" y="741654"/>
                    <a:pt x="133675" y="741749"/>
                    <a:pt x="136437" y="743940"/>
                  </a:cubicBezTo>
                  <a:cubicBezTo>
                    <a:pt x="142723" y="743083"/>
                    <a:pt x="146057" y="742702"/>
                    <a:pt x="151391" y="742797"/>
                  </a:cubicBezTo>
                  <a:cubicBezTo>
                    <a:pt x="151486" y="744607"/>
                    <a:pt x="150439" y="744130"/>
                    <a:pt x="151486" y="745464"/>
                  </a:cubicBezTo>
                  <a:cubicBezTo>
                    <a:pt x="152534" y="745464"/>
                    <a:pt x="153677" y="745273"/>
                    <a:pt x="154820" y="745178"/>
                  </a:cubicBezTo>
                  <a:cubicBezTo>
                    <a:pt x="155106" y="742511"/>
                    <a:pt x="153582" y="741940"/>
                    <a:pt x="153582" y="739463"/>
                  </a:cubicBezTo>
                  <a:cubicBezTo>
                    <a:pt x="157392" y="738034"/>
                    <a:pt x="162916" y="736510"/>
                    <a:pt x="165202" y="735844"/>
                  </a:cubicBezTo>
                  <a:cubicBezTo>
                    <a:pt x="171013" y="734415"/>
                    <a:pt x="177490" y="735939"/>
                    <a:pt x="183395" y="734605"/>
                  </a:cubicBezTo>
                  <a:cubicBezTo>
                    <a:pt x="188729" y="733177"/>
                    <a:pt x="192063" y="728700"/>
                    <a:pt x="197302" y="729462"/>
                  </a:cubicBezTo>
                  <a:cubicBezTo>
                    <a:pt x="198826" y="729652"/>
                    <a:pt x="198730" y="731748"/>
                    <a:pt x="200731" y="731272"/>
                  </a:cubicBezTo>
                  <a:cubicBezTo>
                    <a:pt x="204064" y="728890"/>
                    <a:pt x="209684" y="728224"/>
                    <a:pt x="213970" y="726414"/>
                  </a:cubicBezTo>
                  <a:cubicBezTo>
                    <a:pt x="215399" y="722794"/>
                    <a:pt x="216733" y="719461"/>
                    <a:pt x="220543" y="718127"/>
                  </a:cubicBezTo>
                  <a:cubicBezTo>
                    <a:pt x="222829" y="719365"/>
                    <a:pt x="224924" y="720889"/>
                    <a:pt x="228448" y="720699"/>
                  </a:cubicBezTo>
                  <a:cubicBezTo>
                    <a:pt x="227972" y="717746"/>
                    <a:pt x="228544" y="716889"/>
                    <a:pt x="230925" y="717841"/>
                  </a:cubicBezTo>
                  <a:cubicBezTo>
                    <a:pt x="232639" y="716794"/>
                    <a:pt x="229496" y="715270"/>
                    <a:pt x="231306" y="714603"/>
                  </a:cubicBezTo>
                  <a:cubicBezTo>
                    <a:pt x="236068" y="716317"/>
                    <a:pt x="239688" y="714698"/>
                    <a:pt x="244831" y="713555"/>
                  </a:cubicBezTo>
                  <a:cubicBezTo>
                    <a:pt x="244831" y="709745"/>
                    <a:pt x="251308" y="711555"/>
                    <a:pt x="251689" y="707745"/>
                  </a:cubicBezTo>
                  <a:cubicBezTo>
                    <a:pt x="258071" y="707554"/>
                    <a:pt x="259595" y="703363"/>
                    <a:pt x="263596" y="700982"/>
                  </a:cubicBezTo>
                  <a:cubicBezTo>
                    <a:pt x="264739" y="701363"/>
                    <a:pt x="266263" y="701268"/>
                    <a:pt x="266929" y="702125"/>
                  </a:cubicBezTo>
                  <a:cubicBezTo>
                    <a:pt x="268453" y="702601"/>
                    <a:pt x="266548" y="707269"/>
                    <a:pt x="269120" y="706507"/>
                  </a:cubicBezTo>
                  <a:cubicBezTo>
                    <a:pt x="271216" y="707650"/>
                    <a:pt x="271216" y="701744"/>
                    <a:pt x="276073" y="703459"/>
                  </a:cubicBezTo>
                  <a:cubicBezTo>
                    <a:pt x="275978" y="700887"/>
                    <a:pt x="277978" y="700220"/>
                    <a:pt x="281026" y="700506"/>
                  </a:cubicBezTo>
                  <a:cubicBezTo>
                    <a:pt x="282741" y="699268"/>
                    <a:pt x="279693" y="697839"/>
                    <a:pt x="281598" y="697172"/>
                  </a:cubicBezTo>
                  <a:cubicBezTo>
                    <a:pt x="283693" y="696601"/>
                    <a:pt x="284455" y="697363"/>
                    <a:pt x="286075" y="697458"/>
                  </a:cubicBezTo>
                  <a:cubicBezTo>
                    <a:pt x="287694" y="696315"/>
                    <a:pt x="284836" y="694886"/>
                    <a:pt x="286456" y="694219"/>
                  </a:cubicBezTo>
                  <a:cubicBezTo>
                    <a:pt x="291599" y="692791"/>
                    <a:pt x="296076" y="690600"/>
                    <a:pt x="300457" y="689171"/>
                  </a:cubicBezTo>
                  <a:cubicBezTo>
                    <a:pt x="302743" y="688504"/>
                    <a:pt x="303791" y="685075"/>
                    <a:pt x="305887" y="683551"/>
                  </a:cubicBezTo>
                  <a:cubicBezTo>
                    <a:pt x="308935" y="681456"/>
                    <a:pt x="311983" y="681170"/>
                    <a:pt x="314745" y="680884"/>
                  </a:cubicBezTo>
                  <a:cubicBezTo>
                    <a:pt x="314935" y="681932"/>
                    <a:pt x="314935" y="682980"/>
                    <a:pt x="315126" y="684123"/>
                  </a:cubicBezTo>
                  <a:cubicBezTo>
                    <a:pt x="319888" y="684409"/>
                    <a:pt x="320269" y="680694"/>
                    <a:pt x="321031" y="677741"/>
                  </a:cubicBezTo>
                  <a:cubicBezTo>
                    <a:pt x="324460" y="677551"/>
                    <a:pt x="328270" y="676789"/>
                    <a:pt x="330747" y="677551"/>
                  </a:cubicBezTo>
                  <a:cubicBezTo>
                    <a:pt x="334938" y="673931"/>
                    <a:pt x="335890" y="666883"/>
                    <a:pt x="343701" y="668216"/>
                  </a:cubicBezTo>
                  <a:cubicBezTo>
                    <a:pt x="345415" y="667168"/>
                    <a:pt x="345320" y="664597"/>
                    <a:pt x="347987" y="664597"/>
                  </a:cubicBezTo>
                  <a:cubicBezTo>
                    <a:pt x="350368" y="664597"/>
                    <a:pt x="350178" y="667645"/>
                    <a:pt x="352940" y="667454"/>
                  </a:cubicBezTo>
                  <a:cubicBezTo>
                    <a:pt x="353512" y="666025"/>
                    <a:pt x="353607" y="664025"/>
                    <a:pt x="355798" y="663930"/>
                  </a:cubicBezTo>
                  <a:cubicBezTo>
                    <a:pt x="357226" y="664978"/>
                    <a:pt x="360274" y="664120"/>
                    <a:pt x="362465" y="664120"/>
                  </a:cubicBezTo>
                  <a:cubicBezTo>
                    <a:pt x="366085" y="660215"/>
                    <a:pt x="370085" y="656500"/>
                    <a:pt x="371800" y="651071"/>
                  </a:cubicBezTo>
                  <a:cubicBezTo>
                    <a:pt x="375038" y="648785"/>
                    <a:pt x="381515" y="649071"/>
                    <a:pt x="386659" y="648595"/>
                  </a:cubicBezTo>
                  <a:cubicBezTo>
                    <a:pt x="386087" y="646499"/>
                    <a:pt x="387611" y="646118"/>
                    <a:pt x="389040" y="645737"/>
                  </a:cubicBezTo>
                  <a:cubicBezTo>
                    <a:pt x="387516" y="641260"/>
                    <a:pt x="392469" y="641832"/>
                    <a:pt x="391040" y="637165"/>
                  </a:cubicBezTo>
                  <a:cubicBezTo>
                    <a:pt x="395422" y="636498"/>
                    <a:pt x="398755" y="630116"/>
                    <a:pt x="402470" y="634402"/>
                  </a:cubicBezTo>
                  <a:cubicBezTo>
                    <a:pt x="402565" y="635450"/>
                    <a:pt x="402661" y="636498"/>
                    <a:pt x="402756" y="637641"/>
                  </a:cubicBezTo>
                  <a:cubicBezTo>
                    <a:pt x="401803" y="638879"/>
                    <a:pt x="397993" y="637927"/>
                    <a:pt x="397708" y="640022"/>
                  </a:cubicBezTo>
                  <a:cubicBezTo>
                    <a:pt x="397708" y="641260"/>
                    <a:pt x="398470" y="641260"/>
                    <a:pt x="398565" y="642499"/>
                  </a:cubicBezTo>
                  <a:lnTo>
                    <a:pt x="403708" y="642118"/>
                  </a:lnTo>
                  <a:cubicBezTo>
                    <a:pt x="404280" y="645737"/>
                    <a:pt x="404661" y="648309"/>
                    <a:pt x="408280" y="649547"/>
                  </a:cubicBezTo>
                  <a:cubicBezTo>
                    <a:pt x="407995" y="646785"/>
                    <a:pt x="407804" y="644023"/>
                    <a:pt x="407709" y="641070"/>
                  </a:cubicBezTo>
                  <a:cubicBezTo>
                    <a:pt x="407233" y="640213"/>
                    <a:pt x="405232" y="641260"/>
                    <a:pt x="404947" y="640022"/>
                  </a:cubicBezTo>
                  <a:cubicBezTo>
                    <a:pt x="404280" y="635069"/>
                    <a:pt x="406661" y="632497"/>
                    <a:pt x="410947" y="631735"/>
                  </a:cubicBezTo>
                  <a:cubicBezTo>
                    <a:pt x="411043" y="634307"/>
                    <a:pt x="411043" y="636974"/>
                    <a:pt x="412090" y="638689"/>
                  </a:cubicBezTo>
                  <a:cubicBezTo>
                    <a:pt x="413614" y="638593"/>
                    <a:pt x="415138" y="638593"/>
                    <a:pt x="416758" y="638403"/>
                  </a:cubicBezTo>
                  <a:cubicBezTo>
                    <a:pt x="417710" y="639355"/>
                    <a:pt x="417424" y="641737"/>
                    <a:pt x="417615" y="643642"/>
                  </a:cubicBezTo>
                  <a:cubicBezTo>
                    <a:pt x="420568" y="643737"/>
                    <a:pt x="417615" y="638974"/>
                    <a:pt x="419234" y="638308"/>
                  </a:cubicBezTo>
                  <a:cubicBezTo>
                    <a:pt x="424759" y="639070"/>
                    <a:pt x="422949" y="633831"/>
                    <a:pt x="428759" y="635069"/>
                  </a:cubicBezTo>
                  <a:cubicBezTo>
                    <a:pt x="430188" y="632974"/>
                    <a:pt x="425997" y="632878"/>
                    <a:pt x="426949" y="629259"/>
                  </a:cubicBezTo>
                  <a:cubicBezTo>
                    <a:pt x="429712" y="627925"/>
                    <a:pt x="436855" y="627449"/>
                    <a:pt x="439999" y="628211"/>
                  </a:cubicBezTo>
                  <a:cubicBezTo>
                    <a:pt x="439999" y="630973"/>
                    <a:pt x="440189" y="633736"/>
                    <a:pt x="442285" y="633926"/>
                  </a:cubicBezTo>
                  <a:cubicBezTo>
                    <a:pt x="442856" y="627449"/>
                    <a:pt x="448952" y="625449"/>
                    <a:pt x="454667" y="623163"/>
                  </a:cubicBezTo>
                  <a:cubicBezTo>
                    <a:pt x="456096" y="625163"/>
                    <a:pt x="462001" y="625639"/>
                    <a:pt x="463621" y="623163"/>
                  </a:cubicBezTo>
                  <a:cubicBezTo>
                    <a:pt x="463525" y="619162"/>
                    <a:pt x="460287" y="618781"/>
                    <a:pt x="460954" y="613543"/>
                  </a:cubicBezTo>
                  <a:cubicBezTo>
                    <a:pt x="465526" y="610209"/>
                    <a:pt x="473812" y="610209"/>
                    <a:pt x="478956" y="610209"/>
                  </a:cubicBezTo>
                  <a:cubicBezTo>
                    <a:pt x="478861" y="612971"/>
                    <a:pt x="477622" y="614686"/>
                    <a:pt x="476289" y="616114"/>
                  </a:cubicBezTo>
                  <a:cubicBezTo>
                    <a:pt x="472574" y="616495"/>
                    <a:pt x="468383" y="617353"/>
                    <a:pt x="468193" y="613543"/>
                  </a:cubicBezTo>
                  <a:cubicBezTo>
                    <a:pt x="466669" y="613733"/>
                    <a:pt x="465240" y="613733"/>
                    <a:pt x="463716" y="613924"/>
                  </a:cubicBezTo>
                  <a:cubicBezTo>
                    <a:pt x="462573" y="618877"/>
                    <a:pt x="466859" y="617638"/>
                    <a:pt x="467431" y="620877"/>
                  </a:cubicBezTo>
                  <a:cubicBezTo>
                    <a:pt x="469812" y="620591"/>
                    <a:pt x="468478" y="617638"/>
                    <a:pt x="471145" y="617924"/>
                  </a:cubicBezTo>
                  <a:cubicBezTo>
                    <a:pt x="472574" y="618591"/>
                    <a:pt x="472479" y="620972"/>
                    <a:pt x="475146" y="620210"/>
                  </a:cubicBezTo>
                  <a:cubicBezTo>
                    <a:pt x="477146" y="617543"/>
                    <a:pt x="481813" y="617353"/>
                    <a:pt x="483242" y="614305"/>
                  </a:cubicBezTo>
                  <a:cubicBezTo>
                    <a:pt x="487243" y="613543"/>
                    <a:pt x="494101" y="615257"/>
                    <a:pt x="492672" y="609637"/>
                  </a:cubicBezTo>
                  <a:cubicBezTo>
                    <a:pt x="490195" y="608494"/>
                    <a:pt x="485147" y="610495"/>
                    <a:pt x="484004" y="607732"/>
                  </a:cubicBezTo>
                  <a:cubicBezTo>
                    <a:pt x="487528" y="605446"/>
                    <a:pt x="492767" y="604875"/>
                    <a:pt x="496577" y="602875"/>
                  </a:cubicBezTo>
                  <a:cubicBezTo>
                    <a:pt x="497530" y="603732"/>
                    <a:pt x="497434" y="605637"/>
                    <a:pt x="499435" y="605256"/>
                  </a:cubicBezTo>
                  <a:cubicBezTo>
                    <a:pt x="500673" y="602017"/>
                    <a:pt x="504959" y="603732"/>
                    <a:pt x="508388" y="602589"/>
                  </a:cubicBezTo>
                  <a:cubicBezTo>
                    <a:pt x="509626" y="602208"/>
                    <a:pt x="509817" y="601255"/>
                    <a:pt x="510769" y="601160"/>
                  </a:cubicBezTo>
                  <a:cubicBezTo>
                    <a:pt x="514960" y="600493"/>
                    <a:pt x="519628" y="601541"/>
                    <a:pt x="523819" y="601446"/>
                  </a:cubicBezTo>
                  <a:cubicBezTo>
                    <a:pt x="526009" y="595636"/>
                    <a:pt x="534772" y="598874"/>
                    <a:pt x="540297" y="595540"/>
                  </a:cubicBezTo>
                  <a:cubicBezTo>
                    <a:pt x="540583" y="593159"/>
                    <a:pt x="538773" y="589063"/>
                    <a:pt x="541154" y="588397"/>
                  </a:cubicBezTo>
                  <a:cubicBezTo>
                    <a:pt x="543535" y="587730"/>
                    <a:pt x="542773" y="590778"/>
                    <a:pt x="544583" y="590778"/>
                  </a:cubicBezTo>
                  <a:cubicBezTo>
                    <a:pt x="545536" y="587539"/>
                    <a:pt x="543916" y="582205"/>
                    <a:pt x="547060" y="580872"/>
                  </a:cubicBezTo>
                  <a:cubicBezTo>
                    <a:pt x="551727" y="582396"/>
                    <a:pt x="554203" y="586682"/>
                    <a:pt x="557442" y="589825"/>
                  </a:cubicBezTo>
                  <a:cubicBezTo>
                    <a:pt x="560395" y="589444"/>
                    <a:pt x="560490" y="588873"/>
                    <a:pt x="563252" y="589349"/>
                  </a:cubicBezTo>
                  <a:cubicBezTo>
                    <a:pt x="564586" y="587539"/>
                    <a:pt x="565252" y="585444"/>
                    <a:pt x="564681" y="582110"/>
                  </a:cubicBezTo>
                  <a:cubicBezTo>
                    <a:pt x="568491" y="580491"/>
                    <a:pt x="568300" y="575443"/>
                    <a:pt x="573920" y="575443"/>
                  </a:cubicBezTo>
                  <a:cubicBezTo>
                    <a:pt x="574396" y="578872"/>
                    <a:pt x="576778" y="580110"/>
                    <a:pt x="578302" y="582301"/>
                  </a:cubicBezTo>
                  <a:cubicBezTo>
                    <a:pt x="580873" y="581634"/>
                    <a:pt x="580207" y="578205"/>
                    <a:pt x="584588" y="579157"/>
                  </a:cubicBezTo>
                  <a:cubicBezTo>
                    <a:pt x="586493" y="580205"/>
                    <a:pt x="587350" y="583158"/>
                    <a:pt x="590017" y="581348"/>
                  </a:cubicBezTo>
                  <a:cubicBezTo>
                    <a:pt x="590589" y="579348"/>
                    <a:pt x="588684" y="575443"/>
                    <a:pt x="593542" y="575824"/>
                  </a:cubicBezTo>
                  <a:cubicBezTo>
                    <a:pt x="594875" y="576205"/>
                    <a:pt x="593923" y="579062"/>
                    <a:pt x="596304" y="578205"/>
                  </a:cubicBezTo>
                  <a:cubicBezTo>
                    <a:pt x="599161" y="578395"/>
                    <a:pt x="597256" y="574585"/>
                    <a:pt x="600590" y="575157"/>
                  </a:cubicBezTo>
                  <a:cubicBezTo>
                    <a:pt x="599828" y="569728"/>
                    <a:pt x="600781" y="565537"/>
                    <a:pt x="604400" y="563822"/>
                  </a:cubicBezTo>
                  <a:cubicBezTo>
                    <a:pt x="605924" y="565632"/>
                    <a:pt x="607162" y="568108"/>
                    <a:pt x="607448" y="571442"/>
                  </a:cubicBezTo>
                  <a:cubicBezTo>
                    <a:pt x="606496" y="574681"/>
                    <a:pt x="602019" y="575252"/>
                    <a:pt x="602971" y="580205"/>
                  </a:cubicBezTo>
                  <a:cubicBezTo>
                    <a:pt x="605162" y="579824"/>
                    <a:pt x="608305" y="580205"/>
                    <a:pt x="609353" y="578967"/>
                  </a:cubicBezTo>
                  <a:cubicBezTo>
                    <a:pt x="608782" y="577443"/>
                    <a:pt x="608305" y="575633"/>
                    <a:pt x="608305" y="573252"/>
                  </a:cubicBezTo>
                  <a:cubicBezTo>
                    <a:pt x="608972" y="571442"/>
                    <a:pt x="612592" y="572014"/>
                    <a:pt x="613925" y="570871"/>
                  </a:cubicBezTo>
                  <a:cubicBezTo>
                    <a:pt x="613830" y="569061"/>
                    <a:pt x="613258" y="566680"/>
                    <a:pt x="614211" y="565632"/>
                  </a:cubicBezTo>
                  <a:cubicBezTo>
                    <a:pt x="617259" y="566203"/>
                    <a:pt x="620783" y="563536"/>
                    <a:pt x="621450" y="565727"/>
                  </a:cubicBezTo>
                  <a:cubicBezTo>
                    <a:pt x="621069" y="567537"/>
                    <a:pt x="619926" y="573823"/>
                    <a:pt x="623355" y="573442"/>
                  </a:cubicBezTo>
                  <a:cubicBezTo>
                    <a:pt x="624879" y="571918"/>
                    <a:pt x="626784" y="570775"/>
                    <a:pt x="627451" y="568585"/>
                  </a:cubicBezTo>
                  <a:cubicBezTo>
                    <a:pt x="625450" y="566870"/>
                    <a:pt x="623545" y="570490"/>
                    <a:pt x="622879" y="569061"/>
                  </a:cubicBezTo>
                  <a:lnTo>
                    <a:pt x="622879" y="569061"/>
                  </a:lnTo>
                  <a:close/>
                  <a:moveTo>
                    <a:pt x="198635" y="732224"/>
                  </a:moveTo>
                  <a:cubicBezTo>
                    <a:pt x="199588" y="732129"/>
                    <a:pt x="200350" y="736891"/>
                    <a:pt x="198254" y="736034"/>
                  </a:cubicBezTo>
                  <a:cubicBezTo>
                    <a:pt x="197683" y="734129"/>
                    <a:pt x="198826" y="733653"/>
                    <a:pt x="198635" y="732224"/>
                  </a:cubicBezTo>
                  <a:lnTo>
                    <a:pt x="198635" y="732224"/>
                  </a:lnTo>
                  <a:close/>
                  <a:moveTo>
                    <a:pt x="498196" y="609352"/>
                  </a:moveTo>
                  <a:cubicBezTo>
                    <a:pt x="498577" y="609352"/>
                    <a:pt x="499149" y="609256"/>
                    <a:pt x="499435" y="609256"/>
                  </a:cubicBezTo>
                  <a:cubicBezTo>
                    <a:pt x="499530" y="609733"/>
                    <a:pt x="499625" y="610209"/>
                    <a:pt x="499625" y="610590"/>
                  </a:cubicBezTo>
                  <a:cubicBezTo>
                    <a:pt x="499149" y="610590"/>
                    <a:pt x="498673" y="610685"/>
                    <a:pt x="498292" y="610590"/>
                  </a:cubicBezTo>
                  <a:cubicBezTo>
                    <a:pt x="498292" y="610209"/>
                    <a:pt x="498196" y="609733"/>
                    <a:pt x="498196" y="609352"/>
                  </a:cubicBezTo>
                  <a:lnTo>
                    <a:pt x="498196" y="609352"/>
                  </a:lnTo>
                  <a:close/>
                  <a:moveTo>
                    <a:pt x="506578" y="608018"/>
                  </a:moveTo>
                  <a:cubicBezTo>
                    <a:pt x="507150" y="608113"/>
                    <a:pt x="507245" y="608590"/>
                    <a:pt x="507817" y="608590"/>
                  </a:cubicBezTo>
                  <a:cubicBezTo>
                    <a:pt x="507912" y="609066"/>
                    <a:pt x="507436" y="609256"/>
                    <a:pt x="507531" y="609923"/>
                  </a:cubicBezTo>
                  <a:cubicBezTo>
                    <a:pt x="506959" y="609828"/>
                    <a:pt x="506674" y="609256"/>
                    <a:pt x="506007" y="609352"/>
                  </a:cubicBezTo>
                  <a:cubicBezTo>
                    <a:pt x="506197" y="608780"/>
                    <a:pt x="506674" y="608685"/>
                    <a:pt x="506578" y="608018"/>
                  </a:cubicBezTo>
                  <a:lnTo>
                    <a:pt x="506578" y="608018"/>
                  </a:lnTo>
                  <a:close/>
                  <a:moveTo>
                    <a:pt x="100147" y="630116"/>
                  </a:moveTo>
                  <a:cubicBezTo>
                    <a:pt x="99766" y="630211"/>
                    <a:pt x="99289" y="630211"/>
                    <a:pt x="98813" y="630307"/>
                  </a:cubicBezTo>
                  <a:cubicBezTo>
                    <a:pt x="98813" y="629830"/>
                    <a:pt x="98813" y="629354"/>
                    <a:pt x="98718" y="628973"/>
                  </a:cubicBezTo>
                  <a:cubicBezTo>
                    <a:pt x="99194" y="628878"/>
                    <a:pt x="99480" y="628783"/>
                    <a:pt x="99956" y="628783"/>
                  </a:cubicBezTo>
                  <a:cubicBezTo>
                    <a:pt x="100051" y="629354"/>
                    <a:pt x="100242" y="629735"/>
                    <a:pt x="100147" y="630116"/>
                  </a:cubicBezTo>
                  <a:lnTo>
                    <a:pt x="100147" y="630116"/>
                  </a:lnTo>
                  <a:close/>
                  <a:moveTo>
                    <a:pt x="150820" y="611923"/>
                  </a:moveTo>
                  <a:cubicBezTo>
                    <a:pt x="152629" y="610876"/>
                    <a:pt x="153010" y="614686"/>
                    <a:pt x="151010" y="613924"/>
                  </a:cubicBezTo>
                  <a:cubicBezTo>
                    <a:pt x="150915" y="613257"/>
                    <a:pt x="150915" y="612590"/>
                    <a:pt x="150820" y="611923"/>
                  </a:cubicBezTo>
                  <a:lnTo>
                    <a:pt x="150820" y="611923"/>
                  </a:lnTo>
                  <a:close/>
                  <a:moveTo>
                    <a:pt x="252356" y="582015"/>
                  </a:moveTo>
                  <a:cubicBezTo>
                    <a:pt x="252261" y="582396"/>
                    <a:pt x="252261" y="582872"/>
                    <a:pt x="252451" y="583253"/>
                  </a:cubicBezTo>
                  <a:cubicBezTo>
                    <a:pt x="249689" y="583444"/>
                    <a:pt x="246832" y="583539"/>
                    <a:pt x="243974" y="583920"/>
                  </a:cubicBezTo>
                  <a:cubicBezTo>
                    <a:pt x="243879" y="583444"/>
                    <a:pt x="243879" y="582967"/>
                    <a:pt x="243879" y="582586"/>
                  </a:cubicBezTo>
                  <a:cubicBezTo>
                    <a:pt x="246736" y="582396"/>
                    <a:pt x="249403" y="582205"/>
                    <a:pt x="252356" y="582015"/>
                  </a:cubicBezTo>
                  <a:lnTo>
                    <a:pt x="252356" y="582015"/>
                  </a:lnTo>
                  <a:close/>
                  <a:moveTo>
                    <a:pt x="278931" y="582491"/>
                  </a:moveTo>
                  <a:cubicBezTo>
                    <a:pt x="275407" y="582872"/>
                    <a:pt x="276359" y="578110"/>
                    <a:pt x="275883" y="574966"/>
                  </a:cubicBezTo>
                  <a:cubicBezTo>
                    <a:pt x="277883" y="576109"/>
                    <a:pt x="280931" y="579062"/>
                    <a:pt x="278931" y="582491"/>
                  </a:cubicBezTo>
                  <a:lnTo>
                    <a:pt x="278931" y="582491"/>
                  </a:lnTo>
                  <a:close/>
                  <a:moveTo>
                    <a:pt x="288837" y="566108"/>
                  </a:moveTo>
                  <a:cubicBezTo>
                    <a:pt x="290266" y="565441"/>
                    <a:pt x="292361" y="565918"/>
                    <a:pt x="294552" y="565060"/>
                  </a:cubicBezTo>
                  <a:cubicBezTo>
                    <a:pt x="293695" y="567251"/>
                    <a:pt x="292647" y="569442"/>
                    <a:pt x="289027" y="569347"/>
                  </a:cubicBezTo>
                  <a:cubicBezTo>
                    <a:pt x="288932" y="568299"/>
                    <a:pt x="288837" y="567251"/>
                    <a:pt x="288837" y="566108"/>
                  </a:cubicBezTo>
                  <a:lnTo>
                    <a:pt x="288837" y="566108"/>
                  </a:lnTo>
                  <a:close/>
                  <a:moveTo>
                    <a:pt x="406090" y="530294"/>
                  </a:moveTo>
                  <a:cubicBezTo>
                    <a:pt x="403518" y="532580"/>
                    <a:pt x="402470" y="528103"/>
                    <a:pt x="399994" y="528294"/>
                  </a:cubicBezTo>
                  <a:cubicBezTo>
                    <a:pt x="401232" y="525246"/>
                    <a:pt x="405137" y="528580"/>
                    <a:pt x="406090" y="530294"/>
                  </a:cubicBezTo>
                  <a:lnTo>
                    <a:pt x="406090" y="530294"/>
                  </a:lnTo>
                  <a:close/>
                  <a:moveTo>
                    <a:pt x="483623" y="512673"/>
                  </a:moveTo>
                  <a:cubicBezTo>
                    <a:pt x="483814" y="514292"/>
                    <a:pt x="483909" y="515721"/>
                    <a:pt x="483337" y="516578"/>
                  </a:cubicBezTo>
                  <a:cubicBezTo>
                    <a:pt x="480289" y="516673"/>
                    <a:pt x="479146" y="514864"/>
                    <a:pt x="477718" y="513149"/>
                  </a:cubicBezTo>
                  <a:cubicBezTo>
                    <a:pt x="480766" y="513149"/>
                    <a:pt x="480575" y="513149"/>
                    <a:pt x="483623" y="512673"/>
                  </a:cubicBezTo>
                  <a:lnTo>
                    <a:pt x="483623" y="512673"/>
                  </a:lnTo>
                  <a:close/>
                  <a:moveTo>
                    <a:pt x="277026" y="132816"/>
                  </a:moveTo>
                  <a:cubicBezTo>
                    <a:pt x="279121" y="132244"/>
                    <a:pt x="279502" y="133673"/>
                    <a:pt x="279788" y="135292"/>
                  </a:cubicBezTo>
                  <a:cubicBezTo>
                    <a:pt x="277883" y="135578"/>
                    <a:pt x="276931" y="134911"/>
                    <a:pt x="277026" y="132816"/>
                  </a:cubicBezTo>
                  <a:lnTo>
                    <a:pt x="277026" y="132816"/>
                  </a:lnTo>
                  <a:close/>
                  <a:moveTo>
                    <a:pt x="272454" y="65950"/>
                  </a:moveTo>
                  <a:cubicBezTo>
                    <a:pt x="273787" y="65665"/>
                    <a:pt x="273883" y="66808"/>
                    <a:pt x="273883" y="67951"/>
                  </a:cubicBezTo>
                  <a:cubicBezTo>
                    <a:pt x="273406" y="67855"/>
                    <a:pt x="273216" y="67284"/>
                    <a:pt x="272549" y="67379"/>
                  </a:cubicBezTo>
                  <a:cubicBezTo>
                    <a:pt x="272549" y="66903"/>
                    <a:pt x="272549" y="66427"/>
                    <a:pt x="272454" y="6595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zh-CN" sz="100"/>
            </a:p>
          </p:txBody>
        </p:sp>
        <p:sp>
          <p:nvSpPr>
            <p:cNvPr id="83" name="任意多边形: 形状 75"/>
            <p:cNvSpPr/>
            <p:nvPr/>
          </p:nvSpPr>
          <p:spPr bwMode="auto">
            <a:xfrm>
              <a:off x="5405914" y="2906458"/>
              <a:ext cx="733424" cy="790575"/>
            </a:xfrm>
            <a:custGeom>
              <a:avLst/>
              <a:gdLst>
                <a:gd name="connsiteX0" fmla="*/ 675703 w 733425"/>
                <a:gd name="connsiteY0" fmla="*/ 657130 h 790575"/>
                <a:gd name="connsiteX1" fmla="*/ 679418 w 733425"/>
                <a:gd name="connsiteY1" fmla="*/ 656082 h 790575"/>
                <a:gd name="connsiteX2" fmla="*/ 675703 w 733425"/>
                <a:gd name="connsiteY2" fmla="*/ 657130 h 790575"/>
                <a:gd name="connsiteX3" fmla="*/ 675703 w 733425"/>
                <a:gd name="connsiteY3" fmla="*/ 657130 h 790575"/>
                <a:gd name="connsiteX4" fmla="*/ 654653 w 733425"/>
                <a:gd name="connsiteY4" fmla="*/ 668750 h 790575"/>
                <a:gd name="connsiteX5" fmla="*/ 659130 w 733425"/>
                <a:gd name="connsiteY5" fmla="*/ 668179 h 790575"/>
                <a:gd name="connsiteX6" fmla="*/ 654653 w 733425"/>
                <a:gd name="connsiteY6" fmla="*/ 668750 h 790575"/>
                <a:gd name="connsiteX7" fmla="*/ 654653 w 733425"/>
                <a:gd name="connsiteY7" fmla="*/ 668750 h 790575"/>
                <a:gd name="connsiteX8" fmla="*/ 618934 w 733425"/>
                <a:gd name="connsiteY8" fmla="*/ 662369 h 790575"/>
                <a:gd name="connsiteX9" fmla="*/ 620744 w 733425"/>
                <a:gd name="connsiteY9" fmla="*/ 662559 h 790575"/>
                <a:gd name="connsiteX10" fmla="*/ 620554 w 733425"/>
                <a:gd name="connsiteY10" fmla="*/ 665512 h 790575"/>
                <a:gd name="connsiteX11" fmla="*/ 618934 w 733425"/>
                <a:gd name="connsiteY11" fmla="*/ 662369 h 790575"/>
                <a:gd name="connsiteX12" fmla="*/ 618934 w 733425"/>
                <a:gd name="connsiteY12" fmla="*/ 662369 h 790575"/>
                <a:gd name="connsiteX13" fmla="*/ 617601 w 733425"/>
                <a:gd name="connsiteY13" fmla="*/ 660844 h 790575"/>
                <a:gd name="connsiteX14" fmla="*/ 617601 w 733425"/>
                <a:gd name="connsiteY14" fmla="*/ 660844 h 790575"/>
                <a:gd name="connsiteX15" fmla="*/ 617601 w 733425"/>
                <a:gd name="connsiteY15" fmla="*/ 660844 h 790575"/>
                <a:gd name="connsiteX16" fmla="*/ 613601 w 733425"/>
                <a:gd name="connsiteY16" fmla="*/ 664274 h 790575"/>
                <a:gd name="connsiteX17" fmla="*/ 606361 w 733425"/>
                <a:gd name="connsiteY17" fmla="*/ 665417 h 790575"/>
                <a:gd name="connsiteX18" fmla="*/ 616934 w 733425"/>
                <a:gd name="connsiteY18" fmla="*/ 663797 h 790575"/>
                <a:gd name="connsiteX19" fmla="*/ 613601 w 733425"/>
                <a:gd name="connsiteY19" fmla="*/ 664274 h 790575"/>
                <a:gd name="connsiteX20" fmla="*/ 613601 w 733425"/>
                <a:gd name="connsiteY20" fmla="*/ 664274 h 790575"/>
                <a:gd name="connsiteX21" fmla="*/ 556260 w 733425"/>
                <a:gd name="connsiteY21" fmla="*/ 740759 h 790575"/>
                <a:gd name="connsiteX22" fmla="*/ 556260 w 733425"/>
                <a:gd name="connsiteY22" fmla="*/ 743617 h 790575"/>
                <a:gd name="connsiteX23" fmla="*/ 551878 w 733425"/>
                <a:gd name="connsiteY23" fmla="*/ 741426 h 790575"/>
                <a:gd name="connsiteX24" fmla="*/ 556260 w 733425"/>
                <a:gd name="connsiteY24" fmla="*/ 740759 h 790575"/>
                <a:gd name="connsiteX25" fmla="*/ 556260 w 733425"/>
                <a:gd name="connsiteY25" fmla="*/ 740759 h 790575"/>
                <a:gd name="connsiteX26" fmla="*/ 506920 w 733425"/>
                <a:gd name="connsiteY26" fmla="*/ 782860 h 790575"/>
                <a:gd name="connsiteX27" fmla="*/ 506730 w 733425"/>
                <a:gd name="connsiteY27" fmla="*/ 781812 h 790575"/>
                <a:gd name="connsiteX28" fmla="*/ 507778 w 733425"/>
                <a:gd name="connsiteY28" fmla="*/ 781717 h 790575"/>
                <a:gd name="connsiteX29" fmla="*/ 508064 w 733425"/>
                <a:gd name="connsiteY29" fmla="*/ 782765 h 790575"/>
                <a:gd name="connsiteX30" fmla="*/ 506920 w 733425"/>
                <a:gd name="connsiteY30" fmla="*/ 782860 h 790575"/>
                <a:gd name="connsiteX31" fmla="*/ 506920 w 733425"/>
                <a:gd name="connsiteY31" fmla="*/ 782860 h 790575"/>
                <a:gd name="connsiteX32" fmla="*/ 501110 w 733425"/>
                <a:gd name="connsiteY32" fmla="*/ 781431 h 790575"/>
                <a:gd name="connsiteX33" fmla="*/ 506159 w 733425"/>
                <a:gd name="connsiteY33" fmla="*/ 781241 h 790575"/>
                <a:gd name="connsiteX34" fmla="*/ 501110 w 733425"/>
                <a:gd name="connsiteY34" fmla="*/ 781431 h 790575"/>
                <a:gd name="connsiteX35" fmla="*/ 501110 w 733425"/>
                <a:gd name="connsiteY35" fmla="*/ 781431 h 790575"/>
                <a:gd name="connsiteX36" fmla="*/ 479298 w 733425"/>
                <a:gd name="connsiteY36" fmla="*/ 772382 h 790575"/>
                <a:gd name="connsiteX37" fmla="*/ 478917 w 733425"/>
                <a:gd name="connsiteY37" fmla="*/ 771335 h 790575"/>
                <a:gd name="connsiteX38" fmla="*/ 480632 w 733425"/>
                <a:gd name="connsiteY38" fmla="*/ 771716 h 790575"/>
                <a:gd name="connsiteX39" fmla="*/ 479298 w 733425"/>
                <a:gd name="connsiteY39" fmla="*/ 772382 h 790575"/>
                <a:gd name="connsiteX40" fmla="*/ 479298 w 733425"/>
                <a:gd name="connsiteY40" fmla="*/ 772382 h 790575"/>
                <a:gd name="connsiteX41" fmla="*/ 486632 w 733425"/>
                <a:gd name="connsiteY41" fmla="*/ 731996 h 790575"/>
                <a:gd name="connsiteX42" fmla="*/ 488442 w 733425"/>
                <a:gd name="connsiteY42" fmla="*/ 732282 h 790575"/>
                <a:gd name="connsiteX43" fmla="*/ 486632 w 733425"/>
                <a:gd name="connsiteY43" fmla="*/ 731996 h 790575"/>
                <a:gd name="connsiteX44" fmla="*/ 486632 w 733425"/>
                <a:gd name="connsiteY44" fmla="*/ 731996 h 790575"/>
                <a:gd name="connsiteX45" fmla="*/ 488918 w 733425"/>
                <a:gd name="connsiteY45" fmla="*/ 720281 h 790575"/>
                <a:gd name="connsiteX46" fmla="*/ 493967 w 733425"/>
                <a:gd name="connsiteY46" fmla="*/ 720185 h 790575"/>
                <a:gd name="connsiteX47" fmla="*/ 495109 w 733425"/>
                <a:gd name="connsiteY47" fmla="*/ 712470 h 790575"/>
                <a:gd name="connsiteX48" fmla="*/ 496538 w 733425"/>
                <a:gd name="connsiteY48" fmla="*/ 707231 h 790575"/>
                <a:gd name="connsiteX49" fmla="*/ 499300 w 733425"/>
                <a:gd name="connsiteY49" fmla="*/ 706660 h 790575"/>
                <a:gd name="connsiteX50" fmla="*/ 497681 w 733425"/>
                <a:gd name="connsiteY50" fmla="*/ 700183 h 790575"/>
                <a:gd name="connsiteX51" fmla="*/ 500539 w 733425"/>
                <a:gd name="connsiteY51" fmla="*/ 699802 h 790575"/>
                <a:gd name="connsiteX52" fmla="*/ 501872 w 733425"/>
                <a:gd name="connsiteY52" fmla="*/ 693801 h 790575"/>
                <a:gd name="connsiteX53" fmla="*/ 500158 w 733425"/>
                <a:gd name="connsiteY53" fmla="*/ 686181 h 790575"/>
                <a:gd name="connsiteX54" fmla="*/ 501777 w 733425"/>
                <a:gd name="connsiteY54" fmla="*/ 677894 h 790575"/>
                <a:gd name="connsiteX55" fmla="*/ 504063 w 733425"/>
                <a:gd name="connsiteY55" fmla="*/ 678180 h 790575"/>
                <a:gd name="connsiteX56" fmla="*/ 502253 w 733425"/>
                <a:gd name="connsiteY56" fmla="*/ 666464 h 790575"/>
                <a:gd name="connsiteX57" fmla="*/ 492824 w 733425"/>
                <a:gd name="connsiteY57" fmla="*/ 668560 h 790575"/>
                <a:gd name="connsiteX58" fmla="*/ 492061 w 733425"/>
                <a:gd name="connsiteY58" fmla="*/ 670941 h 790575"/>
                <a:gd name="connsiteX59" fmla="*/ 491109 w 733425"/>
                <a:gd name="connsiteY59" fmla="*/ 668179 h 790575"/>
                <a:gd name="connsiteX60" fmla="*/ 487680 w 733425"/>
                <a:gd name="connsiteY60" fmla="*/ 668750 h 790575"/>
                <a:gd name="connsiteX61" fmla="*/ 484442 w 733425"/>
                <a:gd name="connsiteY61" fmla="*/ 662464 h 790575"/>
                <a:gd name="connsiteX62" fmla="*/ 478822 w 733425"/>
                <a:gd name="connsiteY62" fmla="*/ 670084 h 790575"/>
                <a:gd name="connsiteX63" fmla="*/ 477965 w 733425"/>
                <a:gd name="connsiteY63" fmla="*/ 667988 h 790575"/>
                <a:gd name="connsiteX64" fmla="*/ 463010 w 733425"/>
                <a:gd name="connsiteY64" fmla="*/ 670179 h 790575"/>
                <a:gd name="connsiteX65" fmla="*/ 458629 w 733425"/>
                <a:gd name="connsiteY65" fmla="*/ 667988 h 790575"/>
                <a:gd name="connsiteX66" fmla="*/ 446246 w 733425"/>
                <a:gd name="connsiteY66" fmla="*/ 672179 h 790575"/>
                <a:gd name="connsiteX67" fmla="*/ 442912 w 733425"/>
                <a:gd name="connsiteY67" fmla="*/ 665988 h 790575"/>
                <a:gd name="connsiteX68" fmla="*/ 443865 w 733425"/>
                <a:gd name="connsiteY68" fmla="*/ 668560 h 790575"/>
                <a:gd name="connsiteX69" fmla="*/ 441103 w 733425"/>
                <a:gd name="connsiteY69" fmla="*/ 669036 h 790575"/>
                <a:gd name="connsiteX70" fmla="*/ 440817 w 733425"/>
                <a:gd name="connsiteY70" fmla="*/ 666274 h 790575"/>
                <a:gd name="connsiteX71" fmla="*/ 433578 w 733425"/>
                <a:gd name="connsiteY71" fmla="*/ 667321 h 790575"/>
                <a:gd name="connsiteX72" fmla="*/ 433864 w 733425"/>
                <a:gd name="connsiteY72" fmla="*/ 670084 h 790575"/>
                <a:gd name="connsiteX73" fmla="*/ 422624 w 733425"/>
                <a:gd name="connsiteY73" fmla="*/ 674084 h 790575"/>
                <a:gd name="connsiteX74" fmla="*/ 420719 w 733425"/>
                <a:gd name="connsiteY74" fmla="*/ 676656 h 790575"/>
                <a:gd name="connsiteX75" fmla="*/ 402336 w 733425"/>
                <a:gd name="connsiteY75" fmla="*/ 679514 h 790575"/>
                <a:gd name="connsiteX76" fmla="*/ 399288 w 733425"/>
                <a:gd name="connsiteY76" fmla="*/ 674751 h 790575"/>
                <a:gd name="connsiteX77" fmla="*/ 404050 w 733425"/>
                <a:gd name="connsiteY77" fmla="*/ 691134 h 790575"/>
                <a:gd name="connsiteX78" fmla="*/ 404432 w 733425"/>
                <a:gd name="connsiteY78" fmla="*/ 693325 h 790575"/>
                <a:gd name="connsiteX79" fmla="*/ 425291 w 733425"/>
                <a:gd name="connsiteY79" fmla="*/ 710660 h 790575"/>
                <a:gd name="connsiteX80" fmla="*/ 432244 w 733425"/>
                <a:gd name="connsiteY80" fmla="*/ 715232 h 790575"/>
                <a:gd name="connsiteX81" fmla="*/ 436721 w 733425"/>
                <a:gd name="connsiteY81" fmla="*/ 718566 h 790575"/>
                <a:gd name="connsiteX82" fmla="*/ 441865 w 733425"/>
                <a:gd name="connsiteY82" fmla="*/ 718947 h 790575"/>
                <a:gd name="connsiteX83" fmla="*/ 441960 w 733425"/>
                <a:gd name="connsiteY83" fmla="*/ 722852 h 790575"/>
                <a:gd name="connsiteX84" fmla="*/ 449104 w 733425"/>
                <a:gd name="connsiteY84" fmla="*/ 725138 h 790575"/>
                <a:gd name="connsiteX85" fmla="*/ 456152 w 733425"/>
                <a:gd name="connsiteY85" fmla="*/ 723043 h 790575"/>
                <a:gd name="connsiteX86" fmla="*/ 464534 w 733425"/>
                <a:gd name="connsiteY86" fmla="*/ 725138 h 790575"/>
                <a:gd name="connsiteX87" fmla="*/ 465963 w 733425"/>
                <a:gd name="connsiteY87" fmla="*/ 731139 h 790575"/>
                <a:gd name="connsiteX88" fmla="*/ 465201 w 733425"/>
                <a:gd name="connsiteY88" fmla="*/ 726186 h 790575"/>
                <a:gd name="connsiteX89" fmla="*/ 469678 w 733425"/>
                <a:gd name="connsiteY89" fmla="*/ 729425 h 790575"/>
                <a:gd name="connsiteX90" fmla="*/ 469392 w 733425"/>
                <a:gd name="connsiteY90" fmla="*/ 731806 h 790575"/>
                <a:gd name="connsiteX91" fmla="*/ 467296 w 733425"/>
                <a:gd name="connsiteY91" fmla="*/ 732663 h 790575"/>
                <a:gd name="connsiteX92" fmla="*/ 480917 w 733425"/>
                <a:gd name="connsiteY92" fmla="*/ 728853 h 790575"/>
                <a:gd name="connsiteX93" fmla="*/ 486251 w 733425"/>
                <a:gd name="connsiteY93" fmla="*/ 725805 h 790575"/>
                <a:gd name="connsiteX94" fmla="*/ 488442 w 733425"/>
                <a:gd name="connsiteY94" fmla="*/ 722662 h 790575"/>
                <a:gd name="connsiteX95" fmla="*/ 488061 w 733425"/>
                <a:gd name="connsiteY95" fmla="*/ 727805 h 790575"/>
                <a:gd name="connsiteX96" fmla="*/ 488918 w 733425"/>
                <a:gd name="connsiteY96" fmla="*/ 720281 h 790575"/>
                <a:gd name="connsiteX97" fmla="*/ 488918 w 733425"/>
                <a:gd name="connsiteY97" fmla="*/ 720281 h 790575"/>
                <a:gd name="connsiteX98" fmla="*/ 460724 w 733425"/>
                <a:gd name="connsiteY98" fmla="*/ 763715 h 790575"/>
                <a:gd name="connsiteX99" fmla="*/ 460629 w 733425"/>
                <a:gd name="connsiteY99" fmla="*/ 762667 h 790575"/>
                <a:gd name="connsiteX100" fmla="*/ 462343 w 733425"/>
                <a:gd name="connsiteY100" fmla="*/ 762381 h 790575"/>
                <a:gd name="connsiteX101" fmla="*/ 462439 w 733425"/>
                <a:gd name="connsiteY101" fmla="*/ 763429 h 790575"/>
                <a:gd name="connsiteX102" fmla="*/ 460724 w 733425"/>
                <a:gd name="connsiteY102" fmla="*/ 763715 h 790575"/>
                <a:gd name="connsiteX103" fmla="*/ 460724 w 733425"/>
                <a:gd name="connsiteY103" fmla="*/ 763715 h 790575"/>
                <a:gd name="connsiteX104" fmla="*/ 449770 w 733425"/>
                <a:gd name="connsiteY104" fmla="*/ 751332 h 790575"/>
                <a:gd name="connsiteX105" fmla="*/ 448437 w 733425"/>
                <a:gd name="connsiteY105" fmla="*/ 745808 h 790575"/>
                <a:gd name="connsiteX106" fmla="*/ 450533 w 733425"/>
                <a:gd name="connsiteY106" fmla="*/ 745522 h 790575"/>
                <a:gd name="connsiteX107" fmla="*/ 449770 w 733425"/>
                <a:gd name="connsiteY107" fmla="*/ 751332 h 790575"/>
                <a:gd name="connsiteX108" fmla="*/ 449770 w 733425"/>
                <a:gd name="connsiteY108" fmla="*/ 751332 h 790575"/>
                <a:gd name="connsiteX109" fmla="*/ 431864 w 733425"/>
                <a:gd name="connsiteY109" fmla="*/ 719233 h 790575"/>
                <a:gd name="connsiteX110" fmla="*/ 432054 w 733425"/>
                <a:gd name="connsiteY110" fmla="*/ 716947 h 790575"/>
                <a:gd name="connsiteX111" fmla="*/ 435674 w 733425"/>
                <a:gd name="connsiteY111" fmla="*/ 718185 h 790575"/>
                <a:gd name="connsiteX112" fmla="*/ 431864 w 733425"/>
                <a:gd name="connsiteY112" fmla="*/ 719233 h 790575"/>
                <a:gd name="connsiteX113" fmla="*/ 431864 w 733425"/>
                <a:gd name="connsiteY113" fmla="*/ 719233 h 790575"/>
                <a:gd name="connsiteX114" fmla="*/ 424434 w 733425"/>
                <a:gd name="connsiteY114" fmla="*/ 723233 h 790575"/>
                <a:gd name="connsiteX115" fmla="*/ 426149 w 733425"/>
                <a:gd name="connsiteY115" fmla="*/ 730377 h 790575"/>
                <a:gd name="connsiteX116" fmla="*/ 424434 w 733425"/>
                <a:gd name="connsiteY116" fmla="*/ 723233 h 790575"/>
                <a:gd name="connsiteX117" fmla="*/ 424434 w 733425"/>
                <a:gd name="connsiteY117" fmla="*/ 723233 h 790575"/>
                <a:gd name="connsiteX118" fmla="*/ 405384 w 733425"/>
                <a:gd name="connsiteY118" fmla="*/ 706184 h 790575"/>
                <a:gd name="connsiteX119" fmla="*/ 405098 w 733425"/>
                <a:gd name="connsiteY119" fmla="*/ 704564 h 790575"/>
                <a:gd name="connsiteX120" fmla="*/ 405384 w 733425"/>
                <a:gd name="connsiteY120" fmla="*/ 706184 h 790575"/>
                <a:gd name="connsiteX121" fmla="*/ 405384 w 733425"/>
                <a:gd name="connsiteY121" fmla="*/ 706184 h 790575"/>
                <a:gd name="connsiteX122" fmla="*/ 430435 w 733425"/>
                <a:gd name="connsiteY122" fmla="*/ 568071 h 790575"/>
                <a:gd name="connsiteX123" fmla="*/ 432721 w 733425"/>
                <a:gd name="connsiteY123" fmla="*/ 567595 h 790575"/>
                <a:gd name="connsiteX124" fmla="*/ 430435 w 733425"/>
                <a:gd name="connsiteY124" fmla="*/ 568071 h 790575"/>
                <a:gd name="connsiteX125" fmla="*/ 430435 w 733425"/>
                <a:gd name="connsiteY125" fmla="*/ 568071 h 790575"/>
                <a:gd name="connsiteX126" fmla="*/ 437674 w 733425"/>
                <a:gd name="connsiteY126" fmla="*/ 603980 h 790575"/>
                <a:gd name="connsiteX127" fmla="*/ 445770 w 733425"/>
                <a:gd name="connsiteY127" fmla="*/ 605028 h 790575"/>
                <a:gd name="connsiteX128" fmla="*/ 448437 w 733425"/>
                <a:gd name="connsiteY128" fmla="*/ 603504 h 790575"/>
                <a:gd name="connsiteX129" fmla="*/ 463296 w 733425"/>
                <a:gd name="connsiteY129" fmla="*/ 604742 h 790575"/>
                <a:gd name="connsiteX130" fmla="*/ 467011 w 733425"/>
                <a:gd name="connsiteY130" fmla="*/ 606362 h 790575"/>
                <a:gd name="connsiteX131" fmla="*/ 499586 w 733425"/>
                <a:gd name="connsiteY131" fmla="*/ 603694 h 790575"/>
                <a:gd name="connsiteX132" fmla="*/ 503777 w 733425"/>
                <a:gd name="connsiteY132" fmla="*/ 604742 h 790575"/>
                <a:gd name="connsiteX133" fmla="*/ 506444 w 733425"/>
                <a:gd name="connsiteY133" fmla="*/ 603790 h 790575"/>
                <a:gd name="connsiteX134" fmla="*/ 512445 w 733425"/>
                <a:gd name="connsiteY134" fmla="*/ 605600 h 790575"/>
                <a:gd name="connsiteX135" fmla="*/ 512350 w 733425"/>
                <a:gd name="connsiteY135" fmla="*/ 593693 h 790575"/>
                <a:gd name="connsiteX136" fmla="*/ 515112 w 733425"/>
                <a:gd name="connsiteY136" fmla="*/ 593312 h 790575"/>
                <a:gd name="connsiteX137" fmla="*/ 513778 w 733425"/>
                <a:gd name="connsiteY137" fmla="*/ 588264 h 790575"/>
                <a:gd name="connsiteX138" fmla="*/ 518827 w 733425"/>
                <a:gd name="connsiteY138" fmla="*/ 588074 h 790575"/>
                <a:gd name="connsiteX139" fmla="*/ 514636 w 733425"/>
                <a:gd name="connsiteY139" fmla="*/ 579025 h 790575"/>
                <a:gd name="connsiteX140" fmla="*/ 517398 w 733425"/>
                <a:gd name="connsiteY140" fmla="*/ 578644 h 790575"/>
                <a:gd name="connsiteX141" fmla="*/ 519779 w 733425"/>
                <a:gd name="connsiteY141" fmla="*/ 575405 h 790575"/>
                <a:gd name="connsiteX142" fmla="*/ 518160 w 733425"/>
                <a:gd name="connsiteY142" fmla="*/ 568738 h 790575"/>
                <a:gd name="connsiteX143" fmla="*/ 515874 w 733425"/>
                <a:gd name="connsiteY143" fmla="*/ 569024 h 790575"/>
                <a:gd name="connsiteX144" fmla="*/ 515493 w 733425"/>
                <a:gd name="connsiteY144" fmla="*/ 566261 h 790575"/>
                <a:gd name="connsiteX145" fmla="*/ 517779 w 733425"/>
                <a:gd name="connsiteY145" fmla="*/ 566452 h 790575"/>
                <a:gd name="connsiteX146" fmla="*/ 515874 w 733425"/>
                <a:gd name="connsiteY146" fmla="*/ 554736 h 790575"/>
                <a:gd name="connsiteX147" fmla="*/ 516065 w 733425"/>
                <a:gd name="connsiteY147" fmla="*/ 540449 h 790575"/>
                <a:gd name="connsiteX148" fmla="*/ 518827 w 733425"/>
                <a:gd name="connsiteY148" fmla="*/ 540067 h 790575"/>
                <a:gd name="connsiteX149" fmla="*/ 517779 w 733425"/>
                <a:gd name="connsiteY149" fmla="*/ 522065 h 790575"/>
                <a:gd name="connsiteX150" fmla="*/ 517969 w 733425"/>
                <a:gd name="connsiteY150" fmla="*/ 511683 h 790575"/>
                <a:gd name="connsiteX151" fmla="*/ 517874 w 733425"/>
                <a:gd name="connsiteY151" fmla="*/ 514636 h 790575"/>
                <a:gd name="connsiteX152" fmla="*/ 513874 w 733425"/>
                <a:gd name="connsiteY152" fmla="*/ 507778 h 790575"/>
                <a:gd name="connsiteX153" fmla="*/ 506540 w 733425"/>
                <a:gd name="connsiteY153" fmla="*/ 507873 h 790575"/>
                <a:gd name="connsiteX154" fmla="*/ 495871 w 733425"/>
                <a:gd name="connsiteY154" fmla="*/ 512350 h 790575"/>
                <a:gd name="connsiteX155" fmla="*/ 493109 w 733425"/>
                <a:gd name="connsiteY155" fmla="*/ 516065 h 790575"/>
                <a:gd name="connsiteX156" fmla="*/ 493395 w 733425"/>
                <a:gd name="connsiteY156" fmla="*/ 518446 h 790575"/>
                <a:gd name="connsiteX157" fmla="*/ 491395 w 733425"/>
                <a:gd name="connsiteY157" fmla="*/ 516446 h 790575"/>
                <a:gd name="connsiteX158" fmla="*/ 488442 w 733425"/>
                <a:gd name="connsiteY158" fmla="*/ 515779 h 790575"/>
                <a:gd name="connsiteX159" fmla="*/ 487394 w 733425"/>
                <a:gd name="connsiteY159" fmla="*/ 508444 h 790575"/>
                <a:gd name="connsiteX160" fmla="*/ 484537 w 733425"/>
                <a:gd name="connsiteY160" fmla="*/ 508921 h 790575"/>
                <a:gd name="connsiteX161" fmla="*/ 473297 w 733425"/>
                <a:gd name="connsiteY161" fmla="*/ 520827 h 790575"/>
                <a:gd name="connsiteX162" fmla="*/ 471297 w 733425"/>
                <a:gd name="connsiteY162" fmla="*/ 526161 h 790575"/>
                <a:gd name="connsiteX163" fmla="*/ 466820 w 733425"/>
                <a:gd name="connsiteY163" fmla="*/ 526923 h 790575"/>
                <a:gd name="connsiteX164" fmla="*/ 466439 w 733425"/>
                <a:gd name="connsiteY164" fmla="*/ 524066 h 790575"/>
                <a:gd name="connsiteX165" fmla="*/ 461296 w 733425"/>
                <a:gd name="connsiteY165" fmla="*/ 527685 h 790575"/>
                <a:gd name="connsiteX166" fmla="*/ 454628 w 733425"/>
                <a:gd name="connsiteY166" fmla="*/ 528733 h 790575"/>
                <a:gd name="connsiteX167" fmla="*/ 446532 w 733425"/>
                <a:gd name="connsiteY167" fmla="*/ 542449 h 790575"/>
                <a:gd name="connsiteX168" fmla="*/ 443389 w 733425"/>
                <a:gd name="connsiteY168" fmla="*/ 544735 h 790575"/>
                <a:gd name="connsiteX169" fmla="*/ 443389 w 733425"/>
                <a:gd name="connsiteY169" fmla="*/ 552545 h 790575"/>
                <a:gd name="connsiteX170" fmla="*/ 439388 w 733425"/>
                <a:gd name="connsiteY170" fmla="*/ 552069 h 790575"/>
                <a:gd name="connsiteX171" fmla="*/ 438341 w 733425"/>
                <a:gd name="connsiteY171" fmla="*/ 557403 h 790575"/>
                <a:gd name="connsiteX172" fmla="*/ 433387 w 733425"/>
                <a:gd name="connsiteY172" fmla="*/ 564928 h 790575"/>
                <a:gd name="connsiteX173" fmla="*/ 435769 w 733425"/>
                <a:gd name="connsiteY173" fmla="*/ 569690 h 790575"/>
                <a:gd name="connsiteX174" fmla="*/ 427006 w 733425"/>
                <a:gd name="connsiteY174" fmla="*/ 576167 h 790575"/>
                <a:gd name="connsiteX175" fmla="*/ 429959 w 733425"/>
                <a:gd name="connsiteY175" fmla="*/ 580168 h 790575"/>
                <a:gd name="connsiteX176" fmla="*/ 426815 w 733425"/>
                <a:gd name="connsiteY176" fmla="*/ 581787 h 790575"/>
                <a:gd name="connsiteX177" fmla="*/ 433864 w 733425"/>
                <a:gd name="connsiteY177" fmla="*/ 591121 h 790575"/>
                <a:gd name="connsiteX178" fmla="*/ 436721 w 733425"/>
                <a:gd name="connsiteY178" fmla="*/ 590550 h 790575"/>
                <a:gd name="connsiteX179" fmla="*/ 433768 w 733425"/>
                <a:gd name="connsiteY179" fmla="*/ 593884 h 790575"/>
                <a:gd name="connsiteX180" fmla="*/ 429196 w 733425"/>
                <a:gd name="connsiteY180" fmla="*/ 594074 h 790575"/>
                <a:gd name="connsiteX181" fmla="*/ 429768 w 733425"/>
                <a:gd name="connsiteY181" fmla="*/ 601885 h 790575"/>
                <a:gd name="connsiteX182" fmla="*/ 437674 w 733425"/>
                <a:gd name="connsiteY182" fmla="*/ 603980 h 790575"/>
                <a:gd name="connsiteX183" fmla="*/ 437674 w 733425"/>
                <a:gd name="connsiteY183" fmla="*/ 603980 h 790575"/>
                <a:gd name="connsiteX184" fmla="*/ 365950 w 733425"/>
                <a:gd name="connsiteY184" fmla="*/ 682657 h 790575"/>
                <a:gd name="connsiteX185" fmla="*/ 365950 w 733425"/>
                <a:gd name="connsiteY185" fmla="*/ 682657 h 790575"/>
                <a:gd name="connsiteX186" fmla="*/ 365950 w 733425"/>
                <a:gd name="connsiteY186" fmla="*/ 682657 h 790575"/>
                <a:gd name="connsiteX187" fmla="*/ 490728 w 733425"/>
                <a:gd name="connsiteY187" fmla="*/ 466630 h 790575"/>
                <a:gd name="connsiteX188" fmla="*/ 487204 w 733425"/>
                <a:gd name="connsiteY188" fmla="*/ 466058 h 790575"/>
                <a:gd name="connsiteX189" fmla="*/ 472726 w 733425"/>
                <a:gd name="connsiteY189" fmla="*/ 471773 h 790575"/>
                <a:gd name="connsiteX190" fmla="*/ 470821 w 733425"/>
                <a:gd name="connsiteY190" fmla="*/ 466820 h 790575"/>
                <a:gd name="connsiteX191" fmla="*/ 465677 w 733425"/>
                <a:gd name="connsiteY191" fmla="*/ 463010 h 790575"/>
                <a:gd name="connsiteX192" fmla="*/ 470725 w 733425"/>
                <a:gd name="connsiteY192" fmla="*/ 454819 h 790575"/>
                <a:gd name="connsiteX193" fmla="*/ 473774 w 733425"/>
                <a:gd name="connsiteY193" fmla="*/ 437960 h 790575"/>
                <a:gd name="connsiteX194" fmla="*/ 473392 w 733425"/>
                <a:gd name="connsiteY194" fmla="*/ 427768 h 790575"/>
                <a:gd name="connsiteX195" fmla="*/ 467868 w 733425"/>
                <a:gd name="connsiteY195" fmla="*/ 410337 h 790575"/>
                <a:gd name="connsiteX196" fmla="*/ 467868 w 733425"/>
                <a:gd name="connsiteY196" fmla="*/ 407003 h 790575"/>
                <a:gd name="connsiteX197" fmla="*/ 465010 w 733425"/>
                <a:gd name="connsiteY197" fmla="*/ 394906 h 790575"/>
                <a:gd name="connsiteX198" fmla="*/ 461391 w 733425"/>
                <a:gd name="connsiteY198" fmla="*/ 390430 h 790575"/>
                <a:gd name="connsiteX199" fmla="*/ 457200 w 733425"/>
                <a:gd name="connsiteY199" fmla="*/ 373285 h 790575"/>
                <a:gd name="connsiteX200" fmla="*/ 469392 w 733425"/>
                <a:gd name="connsiteY200" fmla="*/ 372713 h 790575"/>
                <a:gd name="connsiteX201" fmla="*/ 470725 w 733425"/>
                <a:gd name="connsiteY201" fmla="*/ 369094 h 790575"/>
                <a:gd name="connsiteX202" fmla="*/ 482632 w 733425"/>
                <a:gd name="connsiteY202" fmla="*/ 368522 h 790575"/>
                <a:gd name="connsiteX203" fmla="*/ 489204 w 733425"/>
                <a:gd name="connsiteY203" fmla="*/ 359474 h 790575"/>
                <a:gd name="connsiteX204" fmla="*/ 502920 w 733425"/>
                <a:gd name="connsiteY204" fmla="*/ 352806 h 790575"/>
                <a:gd name="connsiteX205" fmla="*/ 503110 w 733425"/>
                <a:gd name="connsiteY205" fmla="*/ 347091 h 790575"/>
                <a:gd name="connsiteX206" fmla="*/ 512635 w 733425"/>
                <a:gd name="connsiteY206" fmla="*/ 345567 h 790575"/>
                <a:gd name="connsiteX207" fmla="*/ 516922 w 733425"/>
                <a:gd name="connsiteY207" fmla="*/ 358521 h 790575"/>
                <a:gd name="connsiteX208" fmla="*/ 519208 w 733425"/>
                <a:gd name="connsiteY208" fmla="*/ 373571 h 790575"/>
                <a:gd name="connsiteX209" fmla="*/ 521779 w 733425"/>
                <a:gd name="connsiteY209" fmla="*/ 376047 h 790575"/>
                <a:gd name="connsiteX210" fmla="*/ 522827 w 733425"/>
                <a:gd name="connsiteY210" fmla="*/ 394145 h 790575"/>
                <a:gd name="connsiteX211" fmla="*/ 522351 w 733425"/>
                <a:gd name="connsiteY211" fmla="*/ 406051 h 790575"/>
                <a:gd name="connsiteX212" fmla="*/ 522923 w 733425"/>
                <a:gd name="connsiteY212" fmla="*/ 428244 h 790575"/>
                <a:gd name="connsiteX213" fmla="*/ 520351 w 733425"/>
                <a:gd name="connsiteY213" fmla="*/ 426339 h 790575"/>
                <a:gd name="connsiteX214" fmla="*/ 522351 w 733425"/>
                <a:gd name="connsiteY214" fmla="*/ 439769 h 790575"/>
                <a:gd name="connsiteX215" fmla="*/ 520827 w 733425"/>
                <a:gd name="connsiteY215" fmla="*/ 444532 h 790575"/>
                <a:gd name="connsiteX216" fmla="*/ 518827 w 733425"/>
                <a:gd name="connsiteY216" fmla="*/ 450437 h 790575"/>
                <a:gd name="connsiteX217" fmla="*/ 520065 w 733425"/>
                <a:gd name="connsiteY217" fmla="*/ 454819 h 790575"/>
                <a:gd name="connsiteX218" fmla="*/ 516065 w 733425"/>
                <a:gd name="connsiteY218" fmla="*/ 454819 h 790575"/>
                <a:gd name="connsiteX219" fmla="*/ 515398 w 733425"/>
                <a:gd name="connsiteY219" fmla="*/ 457772 h 790575"/>
                <a:gd name="connsiteX220" fmla="*/ 513112 w 733425"/>
                <a:gd name="connsiteY220" fmla="*/ 458153 h 790575"/>
                <a:gd name="connsiteX221" fmla="*/ 510921 w 733425"/>
                <a:gd name="connsiteY221" fmla="*/ 461296 h 790575"/>
                <a:gd name="connsiteX222" fmla="*/ 499682 w 733425"/>
                <a:gd name="connsiteY222" fmla="*/ 462439 h 790575"/>
                <a:gd name="connsiteX223" fmla="*/ 498729 w 733425"/>
                <a:gd name="connsiteY223" fmla="*/ 459772 h 790575"/>
                <a:gd name="connsiteX224" fmla="*/ 497491 w 733425"/>
                <a:gd name="connsiteY224" fmla="*/ 462820 h 790575"/>
                <a:gd name="connsiteX225" fmla="*/ 490728 w 733425"/>
                <a:gd name="connsiteY225" fmla="*/ 466630 h 790575"/>
                <a:gd name="connsiteX226" fmla="*/ 490728 w 733425"/>
                <a:gd name="connsiteY226" fmla="*/ 466630 h 790575"/>
                <a:gd name="connsiteX227" fmla="*/ 395954 w 733425"/>
                <a:gd name="connsiteY227" fmla="*/ 498158 h 790575"/>
                <a:gd name="connsiteX228" fmla="*/ 396621 w 733425"/>
                <a:gd name="connsiteY228" fmla="*/ 499205 h 790575"/>
                <a:gd name="connsiteX229" fmla="*/ 395954 w 733425"/>
                <a:gd name="connsiteY229" fmla="*/ 498158 h 790575"/>
                <a:gd name="connsiteX230" fmla="*/ 395954 w 733425"/>
                <a:gd name="connsiteY230" fmla="*/ 498158 h 790575"/>
                <a:gd name="connsiteX231" fmla="*/ 365569 w 733425"/>
                <a:gd name="connsiteY231" fmla="*/ 605219 h 790575"/>
                <a:gd name="connsiteX232" fmla="*/ 351377 w 733425"/>
                <a:gd name="connsiteY232" fmla="*/ 606266 h 790575"/>
                <a:gd name="connsiteX233" fmla="*/ 344329 w 733425"/>
                <a:gd name="connsiteY233" fmla="*/ 608457 h 790575"/>
                <a:gd name="connsiteX234" fmla="*/ 341948 w 733425"/>
                <a:gd name="connsiteY234" fmla="*/ 607695 h 790575"/>
                <a:gd name="connsiteX235" fmla="*/ 327850 w 733425"/>
                <a:gd name="connsiteY235" fmla="*/ 608648 h 790575"/>
                <a:gd name="connsiteX236" fmla="*/ 321278 w 733425"/>
                <a:gd name="connsiteY236" fmla="*/ 610838 h 790575"/>
                <a:gd name="connsiteX237" fmla="*/ 315277 w 733425"/>
                <a:gd name="connsiteY237" fmla="*/ 608838 h 790575"/>
                <a:gd name="connsiteX238" fmla="*/ 302038 w 733425"/>
                <a:gd name="connsiteY238" fmla="*/ 612077 h 790575"/>
                <a:gd name="connsiteX239" fmla="*/ 302038 w 733425"/>
                <a:gd name="connsiteY239" fmla="*/ 603504 h 790575"/>
                <a:gd name="connsiteX240" fmla="*/ 311944 w 733425"/>
                <a:gd name="connsiteY240" fmla="*/ 590074 h 790575"/>
                <a:gd name="connsiteX241" fmla="*/ 316801 w 733425"/>
                <a:gd name="connsiteY241" fmla="*/ 588264 h 790575"/>
                <a:gd name="connsiteX242" fmla="*/ 322898 w 733425"/>
                <a:gd name="connsiteY242" fmla="*/ 583311 h 790575"/>
                <a:gd name="connsiteX243" fmla="*/ 323945 w 733425"/>
                <a:gd name="connsiteY243" fmla="*/ 587121 h 790575"/>
                <a:gd name="connsiteX244" fmla="*/ 328612 w 733425"/>
                <a:gd name="connsiteY244" fmla="*/ 583597 h 790575"/>
                <a:gd name="connsiteX245" fmla="*/ 340614 w 733425"/>
                <a:gd name="connsiteY245" fmla="*/ 573881 h 790575"/>
                <a:gd name="connsiteX246" fmla="*/ 355759 w 733425"/>
                <a:gd name="connsiteY246" fmla="*/ 574929 h 790575"/>
                <a:gd name="connsiteX247" fmla="*/ 361569 w 733425"/>
                <a:gd name="connsiteY247" fmla="*/ 567785 h 790575"/>
                <a:gd name="connsiteX248" fmla="*/ 375571 w 733425"/>
                <a:gd name="connsiteY248" fmla="*/ 565594 h 790575"/>
                <a:gd name="connsiteX249" fmla="*/ 381191 w 733425"/>
                <a:gd name="connsiteY249" fmla="*/ 566547 h 790575"/>
                <a:gd name="connsiteX250" fmla="*/ 380238 w 733425"/>
                <a:gd name="connsiteY250" fmla="*/ 563880 h 790575"/>
                <a:gd name="connsiteX251" fmla="*/ 381381 w 733425"/>
                <a:gd name="connsiteY251" fmla="*/ 563690 h 790575"/>
                <a:gd name="connsiteX252" fmla="*/ 383191 w 733425"/>
                <a:gd name="connsiteY252" fmla="*/ 571976 h 790575"/>
                <a:gd name="connsiteX253" fmla="*/ 388715 w 733425"/>
                <a:gd name="connsiteY253" fmla="*/ 574548 h 790575"/>
                <a:gd name="connsiteX254" fmla="*/ 391954 w 733425"/>
                <a:gd name="connsiteY254" fmla="*/ 576929 h 790575"/>
                <a:gd name="connsiteX255" fmla="*/ 391001 w 733425"/>
                <a:gd name="connsiteY255" fmla="*/ 581025 h 790575"/>
                <a:gd name="connsiteX256" fmla="*/ 385572 w 733425"/>
                <a:gd name="connsiteY256" fmla="*/ 579692 h 790575"/>
                <a:gd name="connsiteX257" fmla="*/ 385382 w 733425"/>
                <a:gd name="connsiteY257" fmla="*/ 582549 h 790575"/>
                <a:gd name="connsiteX258" fmla="*/ 381095 w 733425"/>
                <a:gd name="connsiteY258" fmla="*/ 587883 h 790575"/>
                <a:gd name="connsiteX259" fmla="*/ 382619 w 733425"/>
                <a:gd name="connsiteY259" fmla="*/ 594360 h 790575"/>
                <a:gd name="connsiteX260" fmla="*/ 379000 w 733425"/>
                <a:gd name="connsiteY260" fmla="*/ 607981 h 790575"/>
                <a:gd name="connsiteX261" fmla="*/ 365569 w 733425"/>
                <a:gd name="connsiteY261" fmla="*/ 605219 h 790575"/>
                <a:gd name="connsiteX262" fmla="*/ 365569 w 733425"/>
                <a:gd name="connsiteY262" fmla="*/ 605219 h 790575"/>
                <a:gd name="connsiteX263" fmla="*/ 387191 w 733425"/>
                <a:gd name="connsiteY263" fmla="*/ 493300 h 790575"/>
                <a:gd name="connsiteX264" fmla="*/ 388334 w 733425"/>
                <a:gd name="connsiteY264" fmla="*/ 493109 h 790575"/>
                <a:gd name="connsiteX265" fmla="*/ 386810 w 733425"/>
                <a:gd name="connsiteY265" fmla="*/ 494443 h 790575"/>
                <a:gd name="connsiteX266" fmla="*/ 387191 w 733425"/>
                <a:gd name="connsiteY266" fmla="*/ 493300 h 790575"/>
                <a:gd name="connsiteX267" fmla="*/ 387191 w 733425"/>
                <a:gd name="connsiteY267" fmla="*/ 493300 h 790575"/>
                <a:gd name="connsiteX268" fmla="*/ 386906 w 733425"/>
                <a:gd name="connsiteY268" fmla="*/ 495014 h 790575"/>
                <a:gd name="connsiteX269" fmla="*/ 387001 w 733425"/>
                <a:gd name="connsiteY269" fmla="*/ 496157 h 790575"/>
                <a:gd name="connsiteX270" fmla="*/ 385953 w 733425"/>
                <a:gd name="connsiteY270" fmla="*/ 496252 h 790575"/>
                <a:gd name="connsiteX271" fmla="*/ 385858 w 733425"/>
                <a:gd name="connsiteY271" fmla="*/ 495205 h 790575"/>
                <a:gd name="connsiteX272" fmla="*/ 386906 w 733425"/>
                <a:gd name="connsiteY272" fmla="*/ 495014 h 790575"/>
                <a:gd name="connsiteX273" fmla="*/ 386906 w 733425"/>
                <a:gd name="connsiteY273" fmla="*/ 495014 h 790575"/>
                <a:gd name="connsiteX274" fmla="*/ 361283 w 733425"/>
                <a:gd name="connsiteY274" fmla="*/ 497872 h 790575"/>
                <a:gd name="connsiteX275" fmla="*/ 356807 w 733425"/>
                <a:gd name="connsiteY275" fmla="*/ 502539 h 790575"/>
                <a:gd name="connsiteX276" fmla="*/ 345376 w 733425"/>
                <a:gd name="connsiteY276" fmla="*/ 498539 h 790575"/>
                <a:gd name="connsiteX277" fmla="*/ 346615 w 733425"/>
                <a:gd name="connsiteY277" fmla="*/ 491490 h 790575"/>
                <a:gd name="connsiteX278" fmla="*/ 345948 w 733425"/>
                <a:gd name="connsiteY278" fmla="*/ 479203 h 790575"/>
                <a:gd name="connsiteX279" fmla="*/ 348615 w 733425"/>
                <a:gd name="connsiteY279" fmla="*/ 478727 h 790575"/>
                <a:gd name="connsiteX280" fmla="*/ 347853 w 733425"/>
                <a:gd name="connsiteY280" fmla="*/ 473869 h 790575"/>
                <a:gd name="connsiteX281" fmla="*/ 350139 w 733425"/>
                <a:gd name="connsiteY281" fmla="*/ 474059 h 790575"/>
                <a:gd name="connsiteX282" fmla="*/ 351663 w 733425"/>
                <a:gd name="connsiteY282" fmla="*/ 468535 h 790575"/>
                <a:gd name="connsiteX283" fmla="*/ 353949 w 733425"/>
                <a:gd name="connsiteY283" fmla="*/ 468821 h 790575"/>
                <a:gd name="connsiteX284" fmla="*/ 353949 w 733425"/>
                <a:gd name="connsiteY284" fmla="*/ 460820 h 790575"/>
                <a:gd name="connsiteX285" fmla="*/ 361093 w 733425"/>
                <a:gd name="connsiteY285" fmla="*/ 451199 h 790575"/>
                <a:gd name="connsiteX286" fmla="*/ 358331 w 733425"/>
                <a:gd name="connsiteY286" fmla="*/ 448723 h 790575"/>
                <a:gd name="connsiteX287" fmla="*/ 350996 w 733425"/>
                <a:gd name="connsiteY287" fmla="*/ 452152 h 790575"/>
                <a:gd name="connsiteX288" fmla="*/ 348901 w 733425"/>
                <a:gd name="connsiteY288" fmla="*/ 449675 h 790575"/>
                <a:gd name="connsiteX289" fmla="*/ 356711 w 733425"/>
                <a:gd name="connsiteY289" fmla="*/ 441579 h 790575"/>
                <a:gd name="connsiteX290" fmla="*/ 361664 w 733425"/>
                <a:gd name="connsiteY290" fmla="*/ 432340 h 790575"/>
                <a:gd name="connsiteX291" fmla="*/ 368808 w 733425"/>
                <a:gd name="connsiteY291" fmla="*/ 422720 h 790575"/>
                <a:gd name="connsiteX292" fmla="*/ 363188 w 733425"/>
                <a:gd name="connsiteY292" fmla="*/ 405384 h 790575"/>
                <a:gd name="connsiteX293" fmla="*/ 365950 w 733425"/>
                <a:gd name="connsiteY293" fmla="*/ 405003 h 790575"/>
                <a:gd name="connsiteX294" fmla="*/ 367760 w 733425"/>
                <a:gd name="connsiteY294" fmla="*/ 409289 h 790575"/>
                <a:gd name="connsiteX295" fmla="*/ 372904 w 733425"/>
                <a:gd name="connsiteY295" fmla="*/ 409099 h 790575"/>
                <a:gd name="connsiteX296" fmla="*/ 374333 w 733425"/>
                <a:gd name="connsiteY296" fmla="*/ 395764 h 790575"/>
                <a:gd name="connsiteX297" fmla="*/ 378524 w 733425"/>
                <a:gd name="connsiteY297" fmla="*/ 393954 h 790575"/>
                <a:gd name="connsiteX298" fmla="*/ 369475 w 733425"/>
                <a:gd name="connsiteY298" fmla="*/ 390906 h 790575"/>
                <a:gd name="connsiteX299" fmla="*/ 372142 w 733425"/>
                <a:gd name="connsiteY299" fmla="*/ 382429 h 790575"/>
                <a:gd name="connsiteX300" fmla="*/ 381191 w 733425"/>
                <a:gd name="connsiteY300" fmla="*/ 381667 h 790575"/>
                <a:gd name="connsiteX301" fmla="*/ 385762 w 733425"/>
                <a:gd name="connsiteY301" fmla="*/ 367284 h 790575"/>
                <a:gd name="connsiteX302" fmla="*/ 399002 w 733425"/>
                <a:gd name="connsiteY302" fmla="*/ 357283 h 790575"/>
                <a:gd name="connsiteX303" fmla="*/ 401765 w 733425"/>
                <a:gd name="connsiteY303" fmla="*/ 359664 h 790575"/>
                <a:gd name="connsiteX304" fmla="*/ 407194 w 733425"/>
                <a:gd name="connsiteY304" fmla="*/ 358235 h 790575"/>
                <a:gd name="connsiteX305" fmla="*/ 424720 w 733425"/>
                <a:gd name="connsiteY305" fmla="*/ 361950 h 790575"/>
                <a:gd name="connsiteX306" fmla="*/ 429863 w 733425"/>
                <a:gd name="connsiteY306" fmla="*/ 376523 h 790575"/>
                <a:gd name="connsiteX307" fmla="*/ 427577 w 733425"/>
                <a:gd name="connsiteY307" fmla="*/ 376238 h 790575"/>
                <a:gd name="connsiteX308" fmla="*/ 428720 w 733425"/>
                <a:gd name="connsiteY308" fmla="*/ 384048 h 790575"/>
                <a:gd name="connsiteX309" fmla="*/ 426339 w 733425"/>
                <a:gd name="connsiteY309" fmla="*/ 386715 h 790575"/>
                <a:gd name="connsiteX310" fmla="*/ 426339 w 733425"/>
                <a:gd name="connsiteY310" fmla="*/ 398050 h 790575"/>
                <a:gd name="connsiteX311" fmla="*/ 423577 w 733425"/>
                <a:gd name="connsiteY311" fmla="*/ 398526 h 790575"/>
                <a:gd name="connsiteX312" fmla="*/ 424815 w 733425"/>
                <a:gd name="connsiteY312" fmla="*/ 402812 h 790575"/>
                <a:gd name="connsiteX313" fmla="*/ 421386 w 733425"/>
                <a:gd name="connsiteY313" fmla="*/ 413576 h 790575"/>
                <a:gd name="connsiteX314" fmla="*/ 417671 w 733425"/>
                <a:gd name="connsiteY314" fmla="*/ 419862 h 790575"/>
                <a:gd name="connsiteX315" fmla="*/ 415861 w 733425"/>
                <a:gd name="connsiteY315" fmla="*/ 426434 h 790575"/>
                <a:gd name="connsiteX316" fmla="*/ 417290 w 733425"/>
                <a:gd name="connsiteY316" fmla="*/ 432435 h 790575"/>
                <a:gd name="connsiteX317" fmla="*/ 414623 w 733425"/>
                <a:gd name="connsiteY317" fmla="*/ 432816 h 790575"/>
                <a:gd name="connsiteX318" fmla="*/ 412718 w 733425"/>
                <a:gd name="connsiteY318" fmla="*/ 435293 h 790575"/>
                <a:gd name="connsiteX319" fmla="*/ 414718 w 733425"/>
                <a:gd name="connsiteY319" fmla="*/ 444627 h 790575"/>
                <a:gd name="connsiteX320" fmla="*/ 411956 w 733425"/>
                <a:gd name="connsiteY320" fmla="*/ 445103 h 790575"/>
                <a:gd name="connsiteX321" fmla="*/ 412528 w 733425"/>
                <a:gd name="connsiteY321" fmla="*/ 450152 h 790575"/>
                <a:gd name="connsiteX322" fmla="*/ 410337 w 733425"/>
                <a:gd name="connsiteY322" fmla="*/ 449961 h 790575"/>
                <a:gd name="connsiteX323" fmla="*/ 411099 w 733425"/>
                <a:gd name="connsiteY323" fmla="*/ 454914 h 790575"/>
                <a:gd name="connsiteX324" fmla="*/ 408813 w 733425"/>
                <a:gd name="connsiteY324" fmla="*/ 454724 h 790575"/>
                <a:gd name="connsiteX325" fmla="*/ 408432 w 733425"/>
                <a:gd name="connsiteY325" fmla="*/ 467297 h 790575"/>
                <a:gd name="connsiteX326" fmla="*/ 405575 w 733425"/>
                <a:gd name="connsiteY326" fmla="*/ 467297 h 790575"/>
                <a:gd name="connsiteX327" fmla="*/ 406908 w 733425"/>
                <a:gd name="connsiteY327" fmla="*/ 472250 h 790575"/>
                <a:gd name="connsiteX328" fmla="*/ 404146 w 733425"/>
                <a:gd name="connsiteY328" fmla="*/ 472631 h 790575"/>
                <a:gd name="connsiteX329" fmla="*/ 401479 w 733425"/>
                <a:gd name="connsiteY329" fmla="*/ 485489 h 790575"/>
                <a:gd name="connsiteX330" fmla="*/ 396811 w 733425"/>
                <a:gd name="connsiteY330" fmla="*/ 487966 h 790575"/>
                <a:gd name="connsiteX331" fmla="*/ 396050 w 733425"/>
                <a:gd name="connsiteY331" fmla="*/ 491014 h 790575"/>
                <a:gd name="connsiteX332" fmla="*/ 396050 w 733425"/>
                <a:gd name="connsiteY332" fmla="*/ 488156 h 790575"/>
                <a:gd name="connsiteX333" fmla="*/ 392716 w 733425"/>
                <a:gd name="connsiteY333" fmla="*/ 488061 h 790575"/>
                <a:gd name="connsiteX334" fmla="*/ 393001 w 733425"/>
                <a:gd name="connsiteY334" fmla="*/ 490347 h 790575"/>
                <a:gd name="connsiteX335" fmla="*/ 385667 w 733425"/>
                <a:gd name="connsiteY335" fmla="*/ 494157 h 790575"/>
                <a:gd name="connsiteX336" fmla="*/ 361283 w 733425"/>
                <a:gd name="connsiteY336" fmla="*/ 497872 h 790575"/>
                <a:gd name="connsiteX337" fmla="*/ 361283 w 733425"/>
                <a:gd name="connsiteY337" fmla="*/ 497872 h 790575"/>
                <a:gd name="connsiteX338" fmla="*/ 345281 w 733425"/>
                <a:gd name="connsiteY338" fmla="*/ 472440 h 790575"/>
                <a:gd name="connsiteX339" fmla="*/ 347186 w 733425"/>
                <a:gd name="connsiteY339" fmla="*/ 469773 h 790575"/>
                <a:gd name="connsiteX340" fmla="*/ 344329 w 733425"/>
                <a:gd name="connsiteY340" fmla="*/ 469678 h 790575"/>
                <a:gd name="connsiteX341" fmla="*/ 345281 w 733425"/>
                <a:gd name="connsiteY341" fmla="*/ 472440 h 790575"/>
                <a:gd name="connsiteX342" fmla="*/ 345281 w 733425"/>
                <a:gd name="connsiteY342" fmla="*/ 472440 h 790575"/>
                <a:gd name="connsiteX343" fmla="*/ 241268 w 733425"/>
                <a:gd name="connsiteY343" fmla="*/ 604266 h 790575"/>
                <a:gd name="connsiteX344" fmla="*/ 239173 w 733425"/>
                <a:gd name="connsiteY344" fmla="*/ 605123 h 790575"/>
                <a:gd name="connsiteX345" fmla="*/ 241268 w 733425"/>
                <a:gd name="connsiteY345" fmla="*/ 604266 h 790575"/>
                <a:gd name="connsiteX346" fmla="*/ 241268 w 733425"/>
                <a:gd name="connsiteY346" fmla="*/ 604266 h 790575"/>
                <a:gd name="connsiteX347" fmla="*/ 286893 w 733425"/>
                <a:gd name="connsiteY347" fmla="*/ 518731 h 790575"/>
                <a:gd name="connsiteX348" fmla="*/ 286702 w 733425"/>
                <a:gd name="connsiteY348" fmla="*/ 517112 h 790575"/>
                <a:gd name="connsiteX349" fmla="*/ 286893 w 733425"/>
                <a:gd name="connsiteY349" fmla="*/ 518731 h 790575"/>
                <a:gd name="connsiteX350" fmla="*/ 286893 w 733425"/>
                <a:gd name="connsiteY350" fmla="*/ 518731 h 790575"/>
                <a:gd name="connsiteX351" fmla="*/ 516350 w 733425"/>
                <a:gd name="connsiteY351" fmla="*/ 507683 h 790575"/>
                <a:gd name="connsiteX352" fmla="*/ 516636 w 733425"/>
                <a:gd name="connsiteY352" fmla="*/ 510064 h 790575"/>
                <a:gd name="connsiteX353" fmla="*/ 514636 w 733425"/>
                <a:gd name="connsiteY353" fmla="*/ 507968 h 790575"/>
                <a:gd name="connsiteX354" fmla="*/ 516350 w 733425"/>
                <a:gd name="connsiteY354" fmla="*/ 507683 h 790575"/>
                <a:gd name="connsiteX355" fmla="*/ 516350 w 733425"/>
                <a:gd name="connsiteY355" fmla="*/ 507683 h 790575"/>
                <a:gd name="connsiteX356" fmla="*/ 529209 w 733425"/>
                <a:gd name="connsiteY356" fmla="*/ 547973 h 790575"/>
                <a:gd name="connsiteX357" fmla="*/ 526828 w 733425"/>
                <a:gd name="connsiteY357" fmla="*/ 550736 h 790575"/>
                <a:gd name="connsiteX358" fmla="*/ 529209 w 733425"/>
                <a:gd name="connsiteY358" fmla="*/ 547973 h 790575"/>
                <a:gd name="connsiteX359" fmla="*/ 529209 w 733425"/>
                <a:gd name="connsiteY359" fmla="*/ 547973 h 790575"/>
                <a:gd name="connsiteX360" fmla="*/ 640175 w 733425"/>
                <a:gd name="connsiteY360" fmla="*/ 471869 h 790575"/>
                <a:gd name="connsiteX361" fmla="*/ 646843 w 733425"/>
                <a:gd name="connsiteY361" fmla="*/ 474917 h 790575"/>
                <a:gd name="connsiteX362" fmla="*/ 641509 w 733425"/>
                <a:gd name="connsiteY362" fmla="*/ 481489 h 790575"/>
                <a:gd name="connsiteX363" fmla="*/ 633412 w 733425"/>
                <a:gd name="connsiteY363" fmla="*/ 469011 h 790575"/>
                <a:gd name="connsiteX364" fmla="*/ 640175 w 733425"/>
                <a:gd name="connsiteY364" fmla="*/ 471869 h 790575"/>
                <a:gd name="connsiteX365" fmla="*/ 640175 w 733425"/>
                <a:gd name="connsiteY365" fmla="*/ 471869 h 790575"/>
                <a:gd name="connsiteX366" fmla="*/ 665131 w 733425"/>
                <a:gd name="connsiteY366" fmla="*/ 449294 h 790575"/>
                <a:gd name="connsiteX367" fmla="*/ 661226 w 733425"/>
                <a:gd name="connsiteY367" fmla="*/ 447675 h 790575"/>
                <a:gd name="connsiteX368" fmla="*/ 664940 w 733425"/>
                <a:gd name="connsiteY368" fmla="*/ 444818 h 790575"/>
                <a:gd name="connsiteX369" fmla="*/ 666750 w 733425"/>
                <a:gd name="connsiteY369" fmla="*/ 451866 h 790575"/>
                <a:gd name="connsiteX370" fmla="*/ 659701 w 733425"/>
                <a:gd name="connsiteY370" fmla="*/ 455295 h 790575"/>
                <a:gd name="connsiteX371" fmla="*/ 658940 w 733425"/>
                <a:gd name="connsiteY371" fmla="*/ 450247 h 790575"/>
                <a:gd name="connsiteX372" fmla="*/ 665131 w 733425"/>
                <a:gd name="connsiteY372" fmla="*/ 449294 h 790575"/>
                <a:gd name="connsiteX373" fmla="*/ 665131 w 733425"/>
                <a:gd name="connsiteY373" fmla="*/ 449294 h 790575"/>
                <a:gd name="connsiteX374" fmla="*/ 681609 w 733425"/>
                <a:gd name="connsiteY374" fmla="*/ 430816 h 790575"/>
                <a:gd name="connsiteX375" fmla="*/ 681895 w 733425"/>
                <a:gd name="connsiteY375" fmla="*/ 433102 h 790575"/>
                <a:gd name="connsiteX376" fmla="*/ 679894 w 733425"/>
                <a:gd name="connsiteY376" fmla="*/ 431102 h 790575"/>
                <a:gd name="connsiteX377" fmla="*/ 681609 w 733425"/>
                <a:gd name="connsiteY377" fmla="*/ 430816 h 790575"/>
                <a:gd name="connsiteX378" fmla="*/ 681609 w 733425"/>
                <a:gd name="connsiteY378" fmla="*/ 430816 h 790575"/>
                <a:gd name="connsiteX379" fmla="*/ 686943 w 733425"/>
                <a:gd name="connsiteY379" fmla="*/ 428244 h 790575"/>
                <a:gd name="connsiteX380" fmla="*/ 686657 w 733425"/>
                <a:gd name="connsiteY380" fmla="*/ 429959 h 790575"/>
                <a:gd name="connsiteX381" fmla="*/ 685514 w 733425"/>
                <a:gd name="connsiteY381" fmla="*/ 430244 h 790575"/>
                <a:gd name="connsiteX382" fmla="*/ 685228 w 733425"/>
                <a:gd name="connsiteY382" fmla="*/ 428625 h 790575"/>
                <a:gd name="connsiteX383" fmla="*/ 686943 w 733425"/>
                <a:gd name="connsiteY383" fmla="*/ 428244 h 790575"/>
                <a:gd name="connsiteX384" fmla="*/ 686943 w 733425"/>
                <a:gd name="connsiteY384" fmla="*/ 428244 h 790575"/>
                <a:gd name="connsiteX385" fmla="*/ 685038 w 733425"/>
                <a:gd name="connsiteY385" fmla="*/ 435007 h 790575"/>
                <a:gd name="connsiteX386" fmla="*/ 682752 w 733425"/>
                <a:gd name="connsiteY386" fmla="*/ 434721 h 790575"/>
                <a:gd name="connsiteX387" fmla="*/ 683990 w 733425"/>
                <a:gd name="connsiteY387" fmla="*/ 431102 h 790575"/>
                <a:gd name="connsiteX388" fmla="*/ 685038 w 733425"/>
                <a:gd name="connsiteY388" fmla="*/ 435007 h 790575"/>
                <a:gd name="connsiteX389" fmla="*/ 685038 w 733425"/>
                <a:gd name="connsiteY389" fmla="*/ 435007 h 790575"/>
                <a:gd name="connsiteX390" fmla="*/ 255746 w 733425"/>
                <a:gd name="connsiteY390" fmla="*/ 530257 h 790575"/>
                <a:gd name="connsiteX391" fmla="*/ 258890 w 733425"/>
                <a:gd name="connsiteY391" fmla="*/ 529304 h 790575"/>
                <a:gd name="connsiteX392" fmla="*/ 255746 w 733425"/>
                <a:gd name="connsiteY392" fmla="*/ 530257 h 790575"/>
                <a:gd name="connsiteX393" fmla="*/ 255746 w 733425"/>
                <a:gd name="connsiteY393" fmla="*/ 530257 h 790575"/>
                <a:gd name="connsiteX394" fmla="*/ 109347 w 733425"/>
                <a:gd name="connsiteY394" fmla="*/ 604457 h 790575"/>
                <a:gd name="connsiteX395" fmla="*/ 106680 w 733425"/>
                <a:gd name="connsiteY395" fmla="*/ 605981 h 790575"/>
                <a:gd name="connsiteX396" fmla="*/ 109347 w 733425"/>
                <a:gd name="connsiteY396" fmla="*/ 604457 h 790575"/>
                <a:gd name="connsiteX397" fmla="*/ 109347 w 733425"/>
                <a:gd name="connsiteY397" fmla="*/ 604457 h 790575"/>
                <a:gd name="connsiteX398" fmla="*/ 58483 w 733425"/>
                <a:gd name="connsiteY398" fmla="*/ 771430 h 790575"/>
                <a:gd name="connsiteX399" fmla="*/ 56959 w 733425"/>
                <a:gd name="connsiteY399" fmla="*/ 772192 h 790575"/>
                <a:gd name="connsiteX400" fmla="*/ 58483 w 733425"/>
                <a:gd name="connsiteY400" fmla="*/ 771430 h 790575"/>
                <a:gd name="connsiteX401" fmla="*/ 58483 w 733425"/>
                <a:gd name="connsiteY401" fmla="*/ 771430 h 790575"/>
                <a:gd name="connsiteX402" fmla="*/ 70199 w 733425"/>
                <a:gd name="connsiteY402" fmla="*/ 770287 h 790575"/>
                <a:gd name="connsiteX403" fmla="*/ 66199 w 733425"/>
                <a:gd name="connsiteY403" fmla="*/ 772573 h 790575"/>
                <a:gd name="connsiteX404" fmla="*/ 65151 w 733425"/>
                <a:gd name="connsiteY404" fmla="*/ 771049 h 790575"/>
                <a:gd name="connsiteX405" fmla="*/ 70199 w 733425"/>
                <a:gd name="connsiteY405" fmla="*/ 770287 h 790575"/>
                <a:gd name="connsiteX406" fmla="*/ 70199 w 733425"/>
                <a:gd name="connsiteY406" fmla="*/ 770287 h 790575"/>
                <a:gd name="connsiteX407" fmla="*/ 72771 w 733425"/>
                <a:gd name="connsiteY407" fmla="*/ 775526 h 790575"/>
                <a:gd name="connsiteX408" fmla="*/ 71057 w 733425"/>
                <a:gd name="connsiteY408" fmla="*/ 771811 h 790575"/>
                <a:gd name="connsiteX409" fmla="*/ 72771 w 733425"/>
                <a:gd name="connsiteY409" fmla="*/ 775526 h 790575"/>
                <a:gd name="connsiteX410" fmla="*/ 72771 w 733425"/>
                <a:gd name="connsiteY410" fmla="*/ 775526 h 790575"/>
                <a:gd name="connsiteX411" fmla="*/ 75819 w 733425"/>
                <a:gd name="connsiteY411" fmla="*/ 777431 h 790575"/>
                <a:gd name="connsiteX412" fmla="*/ 74676 w 733425"/>
                <a:gd name="connsiteY412" fmla="*/ 777526 h 790575"/>
                <a:gd name="connsiteX413" fmla="*/ 74104 w 733425"/>
                <a:gd name="connsiteY413" fmla="*/ 777050 h 790575"/>
                <a:gd name="connsiteX414" fmla="*/ 75819 w 733425"/>
                <a:gd name="connsiteY414" fmla="*/ 777431 h 790575"/>
                <a:gd name="connsiteX415" fmla="*/ 75819 w 733425"/>
                <a:gd name="connsiteY415" fmla="*/ 777431 h 790575"/>
                <a:gd name="connsiteX416" fmla="*/ 81343 w 733425"/>
                <a:gd name="connsiteY416" fmla="*/ 779336 h 790575"/>
                <a:gd name="connsiteX417" fmla="*/ 78867 w 733425"/>
                <a:gd name="connsiteY417" fmla="*/ 778002 h 790575"/>
                <a:gd name="connsiteX418" fmla="*/ 81343 w 733425"/>
                <a:gd name="connsiteY418" fmla="*/ 779336 h 790575"/>
                <a:gd name="connsiteX419" fmla="*/ 81343 w 733425"/>
                <a:gd name="connsiteY419" fmla="*/ 779336 h 790575"/>
                <a:gd name="connsiteX420" fmla="*/ 107918 w 733425"/>
                <a:gd name="connsiteY420" fmla="*/ 602933 h 790575"/>
                <a:gd name="connsiteX421" fmla="*/ 109918 w 733425"/>
                <a:gd name="connsiteY421" fmla="*/ 593408 h 790575"/>
                <a:gd name="connsiteX422" fmla="*/ 107918 w 733425"/>
                <a:gd name="connsiteY422" fmla="*/ 602933 h 790575"/>
                <a:gd name="connsiteX423" fmla="*/ 107918 w 733425"/>
                <a:gd name="connsiteY423" fmla="*/ 602933 h 790575"/>
                <a:gd name="connsiteX424" fmla="*/ 20098 w 733425"/>
                <a:gd name="connsiteY424" fmla="*/ 556451 h 790575"/>
                <a:gd name="connsiteX425" fmla="*/ 22574 w 733425"/>
                <a:gd name="connsiteY425" fmla="*/ 568547 h 790575"/>
                <a:gd name="connsiteX426" fmla="*/ 20098 w 733425"/>
                <a:gd name="connsiteY426" fmla="*/ 556451 h 790575"/>
                <a:gd name="connsiteX427" fmla="*/ 20098 w 733425"/>
                <a:gd name="connsiteY427" fmla="*/ 556451 h 790575"/>
                <a:gd name="connsiteX428" fmla="*/ 47530 w 733425"/>
                <a:gd name="connsiteY428" fmla="*/ 396430 h 790575"/>
                <a:gd name="connsiteX429" fmla="*/ 47911 w 733425"/>
                <a:gd name="connsiteY429" fmla="*/ 394621 h 790575"/>
                <a:gd name="connsiteX430" fmla="*/ 49149 w 733425"/>
                <a:gd name="connsiteY430" fmla="*/ 394335 h 790575"/>
                <a:gd name="connsiteX431" fmla="*/ 48768 w 733425"/>
                <a:gd name="connsiteY431" fmla="*/ 396050 h 790575"/>
                <a:gd name="connsiteX432" fmla="*/ 47530 w 733425"/>
                <a:gd name="connsiteY432" fmla="*/ 396430 h 790575"/>
                <a:gd name="connsiteX433" fmla="*/ 47530 w 733425"/>
                <a:gd name="connsiteY433" fmla="*/ 396430 h 790575"/>
                <a:gd name="connsiteX434" fmla="*/ 50768 w 733425"/>
                <a:gd name="connsiteY434" fmla="*/ 383857 h 790575"/>
                <a:gd name="connsiteX435" fmla="*/ 50387 w 733425"/>
                <a:gd name="connsiteY435" fmla="*/ 382334 h 790575"/>
                <a:gd name="connsiteX436" fmla="*/ 50768 w 733425"/>
                <a:gd name="connsiteY436" fmla="*/ 383857 h 790575"/>
                <a:gd name="connsiteX437" fmla="*/ 50768 w 733425"/>
                <a:gd name="connsiteY437" fmla="*/ 383857 h 790575"/>
                <a:gd name="connsiteX438" fmla="*/ 61150 w 733425"/>
                <a:gd name="connsiteY438" fmla="*/ 351092 h 790575"/>
                <a:gd name="connsiteX439" fmla="*/ 61436 w 733425"/>
                <a:gd name="connsiteY439" fmla="*/ 348805 h 790575"/>
                <a:gd name="connsiteX440" fmla="*/ 65056 w 733425"/>
                <a:gd name="connsiteY440" fmla="*/ 350520 h 790575"/>
                <a:gd name="connsiteX441" fmla="*/ 61150 w 733425"/>
                <a:gd name="connsiteY441" fmla="*/ 351092 h 790575"/>
                <a:gd name="connsiteX442" fmla="*/ 61150 w 733425"/>
                <a:gd name="connsiteY442" fmla="*/ 351092 h 790575"/>
                <a:gd name="connsiteX443" fmla="*/ 54769 w 733425"/>
                <a:gd name="connsiteY443" fmla="*/ 364522 h 790575"/>
                <a:gd name="connsiteX444" fmla="*/ 54388 w 733425"/>
                <a:gd name="connsiteY444" fmla="*/ 363474 h 790575"/>
                <a:gd name="connsiteX445" fmla="*/ 55626 w 733425"/>
                <a:gd name="connsiteY445" fmla="*/ 363188 h 790575"/>
                <a:gd name="connsiteX446" fmla="*/ 55817 w 733425"/>
                <a:gd name="connsiteY446" fmla="*/ 364331 h 790575"/>
                <a:gd name="connsiteX447" fmla="*/ 54769 w 733425"/>
                <a:gd name="connsiteY447" fmla="*/ 364522 h 790575"/>
                <a:gd name="connsiteX448" fmla="*/ 54769 w 733425"/>
                <a:gd name="connsiteY448" fmla="*/ 364522 h 790575"/>
                <a:gd name="connsiteX449" fmla="*/ 60484 w 733425"/>
                <a:gd name="connsiteY449" fmla="*/ 353949 h 790575"/>
                <a:gd name="connsiteX450" fmla="*/ 60103 w 733425"/>
                <a:gd name="connsiteY450" fmla="*/ 352425 h 790575"/>
                <a:gd name="connsiteX451" fmla="*/ 60484 w 733425"/>
                <a:gd name="connsiteY451" fmla="*/ 353949 h 790575"/>
                <a:gd name="connsiteX452" fmla="*/ 60484 w 733425"/>
                <a:gd name="connsiteY452" fmla="*/ 353949 h 790575"/>
                <a:gd name="connsiteX453" fmla="*/ 72009 w 733425"/>
                <a:gd name="connsiteY453" fmla="*/ 321564 h 790575"/>
                <a:gd name="connsiteX454" fmla="*/ 71723 w 733425"/>
                <a:gd name="connsiteY454" fmla="*/ 320516 h 790575"/>
                <a:gd name="connsiteX455" fmla="*/ 72866 w 733425"/>
                <a:gd name="connsiteY455" fmla="*/ 320326 h 790575"/>
                <a:gd name="connsiteX456" fmla="*/ 73057 w 733425"/>
                <a:gd name="connsiteY456" fmla="*/ 321374 h 790575"/>
                <a:gd name="connsiteX457" fmla="*/ 72009 w 733425"/>
                <a:gd name="connsiteY457" fmla="*/ 321564 h 790575"/>
                <a:gd name="connsiteX458" fmla="*/ 72009 w 733425"/>
                <a:gd name="connsiteY458" fmla="*/ 321564 h 790575"/>
                <a:gd name="connsiteX459" fmla="*/ 66866 w 733425"/>
                <a:gd name="connsiteY459" fmla="*/ 272225 h 790575"/>
                <a:gd name="connsiteX460" fmla="*/ 68389 w 733425"/>
                <a:gd name="connsiteY460" fmla="*/ 275273 h 790575"/>
                <a:gd name="connsiteX461" fmla="*/ 66866 w 733425"/>
                <a:gd name="connsiteY461" fmla="*/ 272225 h 790575"/>
                <a:gd name="connsiteX462" fmla="*/ 66866 w 733425"/>
                <a:gd name="connsiteY462" fmla="*/ 272225 h 790575"/>
                <a:gd name="connsiteX463" fmla="*/ 302419 w 733425"/>
                <a:gd name="connsiteY463" fmla="*/ 485680 h 790575"/>
                <a:gd name="connsiteX464" fmla="*/ 303276 w 733425"/>
                <a:gd name="connsiteY464" fmla="*/ 483870 h 790575"/>
                <a:gd name="connsiteX465" fmla="*/ 304038 w 733425"/>
                <a:gd name="connsiteY465" fmla="*/ 485394 h 790575"/>
                <a:gd name="connsiteX466" fmla="*/ 302419 w 733425"/>
                <a:gd name="connsiteY466" fmla="*/ 485680 h 790575"/>
                <a:gd name="connsiteX467" fmla="*/ 302419 w 733425"/>
                <a:gd name="connsiteY467" fmla="*/ 485680 h 790575"/>
                <a:gd name="connsiteX468" fmla="*/ 294799 w 733425"/>
                <a:gd name="connsiteY468" fmla="*/ 491395 h 790575"/>
                <a:gd name="connsiteX469" fmla="*/ 295751 w 733425"/>
                <a:gd name="connsiteY469" fmla="*/ 494157 h 790575"/>
                <a:gd name="connsiteX470" fmla="*/ 294799 w 733425"/>
                <a:gd name="connsiteY470" fmla="*/ 491395 h 790575"/>
                <a:gd name="connsiteX471" fmla="*/ 294799 w 733425"/>
                <a:gd name="connsiteY471" fmla="*/ 491395 h 790575"/>
                <a:gd name="connsiteX472" fmla="*/ 316611 w 733425"/>
                <a:gd name="connsiteY472" fmla="*/ 455104 h 790575"/>
                <a:gd name="connsiteX473" fmla="*/ 316706 w 733425"/>
                <a:gd name="connsiteY473" fmla="*/ 452247 h 790575"/>
                <a:gd name="connsiteX474" fmla="*/ 318802 w 733425"/>
                <a:gd name="connsiteY474" fmla="*/ 454819 h 790575"/>
                <a:gd name="connsiteX475" fmla="*/ 316611 w 733425"/>
                <a:gd name="connsiteY475" fmla="*/ 455104 h 790575"/>
                <a:gd name="connsiteX476" fmla="*/ 316611 w 733425"/>
                <a:gd name="connsiteY476" fmla="*/ 455104 h 790575"/>
                <a:gd name="connsiteX477" fmla="*/ 314516 w 733425"/>
                <a:gd name="connsiteY477" fmla="*/ 456533 h 790575"/>
                <a:gd name="connsiteX478" fmla="*/ 316611 w 733425"/>
                <a:gd name="connsiteY478" fmla="*/ 455676 h 790575"/>
                <a:gd name="connsiteX479" fmla="*/ 314516 w 733425"/>
                <a:gd name="connsiteY479" fmla="*/ 456533 h 790575"/>
                <a:gd name="connsiteX480" fmla="*/ 314516 w 733425"/>
                <a:gd name="connsiteY480" fmla="*/ 456533 h 790575"/>
                <a:gd name="connsiteX481" fmla="*/ 309372 w 733425"/>
                <a:gd name="connsiteY481" fmla="*/ 460724 h 790575"/>
                <a:gd name="connsiteX482" fmla="*/ 314801 w 733425"/>
                <a:gd name="connsiteY482" fmla="*/ 458819 h 790575"/>
                <a:gd name="connsiteX483" fmla="*/ 309372 w 733425"/>
                <a:gd name="connsiteY483" fmla="*/ 460724 h 790575"/>
                <a:gd name="connsiteX484" fmla="*/ 309372 w 733425"/>
                <a:gd name="connsiteY484" fmla="*/ 460724 h 790575"/>
                <a:gd name="connsiteX485" fmla="*/ 314896 w 733425"/>
                <a:gd name="connsiteY485" fmla="*/ 451961 h 790575"/>
                <a:gd name="connsiteX486" fmla="*/ 315944 w 733425"/>
                <a:gd name="connsiteY486" fmla="*/ 451771 h 790575"/>
                <a:gd name="connsiteX487" fmla="*/ 314230 w 733425"/>
                <a:gd name="connsiteY487" fmla="*/ 451580 h 790575"/>
                <a:gd name="connsiteX488" fmla="*/ 314896 w 733425"/>
                <a:gd name="connsiteY488" fmla="*/ 451961 h 790575"/>
                <a:gd name="connsiteX489" fmla="*/ 314896 w 733425"/>
                <a:gd name="connsiteY489" fmla="*/ 451961 h 790575"/>
                <a:gd name="connsiteX490" fmla="*/ 410242 w 733425"/>
                <a:gd name="connsiteY490" fmla="*/ 300323 h 790575"/>
                <a:gd name="connsiteX491" fmla="*/ 410432 w 733425"/>
                <a:gd name="connsiteY491" fmla="*/ 301466 h 790575"/>
                <a:gd name="connsiteX492" fmla="*/ 409289 w 733425"/>
                <a:gd name="connsiteY492" fmla="*/ 301752 h 790575"/>
                <a:gd name="connsiteX493" fmla="*/ 409099 w 733425"/>
                <a:gd name="connsiteY493" fmla="*/ 300419 h 790575"/>
                <a:gd name="connsiteX494" fmla="*/ 410242 w 733425"/>
                <a:gd name="connsiteY494" fmla="*/ 300323 h 790575"/>
                <a:gd name="connsiteX495" fmla="*/ 410242 w 733425"/>
                <a:gd name="connsiteY495" fmla="*/ 300323 h 790575"/>
                <a:gd name="connsiteX496" fmla="*/ 324136 w 733425"/>
                <a:gd name="connsiteY496" fmla="*/ 419195 h 790575"/>
                <a:gd name="connsiteX497" fmla="*/ 324136 w 733425"/>
                <a:gd name="connsiteY497" fmla="*/ 419195 h 790575"/>
                <a:gd name="connsiteX498" fmla="*/ 324136 w 733425"/>
                <a:gd name="connsiteY498" fmla="*/ 419195 h 790575"/>
                <a:gd name="connsiteX499" fmla="*/ 328517 w 733425"/>
                <a:gd name="connsiteY499" fmla="*/ 406527 h 790575"/>
                <a:gd name="connsiteX500" fmla="*/ 332708 w 733425"/>
                <a:gd name="connsiteY500" fmla="*/ 407670 h 790575"/>
                <a:gd name="connsiteX501" fmla="*/ 328517 w 733425"/>
                <a:gd name="connsiteY501" fmla="*/ 406527 h 790575"/>
                <a:gd name="connsiteX502" fmla="*/ 328517 w 733425"/>
                <a:gd name="connsiteY502" fmla="*/ 406527 h 790575"/>
                <a:gd name="connsiteX503" fmla="*/ 335756 w 733425"/>
                <a:gd name="connsiteY503" fmla="*/ 387191 h 790575"/>
                <a:gd name="connsiteX504" fmla="*/ 336899 w 733425"/>
                <a:gd name="connsiteY504" fmla="*/ 390525 h 790575"/>
                <a:gd name="connsiteX505" fmla="*/ 335756 w 733425"/>
                <a:gd name="connsiteY505" fmla="*/ 387191 h 790575"/>
                <a:gd name="connsiteX506" fmla="*/ 335756 w 733425"/>
                <a:gd name="connsiteY506" fmla="*/ 387191 h 790575"/>
                <a:gd name="connsiteX507" fmla="*/ 336137 w 733425"/>
                <a:gd name="connsiteY507" fmla="*/ 378047 h 790575"/>
                <a:gd name="connsiteX508" fmla="*/ 337852 w 733425"/>
                <a:gd name="connsiteY508" fmla="*/ 378428 h 790575"/>
                <a:gd name="connsiteX509" fmla="*/ 338233 w 733425"/>
                <a:gd name="connsiteY509" fmla="*/ 385953 h 790575"/>
                <a:gd name="connsiteX510" fmla="*/ 336137 w 733425"/>
                <a:gd name="connsiteY510" fmla="*/ 378047 h 790575"/>
                <a:gd name="connsiteX511" fmla="*/ 336137 w 733425"/>
                <a:gd name="connsiteY511" fmla="*/ 378047 h 790575"/>
                <a:gd name="connsiteX512" fmla="*/ 345376 w 733425"/>
                <a:gd name="connsiteY512" fmla="*/ 360807 h 790575"/>
                <a:gd name="connsiteX513" fmla="*/ 346900 w 733425"/>
                <a:gd name="connsiteY513" fmla="*/ 362807 h 790575"/>
                <a:gd name="connsiteX514" fmla="*/ 347091 w 733425"/>
                <a:gd name="connsiteY514" fmla="*/ 360521 h 790575"/>
                <a:gd name="connsiteX515" fmla="*/ 345376 w 733425"/>
                <a:gd name="connsiteY515" fmla="*/ 360807 h 790575"/>
                <a:gd name="connsiteX516" fmla="*/ 345376 w 733425"/>
                <a:gd name="connsiteY516" fmla="*/ 360807 h 790575"/>
                <a:gd name="connsiteX517" fmla="*/ 350615 w 733425"/>
                <a:gd name="connsiteY517" fmla="*/ 345757 h 790575"/>
                <a:gd name="connsiteX518" fmla="*/ 351853 w 733425"/>
                <a:gd name="connsiteY518" fmla="*/ 350139 h 790575"/>
                <a:gd name="connsiteX519" fmla="*/ 350615 w 733425"/>
                <a:gd name="connsiteY519" fmla="*/ 345757 h 790575"/>
                <a:gd name="connsiteX520" fmla="*/ 350615 w 733425"/>
                <a:gd name="connsiteY520" fmla="*/ 345757 h 790575"/>
                <a:gd name="connsiteX521" fmla="*/ 366141 w 733425"/>
                <a:gd name="connsiteY521" fmla="*/ 314420 h 790575"/>
                <a:gd name="connsiteX522" fmla="*/ 368903 w 733425"/>
                <a:gd name="connsiteY522" fmla="*/ 316802 h 790575"/>
                <a:gd name="connsiteX523" fmla="*/ 366141 w 733425"/>
                <a:gd name="connsiteY523" fmla="*/ 317182 h 790575"/>
                <a:gd name="connsiteX524" fmla="*/ 366141 w 733425"/>
                <a:gd name="connsiteY524" fmla="*/ 314420 h 790575"/>
                <a:gd name="connsiteX525" fmla="*/ 366141 w 733425"/>
                <a:gd name="connsiteY525" fmla="*/ 314420 h 790575"/>
                <a:gd name="connsiteX526" fmla="*/ 350044 w 733425"/>
                <a:gd name="connsiteY526" fmla="*/ 338423 h 790575"/>
                <a:gd name="connsiteX527" fmla="*/ 351282 w 733425"/>
                <a:gd name="connsiteY527" fmla="*/ 331470 h 790575"/>
                <a:gd name="connsiteX528" fmla="*/ 352901 w 733425"/>
                <a:gd name="connsiteY528" fmla="*/ 338042 h 790575"/>
                <a:gd name="connsiteX529" fmla="*/ 350044 w 733425"/>
                <a:gd name="connsiteY529" fmla="*/ 338423 h 790575"/>
                <a:gd name="connsiteX530" fmla="*/ 350044 w 733425"/>
                <a:gd name="connsiteY530" fmla="*/ 338423 h 790575"/>
                <a:gd name="connsiteX531" fmla="*/ 358140 w 733425"/>
                <a:gd name="connsiteY531" fmla="*/ 339471 h 790575"/>
                <a:gd name="connsiteX532" fmla="*/ 356044 w 733425"/>
                <a:gd name="connsiteY532" fmla="*/ 336995 h 790575"/>
                <a:gd name="connsiteX533" fmla="*/ 358140 w 733425"/>
                <a:gd name="connsiteY533" fmla="*/ 339471 h 790575"/>
                <a:gd name="connsiteX534" fmla="*/ 358140 w 733425"/>
                <a:gd name="connsiteY534" fmla="*/ 339471 h 790575"/>
                <a:gd name="connsiteX535" fmla="*/ 367475 w 733425"/>
                <a:gd name="connsiteY535" fmla="*/ 299942 h 790575"/>
                <a:gd name="connsiteX536" fmla="*/ 368332 w 733425"/>
                <a:gd name="connsiteY536" fmla="*/ 297561 h 790575"/>
                <a:gd name="connsiteX537" fmla="*/ 372713 w 733425"/>
                <a:gd name="connsiteY537" fmla="*/ 296894 h 790575"/>
                <a:gd name="connsiteX538" fmla="*/ 373094 w 733425"/>
                <a:gd name="connsiteY538" fmla="*/ 299752 h 790575"/>
                <a:gd name="connsiteX539" fmla="*/ 367475 w 733425"/>
                <a:gd name="connsiteY539" fmla="*/ 299942 h 790575"/>
                <a:gd name="connsiteX540" fmla="*/ 367475 w 733425"/>
                <a:gd name="connsiteY540" fmla="*/ 299942 h 790575"/>
                <a:gd name="connsiteX541" fmla="*/ 370808 w 733425"/>
                <a:gd name="connsiteY541" fmla="*/ 295466 h 790575"/>
                <a:gd name="connsiteX542" fmla="*/ 370999 w 733425"/>
                <a:gd name="connsiteY542" fmla="*/ 296609 h 790575"/>
                <a:gd name="connsiteX543" fmla="*/ 369856 w 733425"/>
                <a:gd name="connsiteY543" fmla="*/ 296799 h 790575"/>
                <a:gd name="connsiteX544" fmla="*/ 369570 w 733425"/>
                <a:gd name="connsiteY544" fmla="*/ 295656 h 790575"/>
                <a:gd name="connsiteX545" fmla="*/ 370808 w 733425"/>
                <a:gd name="connsiteY545" fmla="*/ 295466 h 790575"/>
                <a:gd name="connsiteX546" fmla="*/ 370808 w 733425"/>
                <a:gd name="connsiteY546" fmla="*/ 295466 h 790575"/>
                <a:gd name="connsiteX547" fmla="*/ 362331 w 733425"/>
                <a:gd name="connsiteY547" fmla="*/ 284131 h 790575"/>
                <a:gd name="connsiteX548" fmla="*/ 362712 w 733425"/>
                <a:gd name="connsiteY548" fmla="*/ 282988 h 790575"/>
                <a:gd name="connsiteX549" fmla="*/ 363855 w 733425"/>
                <a:gd name="connsiteY549" fmla="*/ 282797 h 790575"/>
                <a:gd name="connsiteX550" fmla="*/ 362331 w 733425"/>
                <a:gd name="connsiteY550" fmla="*/ 284131 h 790575"/>
                <a:gd name="connsiteX551" fmla="*/ 362331 w 733425"/>
                <a:gd name="connsiteY551" fmla="*/ 284131 h 790575"/>
                <a:gd name="connsiteX552" fmla="*/ 374142 w 733425"/>
                <a:gd name="connsiteY552" fmla="*/ 235268 h 790575"/>
                <a:gd name="connsiteX553" fmla="*/ 373951 w 733425"/>
                <a:gd name="connsiteY553" fmla="*/ 233553 h 790575"/>
                <a:gd name="connsiteX554" fmla="*/ 374142 w 733425"/>
                <a:gd name="connsiteY554" fmla="*/ 235268 h 790575"/>
                <a:gd name="connsiteX555" fmla="*/ 374142 w 733425"/>
                <a:gd name="connsiteY555" fmla="*/ 235268 h 790575"/>
                <a:gd name="connsiteX556" fmla="*/ 258985 w 733425"/>
                <a:gd name="connsiteY556" fmla="*/ 184404 h 790575"/>
                <a:gd name="connsiteX557" fmla="*/ 259366 w 733425"/>
                <a:gd name="connsiteY557" fmla="*/ 183356 h 790575"/>
                <a:gd name="connsiteX558" fmla="*/ 260509 w 733425"/>
                <a:gd name="connsiteY558" fmla="*/ 183166 h 790575"/>
                <a:gd name="connsiteX559" fmla="*/ 258985 w 733425"/>
                <a:gd name="connsiteY559" fmla="*/ 184404 h 790575"/>
                <a:gd name="connsiteX560" fmla="*/ 258985 w 733425"/>
                <a:gd name="connsiteY560" fmla="*/ 184404 h 790575"/>
                <a:gd name="connsiteX561" fmla="*/ 280416 w 733425"/>
                <a:gd name="connsiteY561" fmla="*/ 52578 h 790575"/>
                <a:gd name="connsiteX562" fmla="*/ 281654 w 733425"/>
                <a:gd name="connsiteY562" fmla="*/ 49530 h 790575"/>
                <a:gd name="connsiteX563" fmla="*/ 283750 w 733425"/>
                <a:gd name="connsiteY563" fmla="*/ 52007 h 790575"/>
                <a:gd name="connsiteX564" fmla="*/ 280416 w 733425"/>
                <a:gd name="connsiteY564" fmla="*/ 52578 h 790575"/>
                <a:gd name="connsiteX565" fmla="*/ 280416 w 733425"/>
                <a:gd name="connsiteY565" fmla="*/ 52578 h 790575"/>
                <a:gd name="connsiteX566" fmla="*/ 717899 w 733425"/>
                <a:gd name="connsiteY566" fmla="*/ 436721 h 790575"/>
                <a:gd name="connsiteX567" fmla="*/ 716280 w 733425"/>
                <a:gd name="connsiteY567" fmla="*/ 434245 h 790575"/>
                <a:gd name="connsiteX568" fmla="*/ 717899 w 733425"/>
                <a:gd name="connsiteY568" fmla="*/ 436721 h 790575"/>
                <a:gd name="connsiteX569" fmla="*/ 717899 w 733425"/>
                <a:gd name="connsiteY569" fmla="*/ 436721 h 790575"/>
                <a:gd name="connsiteX570" fmla="*/ 710946 w 733425"/>
                <a:gd name="connsiteY570" fmla="*/ 455390 h 790575"/>
                <a:gd name="connsiteX571" fmla="*/ 710565 w 733425"/>
                <a:gd name="connsiteY571" fmla="*/ 456057 h 790575"/>
                <a:gd name="connsiteX572" fmla="*/ 709708 w 733425"/>
                <a:gd name="connsiteY572" fmla="*/ 454533 h 790575"/>
                <a:gd name="connsiteX573" fmla="*/ 710946 w 733425"/>
                <a:gd name="connsiteY573" fmla="*/ 455390 h 790575"/>
                <a:gd name="connsiteX574" fmla="*/ 710946 w 733425"/>
                <a:gd name="connsiteY574" fmla="*/ 455390 h 790575"/>
                <a:gd name="connsiteX575" fmla="*/ 677037 w 733425"/>
                <a:gd name="connsiteY575" fmla="*/ 659225 h 790575"/>
                <a:gd name="connsiteX576" fmla="*/ 686562 w 733425"/>
                <a:gd name="connsiteY576" fmla="*/ 657225 h 790575"/>
                <a:gd name="connsiteX577" fmla="*/ 686086 w 733425"/>
                <a:gd name="connsiteY577" fmla="*/ 654844 h 790575"/>
                <a:gd name="connsiteX578" fmla="*/ 680847 w 733425"/>
                <a:gd name="connsiteY578" fmla="*/ 653510 h 790575"/>
                <a:gd name="connsiteX579" fmla="*/ 689801 w 733425"/>
                <a:gd name="connsiteY579" fmla="*/ 644747 h 790575"/>
                <a:gd name="connsiteX580" fmla="*/ 696087 w 733425"/>
                <a:gd name="connsiteY580" fmla="*/ 641509 h 790575"/>
                <a:gd name="connsiteX581" fmla="*/ 691134 w 733425"/>
                <a:gd name="connsiteY581" fmla="*/ 642842 h 790575"/>
                <a:gd name="connsiteX582" fmla="*/ 686467 w 733425"/>
                <a:gd name="connsiteY582" fmla="*/ 637889 h 790575"/>
                <a:gd name="connsiteX583" fmla="*/ 691420 w 733425"/>
                <a:gd name="connsiteY583" fmla="*/ 629793 h 790575"/>
                <a:gd name="connsiteX584" fmla="*/ 685991 w 733425"/>
                <a:gd name="connsiteY584" fmla="*/ 627698 h 790575"/>
                <a:gd name="connsiteX585" fmla="*/ 687895 w 733425"/>
                <a:gd name="connsiteY585" fmla="*/ 621125 h 790575"/>
                <a:gd name="connsiteX586" fmla="*/ 673703 w 733425"/>
                <a:gd name="connsiteY586" fmla="*/ 621602 h 790575"/>
                <a:gd name="connsiteX587" fmla="*/ 668179 w 733425"/>
                <a:gd name="connsiteY587" fmla="*/ 614934 h 790575"/>
                <a:gd name="connsiteX588" fmla="*/ 662559 w 733425"/>
                <a:gd name="connsiteY588" fmla="*/ 615696 h 790575"/>
                <a:gd name="connsiteX589" fmla="*/ 661226 w 733425"/>
                <a:gd name="connsiteY589" fmla="*/ 618268 h 790575"/>
                <a:gd name="connsiteX590" fmla="*/ 656177 w 733425"/>
                <a:gd name="connsiteY590" fmla="*/ 619030 h 790575"/>
                <a:gd name="connsiteX591" fmla="*/ 652558 w 733425"/>
                <a:gd name="connsiteY591" fmla="*/ 613886 h 790575"/>
                <a:gd name="connsiteX592" fmla="*/ 643223 w 733425"/>
                <a:gd name="connsiteY592" fmla="*/ 608933 h 790575"/>
                <a:gd name="connsiteX593" fmla="*/ 632841 w 733425"/>
                <a:gd name="connsiteY593" fmla="*/ 608362 h 790575"/>
                <a:gd name="connsiteX594" fmla="*/ 630650 w 733425"/>
                <a:gd name="connsiteY594" fmla="*/ 608743 h 790575"/>
                <a:gd name="connsiteX595" fmla="*/ 621506 w 733425"/>
                <a:gd name="connsiteY595" fmla="*/ 608362 h 790575"/>
                <a:gd name="connsiteX596" fmla="*/ 624840 w 733425"/>
                <a:gd name="connsiteY596" fmla="*/ 611981 h 790575"/>
                <a:gd name="connsiteX597" fmla="*/ 617220 w 733425"/>
                <a:gd name="connsiteY597" fmla="*/ 610267 h 790575"/>
                <a:gd name="connsiteX598" fmla="*/ 618839 w 733425"/>
                <a:gd name="connsiteY598" fmla="*/ 613410 h 790575"/>
                <a:gd name="connsiteX599" fmla="*/ 617792 w 733425"/>
                <a:gd name="connsiteY599" fmla="*/ 614172 h 790575"/>
                <a:gd name="connsiteX600" fmla="*/ 609695 w 733425"/>
                <a:gd name="connsiteY600" fmla="*/ 613124 h 790575"/>
                <a:gd name="connsiteX601" fmla="*/ 600075 w 733425"/>
                <a:gd name="connsiteY601" fmla="*/ 610076 h 790575"/>
                <a:gd name="connsiteX602" fmla="*/ 602837 w 733425"/>
                <a:gd name="connsiteY602" fmla="*/ 601694 h 790575"/>
                <a:gd name="connsiteX603" fmla="*/ 601599 w 733425"/>
                <a:gd name="connsiteY603" fmla="*/ 593884 h 790575"/>
                <a:gd name="connsiteX604" fmla="*/ 604742 w 733425"/>
                <a:gd name="connsiteY604" fmla="*/ 588836 h 790575"/>
                <a:gd name="connsiteX605" fmla="*/ 604361 w 733425"/>
                <a:gd name="connsiteY605" fmla="*/ 574643 h 790575"/>
                <a:gd name="connsiteX606" fmla="*/ 606552 w 733425"/>
                <a:gd name="connsiteY606" fmla="*/ 555498 h 790575"/>
                <a:gd name="connsiteX607" fmla="*/ 611219 w 733425"/>
                <a:gd name="connsiteY607" fmla="*/ 552450 h 790575"/>
                <a:gd name="connsiteX608" fmla="*/ 611124 w 733425"/>
                <a:gd name="connsiteY608" fmla="*/ 555308 h 790575"/>
                <a:gd name="connsiteX609" fmla="*/ 613410 w 733425"/>
                <a:gd name="connsiteY609" fmla="*/ 554927 h 790575"/>
                <a:gd name="connsiteX610" fmla="*/ 615125 w 733425"/>
                <a:gd name="connsiteY610" fmla="*/ 547783 h 790575"/>
                <a:gd name="connsiteX611" fmla="*/ 611124 w 733425"/>
                <a:gd name="connsiteY611" fmla="*/ 540449 h 790575"/>
                <a:gd name="connsiteX612" fmla="*/ 613886 w 733425"/>
                <a:gd name="connsiteY612" fmla="*/ 539972 h 790575"/>
                <a:gd name="connsiteX613" fmla="*/ 611886 w 733425"/>
                <a:gd name="connsiteY613" fmla="*/ 538067 h 790575"/>
                <a:gd name="connsiteX614" fmla="*/ 615886 w 733425"/>
                <a:gd name="connsiteY614" fmla="*/ 523113 h 790575"/>
                <a:gd name="connsiteX615" fmla="*/ 617696 w 733425"/>
                <a:gd name="connsiteY615" fmla="*/ 520065 h 790575"/>
                <a:gd name="connsiteX616" fmla="*/ 615601 w 733425"/>
                <a:gd name="connsiteY616" fmla="*/ 506254 h 790575"/>
                <a:gd name="connsiteX617" fmla="*/ 620363 w 733425"/>
                <a:gd name="connsiteY617" fmla="*/ 500348 h 790575"/>
                <a:gd name="connsiteX618" fmla="*/ 618268 w 733425"/>
                <a:gd name="connsiteY618" fmla="*/ 493681 h 790575"/>
                <a:gd name="connsiteX619" fmla="*/ 625983 w 733425"/>
                <a:gd name="connsiteY619" fmla="*/ 481203 h 790575"/>
                <a:gd name="connsiteX620" fmla="*/ 629698 w 733425"/>
                <a:gd name="connsiteY620" fmla="*/ 483394 h 790575"/>
                <a:gd name="connsiteX621" fmla="*/ 634365 w 733425"/>
                <a:gd name="connsiteY621" fmla="*/ 479869 h 790575"/>
                <a:gd name="connsiteX622" fmla="*/ 640080 w 733425"/>
                <a:gd name="connsiteY622" fmla="*/ 484061 h 790575"/>
                <a:gd name="connsiteX623" fmla="*/ 645033 w 733425"/>
                <a:gd name="connsiteY623" fmla="*/ 483489 h 790575"/>
                <a:gd name="connsiteX624" fmla="*/ 647128 w 733425"/>
                <a:gd name="connsiteY624" fmla="*/ 477965 h 790575"/>
                <a:gd name="connsiteX625" fmla="*/ 649415 w 733425"/>
                <a:gd name="connsiteY625" fmla="*/ 477584 h 790575"/>
                <a:gd name="connsiteX626" fmla="*/ 648843 w 733425"/>
                <a:gd name="connsiteY626" fmla="*/ 470249 h 790575"/>
                <a:gd name="connsiteX627" fmla="*/ 655510 w 733425"/>
                <a:gd name="connsiteY627" fmla="*/ 472154 h 790575"/>
                <a:gd name="connsiteX628" fmla="*/ 658654 w 733425"/>
                <a:gd name="connsiteY628" fmla="*/ 478441 h 790575"/>
                <a:gd name="connsiteX629" fmla="*/ 664274 w 733425"/>
                <a:gd name="connsiteY629" fmla="*/ 467297 h 790575"/>
                <a:gd name="connsiteX630" fmla="*/ 665988 w 733425"/>
                <a:gd name="connsiteY630" fmla="*/ 463010 h 790575"/>
                <a:gd name="connsiteX631" fmla="*/ 665226 w 733425"/>
                <a:gd name="connsiteY631" fmla="*/ 465963 h 790575"/>
                <a:gd name="connsiteX632" fmla="*/ 676180 w 733425"/>
                <a:gd name="connsiteY632" fmla="*/ 466535 h 790575"/>
                <a:gd name="connsiteX633" fmla="*/ 676561 w 733425"/>
                <a:gd name="connsiteY633" fmla="*/ 473297 h 790575"/>
                <a:gd name="connsiteX634" fmla="*/ 681704 w 733425"/>
                <a:gd name="connsiteY634" fmla="*/ 473107 h 790575"/>
                <a:gd name="connsiteX635" fmla="*/ 684085 w 733425"/>
                <a:gd name="connsiteY635" fmla="*/ 467106 h 790575"/>
                <a:gd name="connsiteX636" fmla="*/ 688943 w 733425"/>
                <a:gd name="connsiteY636" fmla="*/ 467963 h 790575"/>
                <a:gd name="connsiteX637" fmla="*/ 694563 w 733425"/>
                <a:gd name="connsiteY637" fmla="*/ 460820 h 790575"/>
                <a:gd name="connsiteX638" fmla="*/ 696277 w 733425"/>
                <a:gd name="connsiteY638" fmla="*/ 461105 h 790575"/>
                <a:gd name="connsiteX639" fmla="*/ 698754 w 733425"/>
                <a:gd name="connsiteY639" fmla="*/ 457962 h 790575"/>
                <a:gd name="connsiteX640" fmla="*/ 700373 w 733425"/>
                <a:gd name="connsiteY640" fmla="*/ 458343 h 790575"/>
                <a:gd name="connsiteX641" fmla="*/ 707612 w 733425"/>
                <a:gd name="connsiteY641" fmla="*/ 457200 h 790575"/>
                <a:gd name="connsiteX642" fmla="*/ 705421 w 733425"/>
                <a:gd name="connsiteY642" fmla="*/ 461677 h 790575"/>
                <a:gd name="connsiteX643" fmla="*/ 706184 w 733425"/>
                <a:gd name="connsiteY643" fmla="*/ 466535 h 790575"/>
                <a:gd name="connsiteX644" fmla="*/ 712851 w 733425"/>
                <a:gd name="connsiteY644" fmla="*/ 461677 h 790575"/>
                <a:gd name="connsiteX645" fmla="*/ 710184 w 733425"/>
                <a:gd name="connsiteY645" fmla="*/ 459010 h 790575"/>
                <a:gd name="connsiteX646" fmla="*/ 711994 w 733425"/>
                <a:gd name="connsiteY646" fmla="*/ 456057 h 790575"/>
                <a:gd name="connsiteX647" fmla="*/ 715137 w 733425"/>
                <a:gd name="connsiteY647" fmla="*/ 458438 h 790575"/>
                <a:gd name="connsiteX648" fmla="*/ 711136 w 733425"/>
                <a:gd name="connsiteY648" fmla="*/ 451580 h 790575"/>
                <a:gd name="connsiteX649" fmla="*/ 718566 w 733425"/>
                <a:gd name="connsiteY649" fmla="*/ 450437 h 790575"/>
                <a:gd name="connsiteX650" fmla="*/ 718852 w 733425"/>
                <a:gd name="connsiteY650" fmla="*/ 453295 h 790575"/>
                <a:gd name="connsiteX651" fmla="*/ 723138 w 733425"/>
                <a:gd name="connsiteY651" fmla="*/ 447961 h 790575"/>
                <a:gd name="connsiteX652" fmla="*/ 717042 w 733425"/>
                <a:gd name="connsiteY652" fmla="*/ 444913 h 790575"/>
                <a:gd name="connsiteX653" fmla="*/ 716851 w 733425"/>
                <a:gd name="connsiteY653" fmla="*/ 440436 h 790575"/>
                <a:gd name="connsiteX654" fmla="*/ 721138 w 733425"/>
                <a:gd name="connsiteY654" fmla="*/ 438531 h 790575"/>
                <a:gd name="connsiteX655" fmla="*/ 718471 w 733425"/>
                <a:gd name="connsiteY655" fmla="*/ 436054 h 790575"/>
                <a:gd name="connsiteX656" fmla="*/ 718376 w 733425"/>
                <a:gd name="connsiteY656" fmla="*/ 431578 h 790575"/>
                <a:gd name="connsiteX657" fmla="*/ 709993 w 733425"/>
                <a:gd name="connsiteY657" fmla="*/ 432245 h 790575"/>
                <a:gd name="connsiteX658" fmla="*/ 708184 w 733425"/>
                <a:gd name="connsiteY658" fmla="*/ 427958 h 790575"/>
                <a:gd name="connsiteX659" fmla="*/ 703231 w 733425"/>
                <a:gd name="connsiteY659" fmla="*/ 428720 h 790575"/>
                <a:gd name="connsiteX660" fmla="*/ 702754 w 733425"/>
                <a:gd name="connsiteY660" fmla="*/ 426529 h 790575"/>
                <a:gd name="connsiteX661" fmla="*/ 695134 w 733425"/>
                <a:gd name="connsiteY661" fmla="*/ 423672 h 790575"/>
                <a:gd name="connsiteX662" fmla="*/ 699992 w 733425"/>
                <a:gd name="connsiteY662" fmla="*/ 421767 h 790575"/>
                <a:gd name="connsiteX663" fmla="*/ 692372 w 733425"/>
                <a:gd name="connsiteY663" fmla="*/ 420719 h 790575"/>
                <a:gd name="connsiteX664" fmla="*/ 692182 w 733425"/>
                <a:gd name="connsiteY664" fmla="*/ 422910 h 790575"/>
                <a:gd name="connsiteX665" fmla="*/ 686943 w 733425"/>
                <a:gd name="connsiteY665" fmla="*/ 426529 h 790575"/>
                <a:gd name="connsiteX666" fmla="*/ 683800 w 733425"/>
                <a:gd name="connsiteY666" fmla="*/ 424148 h 790575"/>
                <a:gd name="connsiteX667" fmla="*/ 676084 w 733425"/>
                <a:gd name="connsiteY667" fmla="*/ 425863 h 790575"/>
                <a:gd name="connsiteX668" fmla="*/ 677799 w 733425"/>
                <a:gd name="connsiteY668" fmla="*/ 430149 h 790575"/>
                <a:gd name="connsiteX669" fmla="*/ 669703 w 733425"/>
                <a:gd name="connsiteY669" fmla="*/ 432530 h 790575"/>
                <a:gd name="connsiteX670" fmla="*/ 665321 w 733425"/>
                <a:gd name="connsiteY670" fmla="*/ 429197 h 790575"/>
                <a:gd name="connsiteX671" fmla="*/ 657606 w 733425"/>
                <a:gd name="connsiteY671" fmla="*/ 428149 h 790575"/>
                <a:gd name="connsiteX672" fmla="*/ 650653 w 733425"/>
                <a:gd name="connsiteY672" fmla="*/ 427006 h 790575"/>
                <a:gd name="connsiteX673" fmla="*/ 643509 w 733425"/>
                <a:gd name="connsiteY673" fmla="*/ 428054 h 790575"/>
                <a:gd name="connsiteX674" fmla="*/ 643890 w 733425"/>
                <a:gd name="connsiteY674" fmla="*/ 431387 h 790575"/>
                <a:gd name="connsiteX675" fmla="*/ 646748 w 733425"/>
                <a:gd name="connsiteY675" fmla="*/ 430911 h 790575"/>
                <a:gd name="connsiteX676" fmla="*/ 642461 w 733425"/>
                <a:gd name="connsiteY676" fmla="*/ 433292 h 790575"/>
                <a:gd name="connsiteX677" fmla="*/ 627602 w 733425"/>
                <a:gd name="connsiteY677" fmla="*/ 425387 h 790575"/>
                <a:gd name="connsiteX678" fmla="*/ 629602 w 733425"/>
                <a:gd name="connsiteY678" fmla="*/ 404622 h 790575"/>
                <a:gd name="connsiteX679" fmla="*/ 629031 w 733425"/>
                <a:gd name="connsiteY679" fmla="*/ 401098 h 790575"/>
                <a:gd name="connsiteX680" fmla="*/ 630841 w 733425"/>
                <a:gd name="connsiteY680" fmla="*/ 390144 h 790575"/>
                <a:gd name="connsiteX681" fmla="*/ 629412 w 733425"/>
                <a:gd name="connsiteY681" fmla="*/ 380714 h 790575"/>
                <a:gd name="connsiteX682" fmla="*/ 629698 w 733425"/>
                <a:gd name="connsiteY682" fmla="*/ 375571 h 790575"/>
                <a:gd name="connsiteX683" fmla="*/ 631031 w 733425"/>
                <a:gd name="connsiteY683" fmla="*/ 354806 h 790575"/>
                <a:gd name="connsiteX684" fmla="*/ 631317 w 733425"/>
                <a:gd name="connsiteY684" fmla="*/ 337661 h 790575"/>
                <a:gd name="connsiteX685" fmla="*/ 623697 w 733425"/>
                <a:gd name="connsiteY685" fmla="*/ 317849 h 790575"/>
                <a:gd name="connsiteX686" fmla="*/ 615791 w 733425"/>
                <a:gd name="connsiteY686" fmla="*/ 306419 h 790575"/>
                <a:gd name="connsiteX687" fmla="*/ 604266 w 733425"/>
                <a:gd name="connsiteY687" fmla="*/ 298609 h 790575"/>
                <a:gd name="connsiteX688" fmla="*/ 573691 w 733425"/>
                <a:gd name="connsiteY688" fmla="*/ 272987 h 790575"/>
                <a:gd name="connsiteX689" fmla="*/ 567023 w 733425"/>
                <a:gd name="connsiteY689" fmla="*/ 266700 h 790575"/>
                <a:gd name="connsiteX690" fmla="*/ 555498 w 733425"/>
                <a:gd name="connsiteY690" fmla="*/ 262795 h 790575"/>
                <a:gd name="connsiteX691" fmla="*/ 545878 w 733425"/>
                <a:gd name="connsiteY691" fmla="*/ 259652 h 790575"/>
                <a:gd name="connsiteX692" fmla="*/ 533591 w 733425"/>
                <a:gd name="connsiteY692" fmla="*/ 257461 h 790575"/>
                <a:gd name="connsiteX693" fmla="*/ 516922 w 733425"/>
                <a:gd name="connsiteY693" fmla="*/ 252603 h 790575"/>
                <a:gd name="connsiteX694" fmla="*/ 510159 w 733425"/>
                <a:gd name="connsiteY694" fmla="*/ 253746 h 790575"/>
                <a:gd name="connsiteX695" fmla="*/ 510159 w 733425"/>
                <a:gd name="connsiteY695" fmla="*/ 256508 h 790575"/>
                <a:gd name="connsiteX696" fmla="*/ 497110 w 733425"/>
                <a:gd name="connsiteY696" fmla="*/ 260795 h 790575"/>
                <a:gd name="connsiteX697" fmla="*/ 495300 w 733425"/>
                <a:gd name="connsiteY697" fmla="*/ 263271 h 790575"/>
                <a:gd name="connsiteX698" fmla="*/ 495205 w 733425"/>
                <a:gd name="connsiteY698" fmla="*/ 266129 h 790575"/>
                <a:gd name="connsiteX699" fmla="*/ 492824 w 733425"/>
                <a:gd name="connsiteY699" fmla="*/ 266033 h 790575"/>
                <a:gd name="connsiteX700" fmla="*/ 488728 w 733425"/>
                <a:gd name="connsiteY700" fmla="*/ 269462 h 790575"/>
                <a:gd name="connsiteX701" fmla="*/ 486442 w 733425"/>
                <a:gd name="connsiteY701" fmla="*/ 272129 h 790575"/>
                <a:gd name="connsiteX702" fmla="*/ 483013 w 733425"/>
                <a:gd name="connsiteY702" fmla="*/ 271939 h 790575"/>
                <a:gd name="connsiteX703" fmla="*/ 479584 w 733425"/>
                <a:gd name="connsiteY703" fmla="*/ 275273 h 790575"/>
                <a:gd name="connsiteX704" fmla="*/ 457962 w 733425"/>
                <a:gd name="connsiteY704" fmla="*/ 283178 h 790575"/>
                <a:gd name="connsiteX705" fmla="*/ 456152 w 733425"/>
                <a:gd name="connsiteY705" fmla="*/ 285750 h 790575"/>
                <a:gd name="connsiteX706" fmla="*/ 456057 w 733425"/>
                <a:gd name="connsiteY706" fmla="*/ 288512 h 790575"/>
                <a:gd name="connsiteX707" fmla="*/ 451961 w 733425"/>
                <a:gd name="connsiteY707" fmla="*/ 288607 h 790575"/>
                <a:gd name="connsiteX708" fmla="*/ 451961 w 733425"/>
                <a:gd name="connsiteY708" fmla="*/ 291370 h 790575"/>
                <a:gd name="connsiteX709" fmla="*/ 447294 w 733425"/>
                <a:gd name="connsiteY709" fmla="*/ 294418 h 790575"/>
                <a:gd name="connsiteX710" fmla="*/ 441198 w 733425"/>
                <a:gd name="connsiteY710" fmla="*/ 295466 h 790575"/>
                <a:gd name="connsiteX711" fmla="*/ 429673 w 733425"/>
                <a:gd name="connsiteY711" fmla="*/ 301752 h 790575"/>
                <a:gd name="connsiteX712" fmla="*/ 430054 w 733425"/>
                <a:gd name="connsiteY712" fmla="*/ 297085 h 790575"/>
                <a:gd name="connsiteX713" fmla="*/ 425196 w 733425"/>
                <a:gd name="connsiteY713" fmla="*/ 303086 h 790575"/>
                <a:gd name="connsiteX714" fmla="*/ 428149 w 733425"/>
                <a:gd name="connsiteY714" fmla="*/ 303086 h 790575"/>
                <a:gd name="connsiteX715" fmla="*/ 426815 w 733425"/>
                <a:gd name="connsiteY715" fmla="*/ 309563 h 790575"/>
                <a:gd name="connsiteX716" fmla="*/ 410051 w 733425"/>
                <a:gd name="connsiteY716" fmla="*/ 315563 h 790575"/>
                <a:gd name="connsiteX717" fmla="*/ 407194 w 733425"/>
                <a:gd name="connsiteY717" fmla="*/ 308039 h 790575"/>
                <a:gd name="connsiteX718" fmla="*/ 415004 w 733425"/>
                <a:gd name="connsiteY718" fmla="*/ 306896 h 790575"/>
                <a:gd name="connsiteX719" fmla="*/ 415195 w 733425"/>
                <a:gd name="connsiteY719" fmla="*/ 297180 h 790575"/>
                <a:gd name="connsiteX720" fmla="*/ 419767 w 733425"/>
                <a:gd name="connsiteY720" fmla="*/ 296990 h 790575"/>
                <a:gd name="connsiteX721" fmla="*/ 421767 w 733425"/>
                <a:gd name="connsiteY721" fmla="*/ 290894 h 790575"/>
                <a:gd name="connsiteX722" fmla="*/ 414147 w 733425"/>
                <a:gd name="connsiteY722" fmla="*/ 289370 h 790575"/>
                <a:gd name="connsiteX723" fmla="*/ 417957 w 733425"/>
                <a:gd name="connsiteY723" fmla="*/ 284893 h 790575"/>
                <a:gd name="connsiteX724" fmla="*/ 427577 w 733425"/>
                <a:gd name="connsiteY724" fmla="*/ 280511 h 790575"/>
                <a:gd name="connsiteX725" fmla="*/ 425291 w 733425"/>
                <a:gd name="connsiteY725" fmla="*/ 268891 h 790575"/>
                <a:gd name="connsiteX726" fmla="*/ 431959 w 733425"/>
                <a:gd name="connsiteY726" fmla="*/ 263938 h 790575"/>
                <a:gd name="connsiteX727" fmla="*/ 429006 w 733425"/>
                <a:gd name="connsiteY727" fmla="*/ 255842 h 790575"/>
                <a:gd name="connsiteX728" fmla="*/ 430435 w 733425"/>
                <a:gd name="connsiteY728" fmla="*/ 254508 h 790575"/>
                <a:gd name="connsiteX729" fmla="*/ 437578 w 733425"/>
                <a:gd name="connsiteY729" fmla="*/ 256223 h 790575"/>
                <a:gd name="connsiteX730" fmla="*/ 438817 w 733425"/>
                <a:gd name="connsiteY730" fmla="*/ 248603 h 790575"/>
                <a:gd name="connsiteX731" fmla="*/ 442055 w 733425"/>
                <a:gd name="connsiteY731" fmla="*/ 247555 h 790575"/>
                <a:gd name="connsiteX732" fmla="*/ 445770 w 733425"/>
                <a:gd name="connsiteY732" fmla="*/ 231172 h 790575"/>
                <a:gd name="connsiteX733" fmla="*/ 441579 w 733425"/>
                <a:gd name="connsiteY733" fmla="*/ 226600 h 790575"/>
                <a:gd name="connsiteX734" fmla="*/ 447484 w 733425"/>
                <a:gd name="connsiteY734" fmla="*/ 224695 h 790575"/>
                <a:gd name="connsiteX735" fmla="*/ 451675 w 733425"/>
                <a:gd name="connsiteY735" fmla="*/ 207454 h 790575"/>
                <a:gd name="connsiteX736" fmla="*/ 450723 w 733425"/>
                <a:gd name="connsiteY736" fmla="*/ 204787 h 790575"/>
                <a:gd name="connsiteX737" fmla="*/ 457009 w 733425"/>
                <a:gd name="connsiteY737" fmla="*/ 189452 h 790575"/>
                <a:gd name="connsiteX738" fmla="*/ 452818 w 733425"/>
                <a:gd name="connsiteY738" fmla="*/ 188500 h 790575"/>
                <a:gd name="connsiteX739" fmla="*/ 453581 w 733425"/>
                <a:gd name="connsiteY739" fmla="*/ 175260 h 790575"/>
                <a:gd name="connsiteX740" fmla="*/ 460915 w 733425"/>
                <a:gd name="connsiteY740" fmla="*/ 174212 h 790575"/>
                <a:gd name="connsiteX741" fmla="*/ 461867 w 733425"/>
                <a:gd name="connsiteY741" fmla="*/ 166116 h 790575"/>
                <a:gd name="connsiteX742" fmla="*/ 457391 w 733425"/>
                <a:gd name="connsiteY742" fmla="*/ 162687 h 790575"/>
                <a:gd name="connsiteX743" fmla="*/ 459772 w 733425"/>
                <a:gd name="connsiteY743" fmla="*/ 144780 h 790575"/>
                <a:gd name="connsiteX744" fmla="*/ 454152 w 733425"/>
                <a:gd name="connsiteY744" fmla="*/ 138303 h 790575"/>
                <a:gd name="connsiteX745" fmla="*/ 452818 w 733425"/>
                <a:gd name="connsiteY745" fmla="*/ 128778 h 790575"/>
                <a:gd name="connsiteX746" fmla="*/ 443960 w 733425"/>
                <a:gd name="connsiteY746" fmla="*/ 120015 h 790575"/>
                <a:gd name="connsiteX747" fmla="*/ 441865 w 733425"/>
                <a:gd name="connsiteY747" fmla="*/ 116872 h 790575"/>
                <a:gd name="connsiteX748" fmla="*/ 424529 w 733425"/>
                <a:gd name="connsiteY748" fmla="*/ 114490 h 790575"/>
                <a:gd name="connsiteX749" fmla="*/ 416052 w 733425"/>
                <a:gd name="connsiteY749" fmla="*/ 111157 h 790575"/>
                <a:gd name="connsiteX750" fmla="*/ 410527 w 733425"/>
                <a:gd name="connsiteY750" fmla="*/ 112014 h 790575"/>
                <a:gd name="connsiteX751" fmla="*/ 404812 w 733425"/>
                <a:gd name="connsiteY751" fmla="*/ 108966 h 790575"/>
                <a:gd name="connsiteX752" fmla="*/ 399574 w 733425"/>
                <a:gd name="connsiteY752" fmla="*/ 111443 h 790575"/>
                <a:gd name="connsiteX753" fmla="*/ 387382 w 733425"/>
                <a:gd name="connsiteY753" fmla="*/ 109919 h 790575"/>
                <a:gd name="connsiteX754" fmla="*/ 386334 w 733425"/>
                <a:gd name="connsiteY754" fmla="*/ 107156 h 790575"/>
                <a:gd name="connsiteX755" fmla="*/ 376142 w 733425"/>
                <a:gd name="connsiteY755" fmla="*/ 118396 h 790575"/>
                <a:gd name="connsiteX756" fmla="*/ 361855 w 733425"/>
                <a:gd name="connsiteY756" fmla="*/ 121730 h 790575"/>
                <a:gd name="connsiteX757" fmla="*/ 352425 w 733425"/>
                <a:gd name="connsiteY757" fmla="*/ 92964 h 790575"/>
                <a:gd name="connsiteX758" fmla="*/ 349567 w 733425"/>
                <a:gd name="connsiteY758" fmla="*/ 89440 h 790575"/>
                <a:gd name="connsiteX759" fmla="*/ 348710 w 733425"/>
                <a:gd name="connsiteY759" fmla="*/ 83820 h 790575"/>
                <a:gd name="connsiteX760" fmla="*/ 339185 w 733425"/>
                <a:gd name="connsiteY760" fmla="*/ 69342 h 790575"/>
                <a:gd name="connsiteX761" fmla="*/ 338328 w 733425"/>
                <a:gd name="connsiteY761" fmla="*/ 63722 h 790575"/>
                <a:gd name="connsiteX762" fmla="*/ 332042 w 733425"/>
                <a:gd name="connsiteY762" fmla="*/ 52769 h 790575"/>
                <a:gd name="connsiteX763" fmla="*/ 326041 w 733425"/>
                <a:gd name="connsiteY763" fmla="*/ 42862 h 790575"/>
                <a:gd name="connsiteX764" fmla="*/ 322517 w 733425"/>
                <a:gd name="connsiteY764" fmla="*/ 37624 h 790575"/>
                <a:gd name="connsiteX765" fmla="*/ 319659 w 733425"/>
                <a:gd name="connsiteY765" fmla="*/ 33433 h 790575"/>
                <a:gd name="connsiteX766" fmla="*/ 310515 w 733425"/>
                <a:gd name="connsiteY766" fmla="*/ 26479 h 790575"/>
                <a:gd name="connsiteX767" fmla="*/ 310134 w 733425"/>
                <a:gd name="connsiteY767" fmla="*/ 23717 h 790575"/>
                <a:gd name="connsiteX768" fmla="*/ 297466 w 733425"/>
                <a:gd name="connsiteY768" fmla="*/ 11906 h 790575"/>
                <a:gd name="connsiteX769" fmla="*/ 291656 w 733425"/>
                <a:gd name="connsiteY769" fmla="*/ 7144 h 790575"/>
                <a:gd name="connsiteX770" fmla="*/ 289084 w 733425"/>
                <a:gd name="connsiteY770" fmla="*/ 13145 h 790575"/>
                <a:gd name="connsiteX771" fmla="*/ 286798 w 733425"/>
                <a:gd name="connsiteY771" fmla="*/ 12954 h 790575"/>
                <a:gd name="connsiteX772" fmla="*/ 287179 w 733425"/>
                <a:gd name="connsiteY772" fmla="*/ 15716 h 790575"/>
                <a:gd name="connsiteX773" fmla="*/ 284417 w 733425"/>
                <a:gd name="connsiteY773" fmla="*/ 16097 h 790575"/>
                <a:gd name="connsiteX774" fmla="*/ 285655 w 733425"/>
                <a:gd name="connsiteY774" fmla="*/ 24384 h 790575"/>
                <a:gd name="connsiteX775" fmla="*/ 289560 w 733425"/>
                <a:gd name="connsiteY775" fmla="*/ 31813 h 790575"/>
                <a:gd name="connsiteX776" fmla="*/ 286798 w 733425"/>
                <a:gd name="connsiteY776" fmla="*/ 32290 h 790575"/>
                <a:gd name="connsiteX777" fmla="*/ 284988 w 733425"/>
                <a:gd name="connsiteY777" fmla="*/ 34766 h 790575"/>
                <a:gd name="connsiteX778" fmla="*/ 286226 w 733425"/>
                <a:gd name="connsiteY778" fmla="*/ 39148 h 790575"/>
                <a:gd name="connsiteX779" fmla="*/ 283940 w 733425"/>
                <a:gd name="connsiteY779" fmla="*/ 42862 h 790575"/>
                <a:gd name="connsiteX780" fmla="*/ 284035 w 733425"/>
                <a:gd name="connsiteY780" fmla="*/ 46958 h 790575"/>
                <a:gd name="connsiteX781" fmla="*/ 282416 w 733425"/>
                <a:gd name="connsiteY781" fmla="*/ 44386 h 790575"/>
                <a:gd name="connsiteX782" fmla="*/ 277273 w 733425"/>
                <a:gd name="connsiteY782" fmla="*/ 48006 h 790575"/>
                <a:gd name="connsiteX783" fmla="*/ 279559 w 733425"/>
                <a:gd name="connsiteY783" fmla="*/ 59055 h 790575"/>
                <a:gd name="connsiteX784" fmla="*/ 278225 w 733425"/>
                <a:gd name="connsiteY784" fmla="*/ 64294 h 790575"/>
                <a:gd name="connsiteX785" fmla="*/ 275368 w 733425"/>
                <a:gd name="connsiteY785" fmla="*/ 64675 h 790575"/>
                <a:gd name="connsiteX786" fmla="*/ 276034 w 733425"/>
                <a:gd name="connsiteY786" fmla="*/ 69247 h 790575"/>
                <a:gd name="connsiteX787" fmla="*/ 273939 w 733425"/>
                <a:gd name="connsiteY787" fmla="*/ 66675 h 790575"/>
                <a:gd name="connsiteX788" fmla="*/ 274701 w 733425"/>
                <a:gd name="connsiteY788" fmla="*/ 71723 h 790575"/>
                <a:gd name="connsiteX789" fmla="*/ 271843 w 733425"/>
                <a:gd name="connsiteY789" fmla="*/ 72199 h 790575"/>
                <a:gd name="connsiteX790" fmla="*/ 269939 w 733425"/>
                <a:gd name="connsiteY790" fmla="*/ 74771 h 790575"/>
                <a:gd name="connsiteX791" fmla="*/ 271177 w 733425"/>
                <a:gd name="connsiteY791" fmla="*/ 82486 h 790575"/>
                <a:gd name="connsiteX792" fmla="*/ 268986 w 733425"/>
                <a:gd name="connsiteY792" fmla="*/ 83915 h 790575"/>
                <a:gd name="connsiteX793" fmla="*/ 265652 w 733425"/>
                <a:gd name="connsiteY793" fmla="*/ 106585 h 790575"/>
                <a:gd name="connsiteX794" fmla="*/ 260890 w 733425"/>
                <a:gd name="connsiteY794" fmla="*/ 109061 h 790575"/>
                <a:gd name="connsiteX795" fmla="*/ 261842 w 733425"/>
                <a:gd name="connsiteY795" fmla="*/ 119158 h 790575"/>
                <a:gd name="connsiteX796" fmla="*/ 259747 w 733425"/>
                <a:gd name="connsiteY796" fmla="*/ 112014 h 790575"/>
                <a:gd name="connsiteX797" fmla="*/ 261271 w 733425"/>
                <a:gd name="connsiteY797" fmla="*/ 126016 h 790575"/>
                <a:gd name="connsiteX798" fmla="*/ 260414 w 733425"/>
                <a:gd name="connsiteY798" fmla="*/ 128587 h 790575"/>
                <a:gd name="connsiteX799" fmla="*/ 257175 w 733425"/>
                <a:gd name="connsiteY799" fmla="*/ 136398 h 790575"/>
                <a:gd name="connsiteX800" fmla="*/ 253746 w 733425"/>
                <a:gd name="connsiteY800" fmla="*/ 136303 h 790575"/>
                <a:gd name="connsiteX801" fmla="*/ 254413 w 733425"/>
                <a:gd name="connsiteY801" fmla="*/ 140780 h 790575"/>
                <a:gd name="connsiteX802" fmla="*/ 251746 w 733425"/>
                <a:gd name="connsiteY802" fmla="*/ 141732 h 790575"/>
                <a:gd name="connsiteX803" fmla="*/ 252889 w 733425"/>
                <a:gd name="connsiteY803" fmla="*/ 148971 h 790575"/>
                <a:gd name="connsiteX804" fmla="*/ 250126 w 733425"/>
                <a:gd name="connsiteY804" fmla="*/ 149352 h 790575"/>
                <a:gd name="connsiteX805" fmla="*/ 249841 w 733425"/>
                <a:gd name="connsiteY805" fmla="*/ 163163 h 790575"/>
                <a:gd name="connsiteX806" fmla="*/ 256032 w 733425"/>
                <a:gd name="connsiteY806" fmla="*/ 169545 h 790575"/>
                <a:gd name="connsiteX807" fmla="*/ 254222 w 733425"/>
                <a:gd name="connsiteY807" fmla="*/ 172688 h 790575"/>
                <a:gd name="connsiteX808" fmla="*/ 255651 w 733425"/>
                <a:gd name="connsiteY808" fmla="*/ 181451 h 790575"/>
                <a:gd name="connsiteX809" fmla="*/ 257746 w 733425"/>
                <a:gd name="connsiteY809" fmla="*/ 188690 h 790575"/>
                <a:gd name="connsiteX810" fmla="*/ 258318 w 733425"/>
                <a:gd name="connsiteY810" fmla="*/ 185166 h 790575"/>
                <a:gd name="connsiteX811" fmla="*/ 258604 w 733425"/>
                <a:gd name="connsiteY811" fmla="*/ 190119 h 790575"/>
                <a:gd name="connsiteX812" fmla="*/ 264700 w 733425"/>
                <a:gd name="connsiteY812" fmla="*/ 193262 h 790575"/>
                <a:gd name="connsiteX813" fmla="*/ 265081 w 733425"/>
                <a:gd name="connsiteY813" fmla="*/ 199454 h 790575"/>
                <a:gd name="connsiteX814" fmla="*/ 270034 w 733425"/>
                <a:gd name="connsiteY814" fmla="*/ 198215 h 790575"/>
                <a:gd name="connsiteX815" fmla="*/ 275653 w 733425"/>
                <a:gd name="connsiteY815" fmla="*/ 204692 h 790575"/>
                <a:gd name="connsiteX816" fmla="*/ 277082 w 733425"/>
                <a:gd name="connsiteY816" fmla="*/ 207359 h 790575"/>
                <a:gd name="connsiteX817" fmla="*/ 280987 w 733425"/>
                <a:gd name="connsiteY817" fmla="*/ 206788 h 790575"/>
                <a:gd name="connsiteX818" fmla="*/ 280797 w 733425"/>
                <a:gd name="connsiteY818" fmla="*/ 213170 h 790575"/>
                <a:gd name="connsiteX819" fmla="*/ 284035 w 733425"/>
                <a:gd name="connsiteY819" fmla="*/ 208026 h 790575"/>
                <a:gd name="connsiteX820" fmla="*/ 290893 w 733425"/>
                <a:gd name="connsiteY820" fmla="*/ 212122 h 790575"/>
                <a:gd name="connsiteX821" fmla="*/ 293656 w 733425"/>
                <a:gd name="connsiteY821" fmla="*/ 211741 h 790575"/>
                <a:gd name="connsiteX822" fmla="*/ 293370 w 733425"/>
                <a:gd name="connsiteY822" fmla="*/ 214122 h 790575"/>
                <a:gd name="connsiteX823" fmla="*/ 300800 w 733425"/>
                <a:gd name="connsiteY823" fmla="*/ 217646 h 790575"/>
                <a:gd name="connsiteX824" fmla="*/ 308419 w 733425"/>
                <a:gd name="connsiteY824" fmla="*/ 218789 h 790575"/>
                <a:gd name="connsiteX825" fmla="*/ 308800 w 733425"/>
                <a:gd name="connsiteY825" fmla="*/ 221552 h 790575"/>
                <a:gd name="connsiteX826" fmla="*/ 311658 w 733425"/>
                <a:gd name="connsiteY826" fmla="*/ 221647 h 790575"/>
                <a:gd name="connsiteX827" fmla="*/ 311753 w 733425"/>
                <a:gd name="connsiteY827" fmla="*/ 225743 h 790575"/>
                <a:gd name="connsiteX828" fmla="*/ 314516 w 733425"/>
                <a:gd name="connsiteY828" fmla="*/ 225361 h 790575"/>
                <a:gd name="connsiteX829" fmla="*/ 314325 w 733425"/>
                <a:gd name="connsiteY829" fmla="*/ 227552 h 790575"/>
                <a:gd name="connsiteX830" fmla="*/ 320897 w 733425"/>
                <a:gd name="connsiteY830" fmla="*/ 229362 h 790575"/>
                <a:gd name="connsiteX831" fmla="*/ 326326 w 733425"/>
                <a:gd name="connsiteY831" fmla="*/ 228600 h 790575"/>
                <a:gd name="connsiteX832" fmla="*/ 328898 w 733425"/>
                <a:gd name="connsiteY832" fmla="*/ 226409 h 790575"/>
                <a:gd name="connsiteX833" fmla="*/ 346615 w 733425"/>
                <a:gd name="connsiteY833" fmla="*/ 220408 h 790575"/>
                <a:gd name="connsiteX834" fmla="*/ 352044 w 733425"/>
                <a:gd name="connsiteY834" fmla="*/ 210979 h 790575"/>
                <a:gd name="connsiteX835" fmla="*/ 358235 w 733425"/>
                <a:gd name="connsiteY835" fmla="*/ 210122 h 790575"/>
                <a:gd name="connsiteX836" fmla="*/ 372332 w 733425"/>
                <a:gd name="connsiteY836" fmla="*/ 194405 h 790575"/>
                <a:gd name="connsiteX837" fmla="*/ 383572 w 733425"/>
                <a:gd name="connsiteY837" fmla="*/ 185737 h 790575"/>
                <a:gd name="connsiteX838" fmla="*/ 383191 w 733425"/>
                <a:gd name="connsiteY838" fmla="*/ 194977 h 790575"/>
                <a:gd name="connsiteX839" fmla="*/ 382238 w 733425"/>
                <a:gd name="connsiteY839" fmla="*/ 203073 h 790575"/>
                <a:gd name="connsiteX840" fmla="*/ 379476 w 733425"/>
                <a:gd name="connsiteY840" fmla="*/ 203454 h 790575"/>
                <a:gd name="connsiteX841" fmla="*/ 381286 w 733425"/>
                <a:gd name="connsiteY841" fmla="*/ 212503 h 790575"/>
                <a:gd name="connsiteX842" fmla="*/ 378524 w 733425"/>
                <a:gd name="connsiteY842" fmla="*/ 212789 h 790575"/>
                <a:gd name="connsiteX843" fmla="*/ 379381 w 733425"/>
                <a:gd name="connsiteY843" fmla="*/ 218504 h 790575"/>
                <a:gd name="connsiteX844" fmla="*/ 375761 w 733425"/>
                <a:gd name="connsiteY844" fmla="*/ 224790 h 790575"/>
                <a:gd name="connsiteX845" fmla="*/ 374142 w 733425"/>
                <a:gd name="connsiteY845" fmla="*/ 232981 h 790575"/>
                <a:gd name="connsiteX846" fmla="*/ 371951 w 733425"/>
                <a:gd name="connsiteY846" fmla="*/ 233267 h 790575"/>
                <a:gd name="connsiteX847" fmla="*/ 374333 w 733425"/>
                <a:gd name="connsiteY847" fmla="*/ 249460 h 790575"/>
                <a:gd name="connsiteX848" fmla="*/ 372237 w 733425"/>
                <a:gd name="connsiteY848" fmla="*/ 246888 h 790575"/>
                <a:gd name="connsiteX849" fmla="*/ 372618 w 733425"/>
                <a:gd name="connsiteY849" fmla="*/ 256984 h 790575"/>
                <a:gd name="connsiteX850" fmla="*/ 371094 w 733425"/>
                <a:gd name="connsiteY850" fmla="*/ 254413 h 790575"/>
                <a:gd name="connsiteX851" fmla="*/ 369856 w 733425"/>
                <a:gd name="connsiteY851" fmla="*/ 261937 h 790575"/>
                <a:gd name="connsiteX852" fmla="*/ 369475 w 733425"/>
                <a:gd name="connsiteY852" fmla="*/ 259175 h 790575"/>
                <a:gd name="connsiteX853" fmla="*/ 367093 w 733425"/>
                <a:gd name="connsiteY853" fmla="*/ 261937 h 790575"/>
                <a:gd name="connsiteX854" fmla="*/ 364998 w 733425"/>
                <a:gd name="connsiteY854" fmla="*/ 267843 h 790575"/>
                <a:gd name="connsiteX855" fmla="*/ 366998 w 733425"/>
                <a:gd name="connsiteY855" fmla="*/ 276701 h 790575"/>
                <a:gd name="connsiteX856" fmla="*/ 364331 w 733425"/>
                <a:gd name="connsiteY856" fmla="*/ 277178 h 790575"/>
                <a:gd name="connsiteX857" fmla="*/ 364045 w 733425"/>
                <a:gd name="connsiteY857" fmla="*/ 282226 h 790575"/>
                <a:gd name="connsiteX858" fmla="*/ 364045 w 733425"/>
                <a:gd name="connsiteY858" fmla="*/ 278797 h 790575"/>
                <a:gd name="connsiteX859" fmla="*/ 359188 w 733425"/>
                <a:gd name="connsiteY859" fmla="*/ 288036 h 790575"/>
                <a:gd name="connsiteX860" fmla="*/ 359950 w 733425"/>
                <a:gd name="connsiteY860" fmla="*/ 292513 h 790575"/>
                <a:gd name="connsiteX861" fmla="*/ 356997 w 733425"/>
                <a:gd name="connsiteY861" fmla="*/ 292418 h 790575"/>
                <a:gd name="connsiteX862" fmla="*/ 357378 w 733425"/>
                <a:gd name="connsiteY862" fmla="*/ 294704 h 790575"/>
                <a:gd name="connsiteX863" fmla="*/ 360140 w 733425"/>
                <a:gd name="connsiteY863" fmla="*/ 294323 h 790575"/>
                <a:gd name="connsiteX864" fmla="*/ 361188 w 733425"/>
                <a:gd name="connsiteY864" fmla="*/ 301466 h 790575"/>
                <a:gd name="connsiteX865" fmla="*/ 366332 w 733425"/>
                <a:gd name="connsiteY865" fmla="*/ 301371 h 790575"/>
                <a:gd name="connsiteX866" fmla="*/ 360045 w 733425"/>
                <a:gd name="connsiteY866" fmla="*/ 308420 h 790575"/>
                <a:gd name="connsiteX867" fmla="*/ 350615 w 733425"/>
                <a:gd name="connsiteY867" fmla="*/ 309848 h 790575"/>
                <a:gd name="connsiteX868" fmla="*/ 356711 w 733425"/>
                <a:gd name="connsiteY868" fmla="*/ 316325 h 790575"/>
                <a:gd name="connsiteX869" fmla="*/ 359378 w 733425"/>
                <a:gd name="connsiteY869" fmla="*/ 318802 h 790575"/>
                <a:gd name="connsiteX870" fmla="*/ 360045 w 733425"/>
                <a:gd name="connsiteY870" fmla="*/ 322707 h 790575"/>
                <a:gd name="connsiteX871" fmla="*/ 357187 w 733425"/>
                <a:gd name="connsiteY871" fmla="*/ 323088 h 790575"/>
                <a:gd name="connsiteX872" fmla="*/ 357950 w 733425"/>
                <a:gd name="connsiteY872" fmla="*/ 328041 h 790575"/>
                <a:gd name="connsiteX873" fmla="*/ 348425 w 733425"/>
                <a:gd name="connsiteY873" fmla="*/ 329565 h 790575"/>
                <a:gd name="connsiteX874" fmla="*/ 349758 w 733425"/>
                <a:gd name="connsiteY874" fmla="*/ 335090 h 790575"/>
                <a:gd name="connsiteX875" fmla="*/ 347282 w 733425"/>
                <a:gd name="connsiteY875" fmla="*/ 336518 h 790575"/>
                <a:gd name="connsiteX876" fmla="*/ 349567 w 733425"/>
                <a:gd name="connsiteY876" fmla="*/ 348139 h 790575"/>
                <a:gd name="connsiteX877" fmla="*/ 347377 w 733425"/>
                <a:gd name="connsiteY877" fmla="*/ 351854 h 790575"/>
                <a:gd name="connsiteX878" fmla="*/ 350139 w 733425"/>
                <a:gd name="connsiteY878" fmla="*/ 351949 h 790575"/>
                <a:gd name="connsiteX879" fmla="*/ 344043 w 733425"/>
                <a:gd name="connsiteY879" fmla="*/ 353568 h 790575"/>
                <a:gd name="connsiteX880" fmla="*/ 343186 w 733425"/>
                <a:gd name="connsiteY880" fmla="*/ 351377 h 790575"/>
                <a:gd name="connsiteX881" fmla="*/ 340900 w 733425"/>
                <a:gd name="connsiteY881" fmla="*/ 354521 h 790575"/>
                <a:gd name="connsiteX882" fmla="*/ 345281 w 733425"/>
                <a:gd name="connsiteY882" fmla="*/ 364712 h 790575"/>
                <a:gd name="connsiteX883" fmla="*/ 342805 w 733425"/>
                <a:gd name="connsiteY883" fmla="*/ 370046 h 790575"/>
                <a:gd name="connsiteX884" fmla="*/ 333756 w 733425"/>
                <a:gd name="connsiteY884" fmla="*/ 371475 h 790575"/>
                <a:gd name="connsiteX885" fmla="*/ 334899 w 733425"/>
                <a:gd name="connsiteY885" fmla="*/ 378238 h 790575"/>
                <a:gd name="connsiteX886" fmla="*/ 332613 w 733425"/>
                <a:gd name="connsiteY886" fmla="*/ 378524 h 790575"/>
                <a:gd name="connsiteX887" fmla="*/ 332137 w 733425"/>
                <a:gd name="connsiteY887" fmla="*/ 393478 h 790575"/>
                <a:gd name="connsiteX888" fmla="*/ 327660 w 733425"/>
                <a:gd name="connsiteY888" fmla="*/ 394145 h 790575"/>
                <a:gd name="connsiteX889" fmla="*/ 328041 w 733425"/>
                <a:gd name="connsiteY889" fmla="*/ 396526 h 790575"/>
                <a:gd name="connsiteX890" fmla="*/ 330803 w 733425"/>
                <a:gd name="connsiteY890" fmla="*/ 396050 h 790575"/>
                <a:gd name="connsiteX891" fmla="*/ 330613 w 733425"/>
                <a:gd name="connsiteY891" fmla="*/ 398336 h 790575"/>
                <a:gd name="connsiteX892" fmla="*/ 337185 w 733425"/>
                <a:gd name="connsiteY892" fmla="*/ 400622 h 790575"/>
                <a:gd name="connsiteX893" fmla="*/ 342519 w 733425"/>
                <a:gd name="connsiteY893" fmla="*/ 398621 h 790575"/>
                <a:gd name="connsiteX894" fmla="*/ 340138 w 733425"/>
                <a:gd name="connsiteY894" fmla="*/ 401860 h 790575"/>
                <a:gd name="connsiteX895" fmla="*/ 336709 w 733425"/>
                <a:gd name="connsiteY895" fmla="*/ 401288 h 790575"/>
                <a:gd name="connsiteX896" fmla="*/ 333280 w 733425"/>
                <a:gd name="connsiteY896" fmla="*/ 405194 h 790575"/>
                <a:gd name="connsiteX897" fmla="*/ 327850 w 733425"/>
                <a:gd name="connsiteY897" fmla="*/ 402527 h 790575"/>
                <a:gd name="connsiteX898" fmla="*/ 325088 w 733425"/>
                <a:gd name="connsiteY898" fmla="*/ 408146 h 790575"/>
                <a:gd name="connsiteX899" fmla="*/ 328612 w 733425"/>
                <a:gd name="connsiteY899" fmla="*/ 412147 h 790575"/>
                <a:gd name="connsiteX900" fmla="*/ 321564 w 733425"/>
                <a:gd name="connsiteY900" fmla="*/ 418910 h 790575"/>
                <a:gd name="connsiteX901" fmla="*/ 323088 w 733425"/>
                <a:gd name="connsiteY901" fmla="*/ 425482 h 790575"/>
                <a:gd name="connsiteX902" fmla="*/ 316992 w 733425"/>
                <a:gd name="connsiteY902" fmla="*/ 433292 h 790575"/>
                <a:gd name="connsiteX903" fmla="*/ 314801 w 733425"/>
                <a:gd name="connsiteY903" fmla="*/ 433578 h 790575"/>
                <a:gd name="connsiteX904" fmla="*/ 317087 w 733425"/>
                <a:gd name="connsiteY904" fmla="*/ 445199 h 790575"/>
                <a:gd name="connsiteX905" fmla="*/ 312134 w 733425"/>
                <a:gd name="connsiteY905" fmla="*/ 445961 h 790575"/>
                <a:gd name="connsiteX906" fmla="*/ 313468 w 733425"/>
                <a:gd name="connsiteY906" fmla="*/ 454343 h 790575"/>
                <a:gd name="connsiteX907" fmla="*/ 306705 w 733425"/>
                <a:gd name="connsiteY907" fmla="*/ 458724 h 790575"/>
                <a:gd name="connsiteX908" fmla="*/ 306705 w 733425"/>
                <a:gd name="connsiteY908" fmla="*/ 470249 h 790575"/>
                <a:gd name="connsiteX909" fmla="*/ 301847 w 733425"/>
                <a:gd name="connsiteY909" fmla="*/ 475488 h 790575"/>
                <a:gd name="connsiteX910" fmla="*/ 304800 w 733425"/>
                <a:gd name="connsiteY910" fmla="*/ 476060 h 790575"/>
                <a:gd name="connsiteX911" fmla="*/ 305467 w 733425"/>
                <a:gd name="connsiteY911" fmla="*/ 481108 h 790575"/>
                <a:gd name="connsiteX912" fmla="*/ 301181 w 733425"/>
                <a:gd name="connsiteY912" fmla="*/ 482917 h 790575"/>
                <a:gd name="connsiteX913" fmla="*/ 300895 w 733425"/>
                <a:gd name="connsiteY913" fmla="*/ 485870 h 790575"/>
                <a:gd name="connsiteX914" fmla="*/ 297085 w 733425"/>
                <a:gd name="connsiteY914" fmla="*/ 485775 h 790575"/>
                <a:gd name="connsiteX915" fmla="*/ 296894 w 733425"/>
                <a:gd name="connsiteY915" fmla="*/ 488633 h 790575"/>
                <a:gd name="connsiteX916" fmla="*/ 292513 w 733425"/>
                <a:gd name="connsiteY916" fmla="*/ 489394 h 790575"/>
                <a:gd name="connsiteX917" fmla="*/ 294132 w 733425"/>
                <a:gd name="connsiteY917" fmla="*/ 495967 h 790575"/>
                <a:gd name="connsiteX918" fmla="*/ 292799 w 733425"/>
                <a:gd name="connsiteY918" fmla="*/ 505873 h 790575"/>
                <a:gd name="connsiteX919" fmla="*/ 290608 w 733425"/>
                <a:gd name="connsiteY919" fmla="*/ 506159 h 790575"/>
                <a:gd name="connsiteX920" fmla="*/ 286988 w 733425"/>
                <a:gd name="connsiteY920" fmla="*/ 516446 h 790575"/>
                <a:gd name="connsiteX921" fmla="*/ 284702 w 733425"/>
                <a:gd name="connsiteY921" fmla="*/ 516827 h 790575"/>
                <a:gd name="connsiteX922" fmla="*/ 286036 w 733425"/>
                <a:gd name="connsiteY922" fmla="*/ 521208 h 790575"/>
                <a:gd name="connsiteX923" fmla="*/ 273653 w 733425"/>
                <a:gd name="connsiteY923" fmla="*/ 526542 h 790575"/>
                <a:gd name="connsiteX924" fmla="*/ 268795 w 733425"/>
                <a:gd name="connsiteY924" fmla="*/ 521017 h 790575"/>
                <a:gd name="connsiteX925" fmla="*/ 266986 w 733425"/>
                <a:gd name="connsiteY925" fmla="*/ 524161 h 790575"/>
                <a:gd name="connsiteX926" fmla="*/ 264700 w 733425"/>
                <a:gd name="connsiteY926" fmla="*/ 527304 h 790575"/>
                <a:gd name="connsiteX927" fmla="*/ 253460 w 733425"/>
                <a:gd name="connsiteY927" fmla="*/ 528542 h 790575"/>
                <a:gd name="connsiteX928" fmla="*/ 253270 w 733425"/>
                <a:gd name="connsiteY928" fmla="*/ 530828 h 790575"/>
                <a:gd name="connsiteX929" fmla="*/ 246507 w 733425"/>
                <a:gd name="connsiteY929" fmla="*/ 534638 h 790575"/>
                <a:gd name="connsiteX930" fmla="*/ 243173 w 733425"/>
                <a:gd name="connsiteY930" fmla="*/ 534638 h 790575"/>
                <a:gd name="connsiteX931" fmla="*/ 237268 w 733425"/>
                <a:gd name="connsiteY931" fmla="*/ 538448 h 790575"/>
                <a:gd name="connsiteX932" fmla="*/ 229457 w 733425"/>
                <a:gd name="connsiteY932" fmla="*/ 539020 h 790575"/>
                <a:gd name="connsiteX933" fmla="*/ 213550 w 733425"/>
                <a:gd name="connsiteY933" fmla="*/ 546640 h 790575"/>
                <a:gd name="connsiteX934" fmla="*/ 211550 w 733425"/>
                <a:gd name="connsiteY934" fmla="*/ 544544 h 790575"/>
                <a:gd name="connsiteX935" fmla="*/ 196882 w 733425"/>
                <a:gd name="connsiteY935" fmla="*/ 549021 h 790575"/>
                <a:gd name="connsiteX936" fmla="*/ 192691 w 733425"/>
                <a:gd name="connsiteY936" fmla="*/ 551974 h 790575"/>
                <a:gd name="connsiteX937" fmla="*/ 189928 w 733425"/>
                <a:gd name="connsiteY937" fmla="*/ 555212 h 790575"/>
                <a:gd name="connsiteX938" fmla="*/ 178879 w 733425"/>
                <a:gd name="connsiteY938" fmla="*/ 554069 h 790575"/>
                <a:gd name="connsiteX939" fmla="*/ 179356 w 733425"/>
                <a:gd name="connsiteY939" fmla="*/ 556832 h 790575"/>
                <a:gd name="connsiteX940" fmla="*/ 176879 w 733425"/>
                <a:gd name="connsiteY940" fmla="*/ 556736 h 790575"/>
                <a:gd name="connsiteX941" fmla="*/ 177451 w 733425"/>
                <a:gd name="connsiteY941" fmla="*/ 559403 h 790575"/>
                <a:gd name="connsiteX942" fmla="*/ 161544 w 733425"/>
                <a:gd name="connsiteY942" fmla="*/ 564261 h 790575"/>
                <a:gd name="connsiteX943" fmla="*/ 159258 w 733425"/>
                <a:gd name="connsiteY943" fmla="*/ 566833 h 790575"/>
                <a:gd name="connsiteX944" fmla="*/ 154591 w 733425"/>
                <a:gd name="connsiteY944" fmla="*/ 562261 h 790575"/>
                <a:gd name="connsiteX945" fmla="*/ 150209 w 733425"/>
                <a:gd name="connsiteY945" fmla="*/ 562928 h 790575"/>
                <a:gd name="connsiteX946" fmla="*/ 145066 w 733425"/>
                <a:gd name="connsiteY946" fmla="*/ 566642 h 790575"/>
                <a:gd name="connsiteX947" fmla="*/ 141637 w 733425"/>
                <a:gd name="connsiteY947" fmla="*/ 570548 h 790575"/>
                <a:gd name="connsiteX948" fmla="*/ 134588 w 733425"/>
                <a:gd name="connsiteY948" fmla="*/ 569309 h 790575"/>
                <a:gd name="connsiteX949" fmla="*/ 127064 w 733425"/>
                <a:gd name="connsiteY949" fmla="*/ 571595 h 790575"/>
                <a:gd name="connsiteX950" fmla="*/ 127921 w 733425"/>
                <a:gd name="connsiteY950" fmla="*/ 573691 h 790575"/>
                <a:gd name="connsiteX951" fmla="*/ 113633 w 733425"/>
                <a:gd name="connsiteY951" fmla="*/ 573596 h 790575"/>
                <a:gd name="connsiteX952" fmla="*/ 106108 w 733425"/>
                <a:gd name="connsiteY952" fmla="*/ 565023 h 790575"/>
                <a:gd name="connsiteX953" fmla="*/ 103918 w 733425"/>
                <a:gd name="connsiteY953" fmla="*/ 557308 h 790575"/>
                <a:gd name="connsiteX954" fmla="*/ 104013 w 733425"/>
                <a:gd name="connsiteY954" fmla="*/ 554546 h 790575"/>
                <a:gd name="connsiteX955" fmla="*/ 93821 w 733425"/>
                <a:gd name="connsiteY955" fmla="*/ 528733 h 790575"/>
                <a:gd name="connsiteX956" fmla="*/ 78962 w 733425"/>
                <a:gd name="connsiteY956" fmla="*/ 509873 h 790575"/>
                <a:gd name="connsiteX957" fmla="*/ 78105 w 733425"/>
                <a:gd name="connsiteY957" fmla="*/ 504920 h 790575"/>
                <a:gd name="connsiteX958" fmla="*/ 74867 w 733425"/>
                <a:gd name="connsiteY958" fmla="*/ 498539 h 790575"/>
                <a:gd name="connsiteX959" fmla="*/ 72295 w 733425"/>
                <a:gd name="connsiteY959" fmla="*/ 496062 h 790575"/>
                <a:gd name="connsiteX960" fmla="*/ 66294 w 733425"/>
                <a:gd name="connsiteY960" fmla="*/ 479393 h 790575"/>
                <a:gd name="connsiteX961" fmla="*/ 64484 w 733425"/>
                <a:gd name="connsiteY961" fmla="*/ 467106 h 790575"/>
                <a:gd name="connsiteX962" fmla="*/ 60484 w 733425"/>
                <a:gd name="connsiteY962" fmla="*/ 455771 h 790575"/>
                <a:gd name="connsiteX963" fmla="*/ 62865 w 733425"/>
                <a:gd name="connsiteY963" fmla="*/ 456057 h 790575"/>
                <a:gd name="connsiteX964" fmla="*/ 61627 w 733425"/>
                <a:gd name="connsiteY964" fmla="*/ 451580 h 790575"/>
                <a:gd name="connsiteX965" fmla="*/ 61817 w 733425"/>
                <a:gd name="connsiteY965" fmla="*/ 427196 h 790575"/>
                <a:gd name="connsiteX966" fmla="*/ 59626 w 733425"/>
                <a:gd name="connsiteY966" fmla="*/ 423481 h 790575"/>
                <a:gd name="connsiteX967" fmla="*/ 62389 w 733425"/>
                <a:gd name="connsiteY967" fmla="*/ 415766 h 790575"/>
                <a:gd name="connsiteX968" fmla="*/ 61436 w 733425"/>
                <a:gd name="connsiteY968" fmla="*/ 393668 h 790575"/>
                <a:gd name="connsiteX969" fmla="*/ 66294 w 733425"/>
                <a:gd name="connsiteY969" fmla="*/ 377476 h 790575"/>
                <a:gd name="connsiteX970" fmla="*/ 65818 w 733425"/>
                <a:gd name="connsiteY970" fmla="*/ 373666 h 790575"/>
                <a:gd name="connsiteX971" fmla="*/ 66961 w 733425"/>
                <a:gd name="connsiteY971" fmla="*/ 366522 h 790575"/>
                <a:gd name="connsiteX972" fmla="*/ 73533 w 733425"/>
                <a:gd name="connsiteY972" fmla="*/ 354235 h 790575"/>
                <a:gd name="connsiteX973" fmla="*/ 74581 w 733425"/>
                <a:gd name="connsiteY973" fmla="*/ 346615 h 790575"/>
                <a:gd name="connsiteX974" fmla="*/ 81629 w 733425"/>
                <a:gd name="connsiteY974" fmla="*/ 343853 h 790575"/>
                <a:gd name="connsiteX975" fmla="*/ 86582 w 733425"/>
                <a:gd name="connsiteY975" fmla="*/ 334518 h 790575"/>
                <a:gd name="connsiteX976" fmla="*/ 94774 w 733425"/>
                <a:gd name="connsiteY976" fmla="*/ 321374 h 790575"/>
                <a:gd name="connsiteX977" fmla="*/ 109728 w 733425"/>
                <a:gd name="connsiteY977" fmla="*/ 307086 h 790575"/>
                <a:gd name="connsiteX978" fmla="*/ 109442 w 733425"/>
                <a:gd name="connsiteY978" fmla="*/ 302038 h 790575"/>
                <a:gd name="connsiteX979" fmla="*/ 123634 w 733425"/>
                <a:gd name="connsiteY979" fmla="*/ 290703 h 790575"/>
                <a:gd name="connsiteX980" fmla="*/ 128587 w 733425"/>
                <a:gd name="connsiteY980" fmla="*/ 282035 h 790575"/>
                <a:gd name="connsiteX981" fmla="*/ 135541 w 733425"/>
                <a:gd name="connsiteY981" fmla="*/ 278606 h 790575"/>
                <a:gd name="connsiteX982" fmla="*/ 134112 w 733425"/>
                <a:gd name="connsiteY982" fmla="*/ 268700 h 790575"/>
                <a:gd name="connsiteX983" fmla="*/ 138493 w 733425"/>
                <a:gd name="connsiteY983" fmla="*/ 260032 h 790575"/>
                <a:gd name="connsiteX984" fmla="*/ 138398 w 733425"/>
                <a:gd name="connsiteY984" fmla="*/ 244697 h 790575"/>
                <a:gd name="connsiteX985" fmla="*/ 131064 w 733425"/>
                <a:gd name="connsiteY985" fmla="*/ 233839 h 790575"/>
                <a:gd name="connsiteX986" fmla="*/ 135350 w 733425"/>
                <a:gd name="connsiteY986" fmla="*/ 228029 h 790575"/>
                <a:gd name="connsiteX987" fmla="*/ 123253 w 733425"/>
                <a:gd name="connsiteY987" fmla="*/ 219551 h 790575"/>
                <a:gd name="connsiteX988" fmla="*/ 113443 w 733425"/>
                <a:gd name="connsiteY988" fmla="*/ 215455 h 790575"/>
                <a:gd name="connsiteX989" fmla="*/ 92774 w 733425"/>
                <a:gd name="connsiteY989" fmla="*/ 199168 h 790575"/>
                <a:gd name="connsiteX990" fmla="*/ 76676 w 733425"/>
                <a:gd name="connsiteY990" fmla="*/ 198215 h 790575"/>
                <a:gd name="connsiteX991" fmla="*/ 71914 w 733425"/>
                <a:gd name="connsiteY991" fmla="*/ 185737 h 790575"/>
                <a:gd name="connsiteX992" fmla="*/ 69913 w 733425"/>
                <a:gd name="connsiteY992" fmla="*/ 191262 h 790575"/>
                <a:gd name="connsiteX993" fmla="*/ 61341 w 733425"/>
                <a:gd name="connsiteY993" fmla="*/ 194881 h 790575"/>
                <a:gd name="connsiteX994" fmla="*/ 57721 w 733425"/>
                <a:gd name="connsiteY994" fmla="*/ 190309 h 790575"/>
                <a:gd name="connsiteX995" fmla="*/ 39624 w 733425"/>
                <a:gd name="connsiteY995" fmla="*/ 183356 h 790575"/>
                <a:gd name="connsiteX996" fmla="*/ 35814 w 733425"/>
                <a:gd name="connsiteY996" fmla="*/ 184595 h 790575"/>
                <a:gd name="connsiteX997" fmla="*/ 32575 w 733425"/>
                <a:gd name="connsiteY997" fmla="*/ 182118 h 790575"/>
                <a:gd name="connsiteX998" fmla="*/ 26003 w 733425"/>
                <a:gd name="connsiteY998" fmla="*/ 183642 h 790575"/>
                <a:gd name="connsiteX999" fmla="*/ 22669 w 733425"/>
                <a:gd name="connsiteY999" fmla="*/ 180784 h 790575"/>
                <a:gd name="connsiteX1000" fmla="*/ 7144 w 733425"/>
                <a:gd name="connsiteY1000" fmla="*/ 183642 h 790575"/>
                <a:gd name="connsiteX1001" fmla="*/ 15240 w 733425"/>
                <a:gd name="connsiteY1001" fmla="*/ 207359 h 790575"/>
                <a:gd name="connsiteX1002" fmla="*/ 15240 w 733425"/>
                <a:gd name="connsiteY1002" fmla="*/ 210788 h 790575"/>
                <a:gd name="connsiteX1003" fmla="*/ 18193 w 733425"/>
                <a:gd name="connsiteY1003" fmla="*/ 210883 h 790575"/>
                <a:gd name="connsiteX1004" fmla="*/ 20098 w 733425"/>
                <a:gd name="connsiteY1004" fmla="*/ 215741 h 790575"/>
                <a:gd name="connsiteX1005" fmla="*/ 20764 w 733425"/>
                <a:gd name="connsiteY1005" fmla="*/ 212789 h 790575"/>
                <a:gd name="connsiteX1006" fmla="*/ 25717 w 733425"/>
                <a:gd name="connsiteY1006" fmla="*/ 230981 h 790575"/>
                <a:gd name="connsiteX1007" fmla="*/ 28670 w 733425"/>
                <a:gd name="connsiteY1007" fmla="*/ 230981 h 790575"/>
                <a:gd name="connsiteX1008" fmla="*/ 32004 w 733425"/>
                <a:gd name="connsiteY1008" fmla="*/ 241840 h 790575"/>
                <a:gd name="connsiteX1009" fmla="*/ 34862 w 733425"/>
                <a:gd name="connsiteY1009" fmla="*/ 241935 h 790575"/>
                <a:gd name="connsiteX1010" fmla="*/ 34862 w 733425"/>
                <a:gd name="connsiteY1010" fmla="*/ 245935 h 790575"/>
                <a:gd name="connsiteX1011" fmla="*/ 37719 w 733425"/>
                <a:gd name="connsiteY1011" fmla="*/ 246126 h 790575"/>
                <a:gd name="connsiteX1012" fmla="*/ 41338 w 733425"/>
                <a:gd name="connsiteY1012" fmla="*/ 254603 h 790575"/>
                <a:gd name="connsiteX1013" fmla="*/ 43720 w 733425"/>
                <a:gd name="connsiteY1013" fmla="*/ 254794 h 790575"/>
                <a:gd name="connsiteX1014" fmla="*/ 49339 w 733425"/>
                <a:gd name="connsiteY1014" fmla="*/ 257937 h 790575"/>
                <a:gd name="connsiteX1015" fmla="*/ 49149 w 733425"/>
                <a:gd name="connsiteY1015" fmla="*/ 260985 h 790575"/>
                <a:gd name="connsiteX1016" fmla="*/ 51911 w 733425"/>
                <a:gd name="connsiteY1016" fmla="*/ 260509 h 790575"/>
                <a:gd name="connsiteX1017" fmla="*/ 55150 w 733425"/>
                <a:gd name="connsiteY1017" fmla="*/ 266795 h 790575"/>
                <a:gd name="connsiteX1018" fmla="*/ 57436 w 733425"/>
                <a:gd name="connsiteY1018" fmla="*/ 266986 h 790575"/>
                <a:gd name="connsiteX1019" fmla="*/ 65722 w 733425"/>
                <a:gd name="connsiteY1019" fmla="*/ 273082 h 790575"/>
                <a:gd name="connsiteX1020" fmla="*/ 66104 w 733425"/>
                <a:gd name="connsiteY1020" fmla="*/ 279273 h 790575"/>
                <a:gd name="connsiteX1021" fmla="*/ 70771 w 733425"/>
                <a:gd name="connsiteY1021" fmla="*/ 279082 h 790575"/>
                <a:gd name="connsiteX1022" fmla="*/ 71437 w 733425"/>
                <a:gd name="connsiteY1022" fmla="*/ 276225 h 790575"/>
                <a:gd name="connsiteX1023" fmla="*/ 75343 w 733425"/>
                <a:gd name="connsiteY1023" fmla="*/ 279559 h 790575"/>
                <a:gd name="connsiteX1024" fmla="*/ 81534 w 733425"/>
                <a:gd name="connsiteY1024" fmla="*/ 286703 h 790575"/>
                <a:gd name="connsiteX1025" fmla="*/ 84296 w 733425"/>
                <a:gd name="connsiteY1025" fmla="*/ 286131 h 790575"/>
                <a:gd name="connsiteX1026" fmla="*/ 82201 w 733425"/>
                <a:gd name="connsiteY1026" fmla="*/ 291084 h 790575"/>
                <a:gd name="connsiteX1027" fmla="*/ 79534 w 733425"/>
                <a:gd name="connsiteY1027" fmla="*/ 303562 h 790575"/>
                <a:gd name="connsiteX1028" fmla="*/ 76676 w 733425"/>
                <a:gd name="connsiteY1028" fmla="*/ 303848 h 790575"/>
                <a:gd name="connsiteX1029" fmla="*/ 77343 w 733425"/>
                <a:gd name="connsiteY1029" fmla="*/ 308229 h 790575"/>
                <a:gd name="connsiteX1030" fmla="*/ 75248 w 733425"/>
                <a:gd name="connsiteY1030" fmla="*/ 305753 h 790575"/>
                <a:gd name="connsiteX1031" fmla="*/ 76295 w 733425"/>
                <a:gd name="connsiteY1031" fmla="*/ 312992 h 790575"/>
                <a:gd name="connsiteX1032" fmla="*/ 73724 w 733425"/>
                <a:gd name="connsiteY1032" fmla="*/ 313944 h 790575"/>
                <a:gd name="connsiteX1033" fmla="*/ 74390 w 733425"/>
                <a:gd name="connsiteY1033" fmla="*/ 318421 h 790575"/>
                <a:gd name="connsiteX1034" fmla="*/ 69818 w 733425"/>
                <a:gd name="connsiteY1034" fmla="*/ 318421 h 790575"/>
                <a:gd name="connsiteX1035" fmla="*/ 70866 w 733425"/>
                <a:gd name="connsiteY1035" fmla="*/ 325755 h 790575"/>
                <a:gd name="connsiteX1036" fmla="*/ 68866 w 733425"/>
                <a:gd name="connsiteY1036" fmla="*/ 323183 h 790575"/>
                <a:gd name="connsiteX1037" fmla="*/ 68866 w 733425"/>
                <a:gd name="connsiteY1037" fmla="*/ 331184 h 790575"/>
                <a:gd name="connsiteX1038" fmla="*/ 67437 w 733425"/>
                <a:gd name="connsiteY1038" fmla="*/ 328613 h 790575"/>
                <a:gd name="connsiteX1039" fmla="*/ 67723 w 733425"/>
                <a:gd name="connsiteY1039" fmla="*/ 338138 h 790575"/>
                <a:gd name="connsiteX1040" fmla="*/ 65532 w 733425"/>
                <a:gd name="connsiteY1040" fmla="*/ 335661 h 790575"/>
                <a:gd name="connsiteX1041" fmla="*/ 69247 w 733425"/>
                <a:gd name="connsiteY1041" fmla="*/ 345281 h 790575"/>
                <a:gd name="connsiteX1042" fmla="*/ 59722 w 733425"/>
                <a:gd name="connsiteY1042" fmla="*/ 346234 h 790575"/>
                <a:gd name="connsiteX1043" fmla="*/ 57817 w 733425"/>
                <a:gd name="connsiteY1043" fmla="*/ 348805 h 790575"/>
                <a:gd name="connsiteX1044" fmla="*/ 59531 w 733425"/>
                <a:gd name="connsiteY1044" fmla="*/ 355949 h 790575"/>
                <a:gd name="connsiteX1045" fmla="*/ 56769 w 733425"/>
                <a:gd name="connsiteY1045" fmla="*/ 356330 h 790575"/>
                <a:gd name="connsiteX1046" fmla="*/ 56959 w 733425"/>
                <a:gd name="connsiteY1046" fmla="*/ 361474 h 790575"/>
                <a:gd name="connsiteX1047" fmla="*/ 52483 w 733425"/>
                <a:gd name="connsiteY1047" fmla="*/ 362045 h 790575"/>
                <a:gd name="connsiteX1048" fmla="*/ 53912 w 733425"/>
                <a:gd name="connsiteY1048" fmla="*/ 370904 h 790575"/>
                <a:gd name="connsiteX1049" fmla="*/ 51816 w 733425"/>
                <a:gd name="connsiteY1049" fmla="*/ 368427 h 790575"/>
                <a:gd name="connsiteX1050" fmla="*/ 52578 w 733425"/>
                <a:gd name="connsiteY1050" fmla="*/ 373475 h 790575"/>
                <a:gd name="connsiteX1051" fmla="*/ 50863 w 733425"/>
                <a:gd name="connsiteY1051" fmla="*/ 381095 h 790575"/>
                <a:gd name="connsiteX1052" fmla="*/ 48577 w 733425"/>
                <a:gd name="connsiteY1052" fmla="*/ 380905 h 790575"/>
                <a:gd name="connsiteX1053" fmla="*/ 48768 w 733425"/>
                <a:gd name="connsiteY1053" fmla="*/ 393382 h 790575"/>
                <a:gd name="connsiteX1054" fmla="*/ 49149 w 733425"/>
                <a:gd name="connsiteY1054" fmla="*/ 388239 h 790575"/>
                <a:gd name="connsiteX1055" fmla="*/ 45244 w 733425"/>
                <a:gd name="connsiteY1055" fmla="*/ 391668 h 790575"/>
                <a:gd name="connsiteX1056" fmla="*/ 46577 w 733425"/>
                <a:gd name="connsiteY1056" fmla="*/ 400622 h 790575"/>
                <a:gd name="connsiteX1057" fmla="*/ 44387 w 733425"/>
                <a:gd name="connsiteY1057" fmla="*/ 398145 h 790575"/>
                <a:gd name="connsiteX1058" fmla="*/ 45910 w 733425"/>
                <a:gd name="connsiteY1058" fmla="*/ 408146 h 790575"/>
                <a:gd name="connsiteX1059" fmla="*/ 43243 w 733425"/>
                <a:gd name="connsiteY1059" fmla="*/ 408432 h 790575"/>
                <a:gd name="connsiteX1060" fmla="*/ 44291 w 733425"/>
                <a:gd name="connsiteY1060" fmla="*/ 415195 h 790575"/>
                <a:gd name="connsiteX1061" fmla="*/ 42196 w 733425"/>
                <a:gd name="connsiteY1061" fmla="*/ 412718 h 790575"/>
                <a:gd name="connsiteX1062" fmla="*/ 43339 w 733425"/>
                <a:gd name="connsiteY1062" fmla="*/ 419862 h 790575"/>
                <a:gd name="connsiteX1063" fmla="*/ 40958 w 733425"/>
                <a:gd name="connsiteY1063" fmla="*/ 422529 h 790575"/>
                <a:gd name="connsiteX1064" fmla="*/ 39529 w 733425"/>
                <a:gd name="connsiteY1064" fmla="*/ 433006 h 790575"/>
                <a:gd name="connsiteX1065" fmla="*/ 37909 w 733425"/>
                <a:gd name="connsiteY1065" fmla="*/ 433292 h 790575"/>
                <a:gd name="connsiteX1066" fmla="*/ 40862 w 733425"/>
                <a:gd name="connsiteY1066" fmla="*/ 437388 h 790575"/>
                <a:gd name="connsiteX1067" fmla="*/ 38957 w 733425"/>
                <a:gd name="connsiteY1067" fmla="*/ 439960 h 790575"/>
                <a:gd name="connsiteX1068" fmla="*/ 36576 w 733425"/>
                <a:gd name="connsiteY1068" fmla="*/ 439769 h 790575"/>
                <a:gd name="connsiteX1069" fmla="*/ 36385 w 733425"/>
                <a:gd name="connsiteY1069" fmla="*/ 442531 h 790575"/>
                <a:gd name="connsiteX1070" fmla="*/ 32004 w 733425"/>
                <a:gd name="connsiteY1070" fmla="*/ 443198 h 790575"/>
                <a:gd name="connsiteX1071" fmla="*/ 33147 w 733425"/>
                <a:gd name="connsiteY1071" fmla="*/ 447580 h 790575"/>
                <a:gd name="connsiteX1072" fmla="*/ 30385 w 733425"/>
                <a:gd name="connsiteY1072" fmla="*/ 447961 h 790575"/>
                <a:gd name="connsiteX1073" fmla="*/ 30099 w 733425"/>
                <a:gd name="connsiteY1073" fmla="*/ 453200 h 790575"/>
                <a:gd name="connsiteX1074" fmla="*/ 29146 w 733425"/>
                <a:gd name="connsiteY1074" fmla="*/ 450437 h 790575"/>
                <a:gd name="connsiteX1075" fmla="*/ 24289 w 733425"/>
                <a:gd name="connsiteY1075" fmla="*/ 456438 h 790575"/>
                <a:gd name="connsiteX1076" fmla="*/ 25241 w 733425"/>
                <a:gd name="connsiteY1076" fmla="*/ 458438 h 790575"/>
                <a:gd name="connsiteX1077" fmla="*/ 22479 w 733425"/>
                <a:gd name="connsiteY1077" fmla="*/ 459010 h 790575"/>
                <a:gd name="connsiteX1078" fmla="*/ 21146 w 733425"/>
                <a:gd name="connsiteY1078" fmla="*/ 464249 h 790575"/>
                <a:gd name="connsiteX1079" fmla="*/ 25337 w 733425"/>
                <a:gd name="connsiteY1079" fmla="*/ 466058 h 790575"/>
                <a:gd name="connsiteX1080" fmla="*/ 25432 w 733425"/>
                <a:gd name="connsiteY1080" fmla="*/ 463105 h 790575"/>
                <a:gd name="connsiteX1081" fmla="*/ 20288 w 733425"/>
                <a:gd name="connsiteY1081" fmla="*/ 470725 h 790575"/>
                <a:gd name="connsiteX1082" fmla="*/ 21717 w 733425"/>
                <a:gd name="connsiteY1082" fmla="*/ 480155 h 790575"/>
                <a:gd name="connsiteX1083" fmla="*/ 19050 w 733425"/>
                <a:gd name="connsiteY1083" fmla="*/ 480441 h 790575"/>
                <a:gd name="connsiteX1084" fmla="*/ 18574 w 733425"/>
                <a:gd name="connsiteY1084" fmla="*/ 493014 h 790575"/>
                <a:gd name="connsiteX1085" fmla="*/ 16192 w 733425"/>
                <a:gd name="connsiteY1085" fmla="*/ 495681 h 790575"/>
                <a:gd name="connsiteX1086" fmla="*/ 17621 w 733425"/>
                <a:gd name="connsiteY1086" fmla="*/ 501777 h 790575"/>
                <a:gd name="connsiteX1087" fmla="*/ 15430 w 733425"/>
                <a:gd name="connsiteY1087" fmla="*/ 506063 h 790575"/>
                <a:gd name="connsiteX1088" fmla="*/ 20479 w 733425"/>
                <a:gd name="connsiteY1088" fmla="*/ 554260 h 790575"/>
                <a:gd name="connsiteX1089" fmla="*/ 18097 w 733425"/>
                <a:gd name="connsiteY1089" fmla="*/ 553974 h 790575"/>
                <a:gd name="connsiteX1090" fmla="*/ 21622 w 733425"/>
                <a:gd name="connsiteY1090" fmla="*/ 577406 h 790575"/>
                <a:gd name="connsiteX1091" fmla="*/ 20002 w 733425"/>
                <a:gd name="connsiteY1091" fmla="*/ 581596 h 790575"/>
                <a:gd name="connsiteX1092" fmla="*/ 23527 w 733425"/>
                <a:gd name="connsiteY1092" fmla="*/ 585502 h 790575"/>
                <a:gd name="connsiteX1093" fmla="*/ 25241 w 733425"/>
                <a:gd name="connsiteY1093" fmla="*/ 600646 h 790575"/>
                <a:gd name="connsiteX1094" fmla="*/ 26670 w 733425"/>
                <a:gd name="connsiteY1094" fmla="*/ 603409 h 790575"/>
                <a:gd name="connsiteX1095" fmla="*/ 23431 w 733425"/>
                <a:gd name="connsiteY1095" fmla="*/ 611886 h 790575"/>
                <a:gd name="connsiteX1096" fmla="*/ 24765 w 733425"/>
                <a:gd name="connsiteY1096" fmla="*/ 620173 h 790575"/>
                <a:gd name="connsiteX1097" fmla="*/ 25337 w 733425"/>
                <a:gd name="connsiteY1097" fmla="*/ 617220 h 790575"/>
                <a:gd name="connsiteX1098" fmla="*/ 28956 w 733425"/>
                <a:gd name="connsiteY1098" fmla="*/ 640461 h 790575"/>
                <a:gd name="connsiteX1099" fmla="*/ 26098 w 733425"/>
                <a:gd name="connsiteY1099" fmla="*/ 641033 h 790575"/>
                <a:gd name="connsiteX1100" fmla="*/ 27527 w 733425"/>
                <a:gd name="connsiteY1100" fmla="*/ 662464 h 790575"/>
                <a:gd name="connsiteX1101" fmla="*/ 30385 w 733425"/>
                <a:gd name="connsiteY1101" fmla="*/ 669322 h 790575"/>
                <a:gd name="connsiteX1102" fmla="*/ 25813 w 733425"/>
                <a:gd name="connsiteY1102" fmla="*/ 668941 h 790575"/>
                <a:gd name="connsiteX1103" fmla="*/ 31337 w 733425"/>
                <a:gd name="connsiteY1103" fmla="*/ 671608 h 790575"/>
                <a:gd name="connsiteX1104" fmla="*/ 33147 w 733425"/>
                <a:gd name="connsiteY1104" fmla="*/ 683324 h 790575"/>
                <a:gd name="connsiteX1105" fmla="*/ 30194 w 733425"/>
                <a:gd name="connsiteY1105" fmla="*/ 683038 h 790575"/>
                <a:gd name="connsiteX1106" fmla="*/ 33909 w 733425"/>
                <a:gd name="connsiteY1106" fmla="*/ 695039 h 790575"/>
                <a:gd name="connsiteX1107" fmla="*/ 33242 w 733425"/>
                <a:gd name="connsiteY1107" fmla="*/ 683800 h 790575"/>
                <a:gd name="connsiteX1108" fmla="*/ 34671 w 733425"/>
                <a:gd name="connsiteY1108" fmla="*/ 696659 h 790575"/>
                <a:gd name="connsiteX1109" fmla="*/ 37529 w 733425"/>
                <a:gd name="connsiteY1109" fmla="*/ 696754 h 790575"/>
                <a:gd name="connsiteX1110" fmla="*/ 36957 w 733425"/>
                <a:gd name="connsiteY1110" fmla="*/ 703707 h 790575"/>
                <a:gd name="connsiteX1111" fmla="*/ 37529 w 733425"/>
                <a:gd name="connsiteY1111" fmla="*/ 700754 h 790575"/>
                <a:gd name="connsiteX1112" fmla="*/ 34100 w 733425"/>
                <a:gd name="connsiteY1112" fmla="*/ 704088 h 790575"/>
                <a:gd name="connsiteX1113" fmla="*/ 36576 w 733425"/>
                <a:gd name="connsiteY1113" fmla="*/ 704850 h 790575"/>
                <a:gd name="connsiteX1114" fmla="*/ 38576 w 733425"/>
                <a:gd name="connsiteY1114" fmla="*/ 718185 h 790575"/>
                <a:gd name="connsiteX1115" fmla="*/ 41338 w 733425"/>
                <a:gd name="connsiteY1115" fmla="*/ 729234 h 790575"/>
                <a:gd name="connsiteX1116" fmla="*/ 39433 w 733425"/>
                <a:gd name="connsiteY1116" fmla="*/ 712470 h 790575"/>
                <a:gd name="connsiteX1117" fmla="*/ 41148 w 733425"/>
                <a:gd name="connsiteY1117" fmla="*/ 720757 h 790575"/>
                <a:gd name="connsiteX1118" fmla="*/ 42767 w 733425"/>
                <a:gd name="connsiteY1118" fmla="*/ 730663 h 790575"/>
                <a:gd name="connsiteX1119" fmla="*/ 46292 w 733425"/>
                <a:gd name="connsiteY1119" fmla="*/ 734663 h 790575"/>
                <a:gd name="connsiteX1120" fmla="*/ 43434 w 733425"/>
                <a:gd name="connsiteY1120" fmla="*/ 735140 h 790575"/>
                <a:gd name="connsiteX1121" fmla="*/ 47530 w 733425"/>
                <a:gd name="connsiteY1121" fmla="*/ 743045 h 790575"/>
                <a:gd name="connsiteX1122" fmla="*/ 48101 w 733425"/>
                <a:gd name="connsiteY1122" fmla="*/ 751523 h 790575"/>
                <a:gd name="connsiteX1123" fmla="*/ 51054 w 733425"/>
                <a:gd name="connsiteY1123" fmla="*/ 751618 h 790575"/>
                <a:gd name="connsiteX1124" fmla="*/ 52578 w 733425"/>
                <a:gd name="connsiteY1124" fmla="*/ 758190 h 790575"/>
                <a:gd name="connsiteX1125" fmla="*/ 53816 w 733425"/>
                <a:gd name="connsiteY1125" fmla="*/ 755237 h 790575"/>
                <a:gd name="connsiteX1126" fmla="*/ 55721 w 733425"/>
                <a:gd name="connsiteY1126" fmla="*/ 771335 h 790575"/>
                <a:gd name="connsiteX1127" fmla="*/ 53721 w 733425"/>
                <a:gd name="connsiteY1127" fmla="*/ 772859 h 790575"/>
                <a:gd name="connsiteX1128" fmla="*/ 54007 w 733425"/>
                <a:gd name="connsiteY1128" fmla="*/ 774478 h 790575"/>
                <a:gd name="connsiteX1129" fmla="*/ 64579 w 733425"/>
                <a:gd name="connsiteY1129" fmla="*/ 773335 h 790575"/>
                <a:gd name="connsiteX1130" fmla="*/ 61341 w 733425"/>
                <a:gd name="connsiteY1130" fmla="*/ 774383 h 790575"/>
                <a:gd name="connsiteX1131" fmla="*/ 61246 w 733425"/>
                <a:gd name="connsiteY1131" fmla="*/ 777907 h 790575"/>
                <a:gd name="connsiteX1132" fmla="*/ 65151 w 733425"/>
                <a:gd name="connsiteY1132" fmla="*/ 777240 h 790575"/>
                <a:gd name="connsiteX1133" fmla="*/ 71533 w 733425"/>
                <a:gd name="connsiteY1133" fmla="*/ 781336 h 790575"/>
                <a:gd name="connsiteX1134" fmla="*/ 73438 w 733425"/>
                <a:gd name="connsiteY1134" fmla="*/ 778288 h 790575"/>
                <a:gd name="connsiteX1135" fmla="*/ 78391 w 733425"/>
                <a:gd name="connsiteY1135" fmla="*/ 777431 h 790575"/>
                <a:gd name="connsiteX1136" fmla="*/ 78105 w 733425"/>
                <a:gd name="connsiteY1136" fmla="*/ 779812 h 790575"/>
                <a:gd name="connsiteX1137" fmla="*/ 89344 w 733425"/>
                <a:gd name="connsiteY1137" fmla="*/ 786289 h 790575"/>
                <a:gd name="connsiteX1138" fmla="*/ 85820 w 733425"/>
                <a:gd name="connsiteY1138" fmla="*/ 781621 h 790575"/>
                <a:gd name="connsiteX1139" fmla="*/ 90773 w 733425"/>
                <a:gd name="connsiteY1139" fmla="*/ 780193 h 790575"/>
                <a:gd name="connsiteX1140" fmla="*/ 91821 w 733425"/>
                <a:gd name="connsiteY1140" fmla="*/ 783527 h 790575"/>
                <a:gd name="connsiteX1141" fmla="*/ 95441 w 733425"/>
                <a:gd name="connsiteY1141" fmla="*/ 781336 h 790575"/>
                <a:gd name="connsiteX1142" fmla="*/ 104966 w 733425"/>
                <a:gd name="connsiteY1142" fmla="*/ 772478 h 790575"/>
                <a:gd name="connsiteX1143" fmla="*/ 107728 w 733425"/>
                <a:gd name="connsiteY1143" fmla="*/ 756666 h 790575"/>
                <a:gd name="connsiteX1144" fmla="*/ 107728 w 733425"/>
                <a:gd name="connsiteY1144" fmla="*/ 749332 h 790575"/>
                <a:gd name="connsiteX1145" fmla="*/ 103632 w 733425"/>
                <a:gd name="connsiteY1145" fmla="*/ 733330 h 790575"/>
                <a:gd name="connsiteX1146" fmla="*/ 105156 w 733425"/>
                <a:gd name="connsiteY1146" fmla="*/ 721709 h 790575"/>
                <a:gd name="connsiteX1147" fmla="*/ 107347 w 733425"/>
                <a:gd name="connsiteY1147" fmla="*/ 716852 h 790575"/>
                <a:gd name="connsiteX1148" fmla="*/ 106870 w 733425"/>
                <a:gd name="connsiteY1148" fmla="*/ 691896 h 790575"/>
                <a:gd name="connsiteX1149" fmla="*/ 108966 w 733425"/>
                <a:gd name="connsiteY1149" fmla="*/ 682466 h 790575"/>
                <a:gd name="connsiteX1150" fmla="*/ 110776 w 733425"/>
                <a:gd name="connsiteY1150" fmla="*/ 653129 h 790575"/>
                <a:gd name="connsiteX1151" fmla="*/ 112490 w 733425"/>
                <a:gd name="connsiteY1151" fmla="*/ 649986 h 790575"/>
                <a:gd name="connsiteX1152" fmla="*/ 111538 w 733425"/>
                <a:gd name="connsiteY1152" fmla="*/ 643985 h 790575"/>
                <a:gd name="connsiteX1153" fmla="*/ 113728 w 733425"/>
                <a:gd name="connsiteY1153" fmla="*/ 628745 h 790575"/>
                <a:gd name="connsiteX1154" fmla="*/ 114776 w 733425"/>
                <a:gd name="connsiteY1154" fmla="*/ 616553 h 790575"/>
                <a:gd name="connsiteX1155" fmla="*/ 114586 w 733425"/>
                <a:gd name="connsiteY1155" fmla="*/ 607505 h 790575"/>
                <a:gd name="connsiteX1156" fmla="*/ 113443 w 733425"/>
                <a:gd name="connsiteY1156" fmla="*/ 604171 h 790575"/>
                <a:gd name="connsiteX1157" fmla="*/ 118872 w 733425"/>
                <a:gd name="connsiteY1157" fmla="*/ 587502 h 790575"/>
                <a:gd name="connsiteX1158" fmla="*/ 130683 w 733425"/>
                <a:gd name="connsiteY1158" fmla="*/ 589598 h 790575"/>
                <a:gd name="connsiteX1159" fmla="*/ 135065 w 733425"/>
                <a:gd name="connsiteY1159" fmla="*/ 588455 h 790575"/>
                <a:gd name="connsiteX1160" fmla="*/ 135541 w 733425"/>
                <a:gd name="connsiteY1160" fmla="*/ 591217 h 790575"/>
                <a:gd name="connsiteX1161" fmla="*/ 140303 w 733425"/>
                <a:gd name="connsiteY1161" fmla="*/ 592836 h 790575"/>
                <a:gd name="connsiteX1162" fmla="*/ 149924 w 733425"/>
                <a:gd name="connsiteY1162" fmla="*/ 595884 h 790575"/>
                <a:gd name="connsiteX1163" fmla="*/ 160306 w 733425"/>
                <a:gd name="connsiteY1163" fmla="*/ 596551 h 790575"/>
                <a:gd name="connsiteX1164" fmla="*/ 160592 w 733425"/>
                <a:gd name="connsiteY1164" fmla="*/ 599313 h 790575"/>
                <a:gd name="connsiteX1165" fmla="*/ 167640 w 733425"/>
                <a:gd name="connsiteY1165" fmla="*/ 601123 h 790575"/>
                <a:gd name="connsiteX1166" fmla="*/ 168021 w 733425"/>
                <a:gd name="connsiteY1166" fmla="*/ 602742 h 790575"/>
                <a:gd name="connsiteX1167" fmla="*/ 180880 w 733425"/>
                <a:gd name="connsiteY1167" fmla="*/ 605409 h 790575"/>
                <a:gd name="connsiteX1168" fmla="*/ 182309 w 733425"/>
                <a:gd name="connsiteY1168" fmla="*/ 607505 h 790575"/>
                <a:gd name="connsiteX1169" fmla="*/ 187833 w 733425"/>
                <a:gd name="connsiteY1169" fmla="*/ 609410 h 790575"/>
                <a:gd name="connsiteX1170" fmla="*/ 194882 w 733425"/>
                <a:gd name="connsiteY1170" fmla="*/ 607790 h 790575"/>
                <a:gd name="connsiteX1171" fmla="*/ 195358 w 733425"/>
                <a:gd name="connsiteY1171" fmla="*/ 610553 h 790575"/>
                <a:gd name="connsiteX1172" fmla="*/ 201835 w 733425"/>
                <a:gd name="connsiteY1172" fmla="*/ 609029 h 790575"/>
                <a:gd name="connsiteX1173" fmla="*/ 202311 w 733425"/>
                <a:gd name="connsiteY1173" fmla="*/ 611791 h 790575"/>
                <a:gd name="connsiteX1174" fmla="*/ 240220 w 733425"/>
                <a:gd name="connsiteY1174" fmla="*/ 605885 h 790575"/>
                <a:gd name="connsiteX1175" fmla="*/ 242792 w 733425"/>
                <a:gd name="connsiteY1175" fmla="*/ 608362 h 790575"/>
                <a:gd name="connsiteX1176" fmla="*/ 246031 w 733425"/>
                <a:gd name="connsiteY1176" fmla="*/ 607314 h 790575"/>
                <a:gd name="connsiteX1177" fmla="*/ 245364 w 733425"/>
                <a:gd name="connsiteY1177" fmla="*/ 602933 h 790575"/>
                <a:gd name="connsiteX1178" fmla="*/ 241268 w 733425"/>
                <a:gd name="connsiteY1178" fmla="*/ 601790 h 790575"/>
                <a:gd name="connsiteX1179" fmla="*/ 246126 w 733425"/>
                <a:gd name="connsiteY1179" fmla="*/ 600551 h 790575"/>
                <a:gd name="connsiteX1180" fmla="*/ 247841 w 733425"/>
                <a:gd name="connsiteY1180" fmla="*/ 611600 h 790575"/>
                <a:gd name="connsiteX1181" fmla="*/ 244983 w 733425"/>
                <a:gd name="connsiteY1181" fmla="*/ 611981 h 790575"/>
                <a:gd name="connsiteX1182" fmla="*/ 245745 w 733425"/>
                <a:gd name="connsiteY1182" fmla="*/ 617030 h 790575"/>
                <a:gd name="connsiteX1183" fmla="*/ 248698 w 733425"/>
                <a:gd name="connsiteY1183" fmla="*/ 617220 h 790575"/>
                <a:gd name="connsiteX1184" fmla="*/ 252508 w 733425"/>
                <a:gd name="connsiteY1184" fmla="*/ 646081 h 790575"/>
                <a:gd name="connsiteX1185" fmla="*/ 255651 w 733425"/>
                <a:gd name="connsiteY1185" fmla="*/ 648462 h 790575"/>
                <a:gd name="connsiteX1186" fmla="*/ 257842 w 733425"/>
                <a:gd name="connsiteY1186" fmla="*/ 655511 h 790575"/>
                <a:gd name="connsiteX1187" fmla="*/ 258509 w 733425"/>
                <a:gd name="connsiteY1187" fmla="*/ 652463 h 790575"/>
                <a:gd name="connsiteX1188" fmla="*/ 258604 w 733425"/>
                <a:gd name="connsiteY1188" fmla="*/ 657035 h 790575"/>
                <a:gd name="connsiteX1189" fmla="*/ 262128 w 733425"/>
                <a:gd name="connsiteY1189" fmla="*/ 657035 h 790575"/>
                <a:gd name="connsiteX1190" fmla="*/ 261842 w 733425"/>
                <a:gd name="connsiteY1190" fmla="*/ 659321 h 790575"/>
                <a:gd name="connsiteX1191" fmla="*/ 264509 w 733425"/>
                <a:gd name="connsiteY1191" fmla="*/ 658940 h 790575"/>
                <a:gd name="connsiteX1192" fmla="*/ 264319 w 733425"/>
                <a:gd name="connsiteY1192" fmla="*/ 661321 h 790575"/>
                <a:gd name="connsiteX1193" fmla="*/ 267081 w 733425"/>
                <a:gd name="connsiteY1193" fmla="*/ 660940 h 790575"/>
                <a:gd name="connsiteX1194" fmla="*/ 267557 w 733425"/>
                <a:gd name="connsiteY1194" fmla="*/ 663702 h 790575"/>
                <a:gd name="connsiteX1195" fmla="*/ 271843 w 733425"/>
                <a:gd name="connsiteY1195" fmla="*/ 662464 h 790575"/>
                <a:gd name="connsiteX1196" fmla="*/ 272225 w 733425"/>
                <a:gd name="connsiteY1196" fmla="*/ 665226 h 790575"/>
                <a:gd name="connsiteX1197" fmla="*/ 280321 w 733425"/>
                <a:gd name="connsiteY1197" fmla="*/ 666369 h 790575"/>
                <a:gd name="connsiteX1198" fmla="*/ 284321 w 733425"/>
                <a:gd name="connsiteY1198" fmla="*/ 670274 h 790575"/>
                <a:gd name="connsiteX1199" fmla="*/ 287750 w 733425"/>
                <a:gd name="connsiteY1199" fmla="*/ 669703 h 790575"/>
                <a:gd name="connsiteX1200" fmla="*/ 293942 w 733425"/>
                <a:gd name="connsiteY1200" fmla="*/ 673322 h 790575"/>
                <a:gd name="connsiteX1201" fmla="*/ 297275 w 733425"/>
                <a:gd name="connsiteY1201" fmla="*/ 672846 h 790575"/>
                <a:gd name="connsiteX1202" fmla="*/ 308419 w 733425"/>
                <a:gd name="connsiteY1202" fmla="*/ 678656 h 790575"/>
                <a:gd name="connsiteX1203" fmla="*/ 311658 w 733425"/>
                <a:gd name="connsiteY1203" fmla="*/ 677609 h 790575"/>
                <a:gd name="connsiteX1204" fmla="*/ 319373 w 733425"/>
                <a:gd name="connsiteY1204" fmla="*/ 679228 h 790575"/>
                <a:gd name="connsiteX1205" fmla="*/ 319850 w 733425"/>
                <a:gd name="connsiteY1205" fmla="*/ 681990 h 790575"/>
                <a:gd name="connsiteX1206" fmla="*/ 322040 w 733425"/>
                <a:gd name="connsiteY1206" fmla="*/ 681133 h 790575"/>
                <a:gd name="connsiteX1207" fmla="*/ 322326 w 733425"/>
                <a:gd name="connsiteY1207" fmla="*/ 684086 h 790575"/>
                <a:gd name="connsiteX1208" fmla="*/ 331184 w 733425"/>
                <a:gd name="connsiteY1208" fmla="*/ 682085 h 790575"/>
                <a:gd name="connsiteX1209" fmla="*/ 336614 w 733425"/>
                <a:gd name="connsiteY1209" fmla="*/ 684086 h 790575"/>
                <a:gd name="connsiteX1210" fmla="*/ 338709 w 733425"/>
                <a:gd name="connsiteY1210" fmla="*/ 683133 h 790575"/>
                <a:gd name="connsiteX1211" fmla="*/ 344138 w 733425"/>
                <a:gd name="connsiteY1211" fmla="*/ 685133 h 790575"/>
                <a:gd name="connsiteX1212" fmla="*/ 360807 w 733425"/>
                <a:gd name="connsiteY1212" fmla="*/ 682752 h 790575"/>
                <a:gd name="connsiteX1213" fmla="*/ 360712 w 733425"/>
                <a:gd name="connsiteY1213" fmla="*/ 685038 h 790575"/>
                <a:gd name="connsiteX1214" fmla="*/ 367856 w 733425"/>
                <a:gd name="connsiteY1214" fmla="*/ 683800 h 790575"/>
                <a:gd name="connsiteX1215" fmla="*/ 367475 w 733425"/>
                <a:gd name="connsiteY1215" fmla="*/ 681704 h 790575"/>
                <a:gd name="connsiteX1216" fmla="*/ 373570 w 733425"/>
                <a:gd name="connsiteY1216" fmla="*/ 680371 h 790575"/>
                <a:gd name="connsiteX1217" fmla="*/ 384048 w 733425"/>
                <a:gd name="connsiteY1217" fmla="*/ 682085 h 790575"/>
                <a:gd name="connsiteX1218" fmla="*/ 381381 w 733425"/>
                <a:gd name="connsiteY1218" fmla="*/ 683705 h 790575"/>
                <a:gd name="connsiteX1219" fmla="*/ 386525 w 733425"/>
                <a:gd name="connsiteY1219" fmla="*/ 683419 h 790575"/>
                <a:gd name="connsiteX1220" fmla="*/ 389763 w 733425"/>
                <a:gd name="connsiteY1220" fmla="*/ 690372 h 790575"/>
                <a:gd name="connsiteX1221" fmla="*/ 391954 w 733425"/>
                <a:gd name="connsiteY1221" fmla="*/ 689419 h 790575"/>
                <a:gd name="connsiteX1222" fmla="*/ 392335 w 733425"/>
                <a:gd name="connsiteY1222" fmla="*/ 692277 h 790575"/>
                <a:gd name="connsiteX1223" fmla="*/ 394621 w 733425"/>
                <a:gd name="connsiteY1223" fmla="*/ 691896 h 790575"/>
                <a:gd name="connsiteX1224" fmla="*/ 397859 w 733425"/>
                <a:gd name="connsiteY1224" fmla="*/ 698183 h 790575"/>
                <a:gd name="connsiteX1225" fmla="*/ 400621 w 733425"/>
                <a:gd name="connsiteY1225" fmla="*/ 697706 h 790575"/>
                <a:gd name="connsiteX1226" fmla="*/ 404050 w 733425"/>
                <a:gd name="connsiteY1226" fmla="*/ 709232 h 790575"/>
                <a:gd name="connsiteX1227" fmla="*/ 408051 w 733425"/>
                <a:gd name="connsiteY1227" fmla="*/ 708660 h 790575"/>
                <a:gd name="connsiteX1228" fmla="*/ 408242 w 733425"/>
                <a:gd name="connsiteY1228" fmla="*/ 705707 h 790575"/>
                <a:gd name="connsiteX1229" fmla="*/ 409670 w 733425"/>
                <a:gd name="connsiteY1229" fmla="*/ 711232 h 790575"/>
                <a:gd name="connsiteX1230" fmla="*/ 411861 w 733425"/>
                <a:gd name="connsiteY1230" fmla="*/ 710279 h 790575"/>
                <a:gd name="connsiteX1231" fmla="*/ 415100 w 733425"/>
                <a:gd name="connsiteY1231" fmla="*/ 712470 h 790575"/>
                <a:gd name="connsiteX1232" fmla="*/ 420243 w 733425"/>
                <a:gd name="connsiteY1232" fmla="*/ 720947 h 790575"/>
                <a:gd name="connsiteX1233" fmla="*/ 423100 w 733425"/>
                <a:gd name="connsiteY1233" fmla="*/ 721042 h 790575"/>
                <a:gd name="connsiteX1234" fmla="*/ 418719 w 733425"/>
                <a:gd name="connsiteY1234" fmla="*/ 726281 h 790575"/>
                <a:gd name="connsiteX1235" fmla="*/ 421100 w 733425"/>
                <a:gd name="connsiteY1235" fmla="*/ 727043 h 790575"/>
                <a:gd name="connsiteX1236" fmla="*/ 425958 w 733425"/>
                <a:gd name="connsiteY1236" fmla="*/ 732568 h 790575"/>
                <a:gd name="connsiteX1237" fmla="*/ 432244 w 733425"/>
                <a:gd name="connsiteY1237" fmla="*/ 732758 h 790575"/>
                <a:gd name="connsiteX1238" fmla="*/ 429387 w 733425"/>
                <a:gd name="connsiteY1238" fmla="*/ 732568 h 790575"/>
                <a:gd name="connsiteX1239" fmla="*/ 434150 w 733425"/>
                <a:gd name="connsiteY1239" fmla="*/ 738188 h 790575"/>
                <a:gd name="connsiteX1240" fmla="*/ 434340 w 733425"/>
                <a:gd name="connsiteY1240" fmla="*/ 735235 h 790575"/>
                <a:gd name="connsiteX1241" fmla="*/ 435102 w 733425"/>
                <a:gd name="connsiteY1241" fmla="*/ 739712 h 790575"/>
                <a:gd name="connsiteX1242" fmla="*/ 437864 w 733425"/>
                <a:gd name="connsiteY1242" fmla="*/ 739902 h 790575"/>
                <a:gd name="connsiteX1243" fmla="*/ 437578 w 733425"/>
                <a:gd name="connsiteY1243" fmla="*/ 742283 h 790575"/>
                <a:gd name="connsiteX1244" fmla="*/ 440245 w 733425"/>
                <a:gd name="connsiteY1244" fmla="*/ 741140 h 790575"/>
                <a:gd name="connsiteX1245" fmla="*/ 440626 w 733425"/>
                <a:gd name="connsiteY1245" fmla="*/ 743998 h 790575"/>
                <a:gd name="connsiteX1246" fmla="*/ 448151 w 733425"/>
                <a:gd name="connsiteY1246" fmla="*/ 744665 h 790575"/>
                <a:gd name="connsiteX1247" fmla="*/ 443008 w 733425"/>
                <a:gd name="connsiteY1247" fmla="*/ 744665 h 790575"/>
                <a:gd name="connsiteX1248" fmla="*/ 443675 w 733425"/>
                <a:gd name="connsiteY1248" fmla="*/ 752570 h 790575"/>
                <a:gd name="connsiteX1249" fmla="*/ 450723 w 733425"/>
                <a:gd name="connsiteY1249" fmla="*/ 754285 h 790575"/>
                <a:gd name="connsiteX1250" fmla="*/ 452152 w 733425"/>
                <a:gd name="connsiteY1250" fmla="*/ 756380 h 790575"/>
                <a:gd name="connsiteX1251" fmla="*/ 455009 w 733425"/>
                <a:gd name="connsiteY1251" fmla="*/ 752475 h 790575"/>
                <a:gd name="connsiteX1252" fmla="*/ 453104 w 733425"/>
                <a:gd name="connsiteY1252" fmla="*/ 751713 h 790575"/>
                <a:gd name="connsiteX1253" fmla="*/ 455867 w 733425"/>
                <a:gd name="connsiteY1253" fmla="*/ 750665 h 790575"/>
                <a:gd name="connsiteX1254" fmla="*/ 457105 w 733425"/>
                <a:gd name="connsiteY1254" fmla="*/ 762381 h 790575"/>
                <a:gd name="connsiteX1255" fmla="*/ 460248 w 733425"/>
                <a:gd name="connsiteY1255" fmla="*/ 764858 h 790575"/>
                <a:gd name="connsiteX1256" fmla="*/ 469678 w 733425"/>
                <a:gd name="connsiteY1256" fmla="*/ 762857 h 790575"/>
                <a:gd name="connsiteX1257" fmla="*/ 469106 w 733425"/>
                <a:gd name="connsiteY1257" fmla="*/ 766858 h 790575"/>
                <a:gd name="connsiteX1258" fmla="*/ 464820 w 733425"/>
                <a:gd name="connsiteY1258" fmla="*/ 764762 h 790575"/>
                <a:gd name="connsiteX1259" fmla="*/ 469868 w 733425"/>
                <a:gd name="connsiteY1259" fmla="*/ 767906 h 790575"/>
                <a:gd name="connsiteX1260" fmla="*/ 470249 w 733425"/>
                <a:gd name="connsiteY1260" fmla="*/ 770192 h 790575"/>
                <a:gd name="connsiteX1261" fmla="*/ 478250 w 733425"/>
                <a:gd name="connsiteY1261" fmla="*/ 770668 h 790575"/>
                <a:gd name="connsiteX1262" fmla="*/ 475488 w 733425"/>
                <a:gd name="connsiteY1262" fmla="*/ 771049 h 790575"/>
                <a:gd name="connsiteX1263" fmla="*/ 478726 w 733425"/>
                <a:gd name="connsiteY1263" fmla="*/ 774002 h 790575"/>
                <a:gd name="connsiteX1264" fmla="*/ 483203 w 733425"/>
                <a:gd name="connsiteY1264" fmla="*/ 772763 h 790575"/>
                <a:gd name="connsiteX1265" fmla="*/ 483013 w 733425"/>
                <a:gd name="connsiteY1265" fmla="*/ 775621 h 790575"/>
                <a:gd name="connsiteX1266" fmla="*/ 487966 w 733425"/>
                <a:gd name="connsiteY1266" fmla="*/ 774954 h 790575"/>
                <a:gd name="connsiteX1267" fmla="*/ 489394 w 733425"/>
                <a:gd name="connsiteY1267" fmla="*/ 776954 h 790575"/>
                <a:gd name="connsiteX1268" fmla="*/ 490347 w 733425"/>
                <a:gd name="connsiteY1268" fmla="*/ 772287 h 790575"/>
                <a:gd name="connsiteX1269" fmla="*/ 491300 w 733425"/>
                <a:gd name="connsiteY1269" fmla="*/ 781241 h 790575"/>
                <a:gd name="connsiteX1270" fmla="*/ 495014 w 733425"/>
                <a:gd name="connsiteY1270" fmla="*/ 783431 h 790575"/>
                <a:gd name="connsiteX1271" fmla="*/ 504444 w 733425"/>
                <a:gd name="connsiteY1271" fmla="*/ 781526 h 790575"/>
                <a:gd name="connsiteX1272" fmla="*/ 505968 w 733425"/>
                <a:gd name="connsiteY1272" fmla="*/ 784193 h 790575"/>
                <a:gd name="connsiteX1273" fmla="*/ 517303 w 733425"/>
                <a:gd name="connsiteY1273" fmla="*/ 780193 h 790575"/>
                <a:gd name="connsiteX1274" fmla="*/ 514826 w 733425"/>
                <a:gd name="connsiteY1274" fmla="*/ 782288 h 790575"/>
                <a:gd name="connsiteX1275" fmla="*/ 524351 w 733425"/>
                <a:gd name="connsiteY1275" fmla="*/ 781431 h 790575"/>
                <a:gd name="connsiteX1276" fmla="*/ 535495 w 733425"/>
                <a:gd name="connsiteY1276" fmla="*/ 772287 h 790575"/>
                <a:gd name="connsiteX1277" fmla="*/ 537877 w 733425"/>
                <a:gd name="connsiteY1277" fmla="*/ 769049 h 790575"/>
                <a:gd name="connsiteX1278" fmla="*/ 541306 w 733425"/>
                <a:gd name="connsiteY1278" fmla="*/ 769144 h 790575"/>
                <a:gd name="connsiteX1279" fmla="*/ 546354 w 733425"/>
                <a:gd name="connsiteY1279" fmla="*/ 761524 h 790575"/>
                <a:gd name="connsiteX1280" fmla="*/ 546164 w 733425"/>
                <a:gd name="connsiteY1280" fmla="*/ 757047 h 790575"/>
                <a:gd name="connsiteX1281" fmla="*/ 549211 w 733425"/>
                <a:gd name="connsiteY1281" fmla="*/ 754761 h 790575"/>
                <a:gd name="connsiteX1282" fmla="*/ 546354 w 733425"/>
                <a:gd name="connsiteY1282" fmla="*/ 754190 h 790575"/>
                <a:gd name="connsiteX1283" fmla="*/ 559689 w 733425"/>
                <a:gd name="connsiteY1283" fmla="*/ 744665 h 790575"/>
                <a:gd name="connsiteX1284" fmla="*/ 558260 w 733425"/>
                <a:gd name="connsiteY1284" fmla="*/ 742664 h 790575"/>
                <a:gd name="connsiteX1285" fmla="*/ 561689 w 733425"/>
                <a:gd name="connsiteY1285" fmla="*/ 742188 h 790575"/>
                <a:gd name="connsiteX1286" fmla="*/ 562356 w 733425"/>
                <a:gd name="connsiteY1286" fmla="*/ 731711 h 790575"/>
                <a:gd name="connsiteX1287" fmla="*/ 571500 w 733425"/>
                <a:gd name="connsiteY1287" fmla="*/ 729139 h 790575"/>
                <a:gd name="connsiteX1288" fmla="*/ 562451 w 733425"/>
                <a:gd name="connsiteY1288" fmla="*/ 721424 h 790575"/>
                <a:gd name="connsiteX1289" fmla="*/ 571691 w 733425"/>
                <a:gd name="connsiteY1289" fmla="*/ 715518 h 790575"/>
                <a:gd name="connsiteX1290" fmla="*/ 568738 w 733425"/>
                <a:gd name="connsiteY1290" fmla="*/ 714756 h 790575"/>
                <a:gd name="connsiteX1291" fmla="*/ 575882 w 733425"/>
                <a:gd name="connsiteY1291" fmla="*/ 713708 h 790575"/>
                <a:gd name="connsiteX1292" fmla="*/ 575691 w 733425"/>
                <a:gd name="connsiteY1292" fmla="*/ 715899 h 790575"/>
                <a:gd name="connsiteX1293" fmla="*/ 578644 w 733425"/>
                <a:gd name="connsiteY1293" fmla="*/ 713327 h 790575"/>
                <a:gd name="connsiteX1294" fmla="*/ 576358 w 733425"/>
                <a:gd name="connsiteY1294" fmla="*/ 701612 h 790575"/>
                <a:gd name="connsiteX1295" fmla="*/ 579025 w 733425"/>
                <a:gd name="connsiteY1295" fmla="*/ 701231 h 790575"/>
                <a:gd name="connsiteX1296" fmla="*/ 578834 w 733425"/>
                <a:gd name="connsiteY1296" fmla="*/ 698944 h 790575"/>
                <a:gd name="connsiteX1297" fmla="*/ 583883 w 733425"/>
                <a:gd name="connsiteY1297" fmla="*/ 687896 h 790575"/>
                <a:gd name="connsiteX1298" fmla="*/ 579596 w 733425"/>
                <a:gd name="connsiteY1298" fmla="*/ 689705 h 790575"/>
                <a:gd name="connsiteX1299" fmla="*/ 576167 w 733425"/>
                <a:gd name="connsiteY1299" fmla="*/ 685705 h 790575"/>
                <a:gd name="connsiteX1300" fmla="*/ 583120 w 733425"/>
                <a:gd name="connsiteY1300" fmla="*/ 682371 h 790575"/>
                <a:gd name="connsiteX1301" fmla="*/ 579977 w 733425"/>
                <a:gd name="connsiteY1301" fmla="*/ 677228 h 790575"/>
                <a:gd name="connsiteX1302" fmla="*/ 583406 w 733425"/>
                <a:gd name="connsiteY1302" fmla="*/ 669893 h 790575"/>
                <a:gd name="connsiteX1303" fmla="*/ 583311 w 733425"/>
                <a:gd name="connsiteY1303" fmla="*/ 672084 h 790575"/>
                <a:gd name="connsiteX1304" fmla="*/ 587407 w 733425"/>
                <a:gd name="connsiteY1304" fmla="*/ 676561 h 790575"/>
                <a:gd name="connsiteX1305" fmla="*/ 585216 w 733425"/>
                <a:gd name="connsiteY1305" fmla="*/ 669608 h 790575"/>
                <a:gd name="connsiteX1306" fmla="*/ 588074 w 733425"/>
                <a:gd name="connsiteY1306" fmla="*/ 669703 h 790575"/>
                <a:gd name="connsiteX1307" fmla="*/ 588740 w 733425"/>
                <a:gd name="connsiteY1307" fmla="*/ 666179 h 790575"/>
                <a:gd name="connsiteX1308" fmla="*/ 614743 w 733425"/>
                <a:gd name="connsiteY1308" fmla="*/ 665131 h 790575"/>
                <a:gd name="connsiteX1309" fmla="*/ 616649 w 733425"/>
                <a:gd name="connsiteY1309" fmla="*/ 669989 h 790575"/>
                <a:gd name="connsiteX1310" fmla="*/ 620649 w 733425"/>
                <a:gd name="connsiteY1310" fmla="*/ 666655 h 790575"/>
                <a:gd name="connsiteX1311" fmla="*/ 627888 w 733425"/>
                <a:gd name="connsiteY1311" fmla="*/ 666083 h 790575"/>
                <a:gd name="connsiteX1312" fmla="*/ 628078 w 733425"/>
                <a:gd name="connsiteY1312" fmla="*/ 663226 h 790575"/>
                <a:gd name="connsiteX1313" fmla="*/ 639318 w 733425"/>
                <a:gd name="connsiteY1313" fmla="*/ 662178 h 790575"/>
                <a:gd name="connsiteX1314" fmla="*/ 632651 w 733425"/>
                <a:gd name="connsiteY1314" fmla="*/ 663702 h 790575"/>
                <a:gd name="connsiteX1315" fmla="*/ 635889 w 733425"/>
                <a:gd name="connsiteY1315" fmla="*/ 669512 h 790575"/>
                <a:gd name="connsiteX1316" fmla="*/ 641794 w 733425"/>
                <a:gd name="connsiteY1316" fmla="*/ 663416 h 790575"/>
                <a:gd name="connsiteX1317" fmla="*/ 642937 w 733425"/>
                <a:gd name="connsiteY1317" fmla="*/ 670655 h 790575"/>
                <a:gd name="connsiteX1318" fmla="*/ 647319 w 733425"/>
                <a:gd name="connsiteY1318" fmla="*/ 669417 h 790575"/>
                <a:gd name="connsiteX1319" fmla="*/ 666655 w 733425"/>
                <a:gd name="connsiteY1319" fmla="*/ 669322 h 790575"/>
                <a:gd name="connsiteX1320" fmla="*/ 669131 w 733425"/>
                <a:gd name="connsiteY1320" fmla="*/ 655796 h 790575"/>
                <a:gd name="connsiteX1321" fmla="*/ 674465 w 733425"/>
                <a:gd name="connsiteY1321" fmla="*/ 657320 h 790575"/>
                <a:gd name="connsiteX1322" fmla="*/ 674942 w 733425"/>
                <a:gd name="connsiteY1322" fmla="*/ 663512 h 790575"/>
                <a:gd name="connsiteX1323" fmla="*/ 681133 w 733425"/>
                <a:gd name="connsiteY1323" fmla="*/ 667226 h 790575"/>
                <a:gd name="connsiteX1324" fmla="*/ 682371 w 733425"/>
                <a:gd name="connsiteY1324" fmla="*/ 664083 h 790575"/>
                <a:gd name="connsiteX1325" fmla="*/ 677037 w 733425"/>
                <a:gd name="connsiteY1325" fmla="*/ 659225 h 790575"/>
                <a:gd name="connsiteX1326" fmla="*/ 677037 w 733425"/>
                <a:gd name="connsiteY1326" fmla="*/ 659225 h 790575"/>
                <a:gd name="connsiteX1327" fmla="*/ 695230 w 733425"/>
                <a:gd name="connsiteY1327" fmla="*/ 651319 h 790575"/>
                <a:gd name="connsiteX1328" fmla="*/ 692849 w 733425"/>
                <a:gd name="connsiteY1328" fmla="*/ 654463 h 790575"/>
                <a:gd name="connsiteX1329" fmla="*/ 695230 w 733425"/>
                <a:gd name="connsiteY1329" fmla="*/ 651319 h 790575"/>
                <a:gd name="connsiteX1330" fmla="*/ 695230 w 733425"/>
                <a:gd name="connsiteY1330" fmla="*/ 651319 h 790575"/>
                <a:gd name="connsiteX1331" fmla="*/ 40958 w 733425"/>
                <a:gd name="connsiteY1331" fmla="*/ 750284 h 790575"/>
                <a:gd name="connsiteX1332" fmla="*/ 46196 w 733425"/>
                <a:gd name="connsiteY1332" fmla="*/ 750665 h 790575"/>
                <a:gd name="connsiteX1333" fmla="*/ 41148 w 733425"/>
                <a:gd name="connsiteY1333" fmla="*/ 751427 h 790575"/>
                <a:gd name="connsiteX1334" fmla="*/ 40958 w 733425"/>
                <a:gd name="connsiteY1334" fmla="*/ 750284 h 790575"/>
                <a:gd name="connsiteX1335" fmla="*/ 40958 w 733425"/>
                <a:gd name="connsiteY1335" fmla="*/ 750284 h 790575"/>
                <a:gd name="connsiteX1336" fmla="*/ 348425 w 733425"/>
                <a:gd name="connsiteY1336" fmla="*/ 687515 h 790575"/>
                <a:gd name="connsiteX1337" fmla="*/ 348234 w 733425"/>
                <a:gd name="connsiteY1337" fmla="*/ 685800 h 790575"/>
                <a:gd name="connsiteX1338" fmla="*/ 348425 w 733425"/>
                <a:gd name="connsiteY1338" fmla="*/ 687515 h 790575"/>
                <a:gd name="connsiteX1339" fmla="*/ 348425 w 733425"/>
                <a:gd name="connsiteY1339" fmla="*/ 687515 h 790575"/>
                <a:gd name="connsiteX1340" fmla="*/ 350139 w 733425"/>
                <a:gd name="connsiteY1340" fmla="*/ 604266 h 790575"/>
                <a:gd name="connsiteX1341" fmla="*/ 350234 w 733425"/>
                <a:gd name="connsiteY1341" fmla="*/ 605409 h 790575"/>
                <a:gd name="connsiteX1342" fmla="*/ 351282 w 733425"/>
                <a:gd name="connsiteY1342" fmla="*/ 605123 h 790575"/>
                <a:gd name="connsiteX1343" fmla="*/ 351187 w 733425"/>
                <a:gd name="connsiteY1343" fmla="*/ 603980 h 790575"/>
                <a:gd name="connsiteX1344" fmla="*/ 350139 w 733425"/>
                <a:gd name="connsiteY1344" fmla="*/ 604266 h 790575"/>
                <a:gd name="connsiteX1345" fmla="*/ 350139 w 733425"/>
                <a:gd name="connsiteY1345" fmla="*/ 604266 h 790575"/>
                <a:gd name="connsiteX1346" fmla="*/ 431673 w 733425"/>
                <a:gd name="connsiteY1346" fmla="*/ 579406 h 790575"/>
                <a:gd name="connsiteX1347" fmla="*/ 434435 w 733425"/>
                <a:gd name="connsiteY1347" fmla="*/ 579025 h 790575"/>
                <a:gd name="connsiteX1348" fmla="*/ 431864 w 733425"/>
                <a:gd name="connsiteY1348" fmla="*/ 580454 h 790575"/>
                <a:gd name="connsiteX1349" fmla="*/ 431673 w 733425"/>
                <a:gd name="connsiteY1349" fmla="*/ 579406 h 790575"/>
                <a:gd name="connsiteX1350" fmla="*/ 431673 w 733425"/>
                <a:gd name="connsiteY1350" fmla="*/ 579406 h 790575"/>
                <a:gd name="connsiteX1351" fmla="*/ 440341 w 733425"/>
                <a:gd name="connsiteY1351" fmla="*/ 573405 h 790575"/>
                <a:gd name="connsiteX1352" fmla="*/ 441960 w 733425"/>
                <a:gd name="connsiteY1352" fmla="*/ 575977 h 790575"/>
                <a:gd name="connsiteX1353" fmla="*/ 440341 w 733425"/>
                <a:gd name="connsiteY1353" fmla="*/ 573405 h 790575"/>
                <a:gd name="connsiteX1354" fmla="*/ 440341 w 733425"/>
                <a:gd name="connsiteY1354" fmla="*/ 573405 h 790575"/>
                <a:gd name="connsiteX1355" fmla="*/ 182023 w 733425"/>
                <a:gd name="connsiteY1355" fmla="*/ 551307 h 790575"/>
                <a:gd name="connsiteX1356" fmla="*/ 182309 w 733425"/>
                <a:gd name="connsiteY1356" fmla="*/ 553021 h 790575"/>
                <a:gd name="connsiteX1357" fmla="*/ 180975 w 733425"/>
                <a:gd name="connsiteY1357" fmla="*/ 551402 h 790575"/>
                <a:gd name="connsiteX1358" fmla="*/ 182023 w 733425"/>
                <a:gd name="connsiteY1358" fmla="*/ 551307 h 790575"/>
                <a:gd name="connsiteX1359" fmla="*/ 182023 w 733425"/>
                <a:gd name="connsiteY1359" fmla="*/ 551307 h 790575"/>
                <a:gd name="connsiteX1360" fmla="*/ 115824 w 733425"/>
                <a:gd name="connsiteY1360" fmla="*/ 561308 h 790575"/>
                <a:gd name="connsiteX1361" fmla="*/ 116300 w 733425"/>
                <a:gd name="connsiteY1361" fmla="*/ 563975 h 790575"/>
                <a:gd name="connsiteX1362" fmla="*/ 115824 w 733425"/>
                <a:gd name="connsiteY1362" fmla="*/ 561308 h 790575"/>
                <a:gd name="connsiteX1363" fmla="*/ 115824 w 733425"/>
                <a:gd name="connsiteY1363" fmla="*/ 561308 h 790575"/>
                <a:gd name="connsiteX1364" fmla="*/ 732853 w 733425"/>
                <a:gd name="connsiteY1364" fmla="*/ 449294 h 790575"/>
                <a:gd name="connsiteX1365" fmla="*/ 729043 w 733425"/>
                <a:gd name="connsiteY1365" fmla="*/ 447008 h 790575"/>
                <a:gd name="connsiteX1366" fmla="*/ 732853 w 733425"/>
                <a:gd name="connsiteY1366" fmla="*/ 449294 h 790575"/>
                <a:gd name="connsiteX1367" fmla="*/ 732853 w 733425"/>
                <a:gd name="connsiteY1367" fmla="*/ 449294 h 790575"/>
                <a:gd name="connsiteX1368" fmla="*/ 16097 w 733425"/>
                <a:gd name="connsiteY1368" fmla="*/ 537686 h 790575"/>
                <a:gd name="connsiteX1369" fmla="*/ 17335 w 733425"/>
                <a:gd name="connsiteY1369" fmla="*/ 538067 h 790575"/>
                <a:gd name="connsiteX1370" fmla="*/ 16859 w 733425"/>
                <a:gd name="connsiteY1370" fmla="*/ 539306 h 790575"/>
                <a:gd name="connsiteX1371" fmla="*/ 15716 w 733425"/>
                <a:gd name="connsiteY1371" fmla="*/ 538925 h 790575"/>
                <a:gd name="connsiteX1372" fmla="*/ 16097 w 733425"/>
                <a:gd name="connsiteY1372" fmla="*/ 537686 h 790575"/>
                <a:gd name="connsiteX1373" fmla="*/ 16097 w 733425"/>
                <a:gd name="connsiteY1373" fmla="*/ 537686 h 790575"/>
                <a:gd name="connsiteX1374" fmla="*/ 506825 w 733425"/>
                <a:gd name="connsiteY1374" fmla="*/ 460153 h 790575"/>
                <a:gd name="connsiteX1375" fmla="*/ 505777 w 733425"/>
                <a:gd name="connsiteY1375" fmla="*/ 457105 h 790575"/>
                <a:gd name="connsiteX1376" fmla="*/ 506825 w 733425"/>
                <a:gd name="connsiteY1376" fmla="*/ 460153 h 790575"/>
                <a:gd name="connsiteX1377" fmla="*/ 506825 w 733425"/>
                <a:gd name="connsiteY1377" fmla="*/ 460153 h 790575"/>
                <a:gd name="connsiteX1378" fmla="*/ 485775 w 733425"/>
                <a:gd name="connsiteY1378" fmla="*/ 460057 h 790575"/>
                <a:gd name="connsiteX1379" fmla="*/ 482156 w 733425"/>
                <a:gd name="connsiteY1379" fmla="*/ 458343 h 790575"/>
                <a:gd name="connsiteX1380" fmla="*/ 480917 w 733425"/>
                <a:gd name="connsiteY1380" fmla="*/ 461391 h 790575"/>
                <a:gd name="connsiteX1381" fmla="*/ 486727 w 733425"/>
                <a:gd name="connsiteY1381" fmla="*/ 465677 h 790575"/>
                <a:gd name="connsiteX1382" fmla="*/ 485775 w 733425"/>
                <a:gd name="connsiteY1382" fmla="*/ 460057 h 790575"/>
                <a:gd name="connsiteX1383" fmla="*/ 485775 w 733425"/>
                <a:gd name="connsiteY1383" fmla="*/ 460057 h 790575"/>
                <a:gd name="connsiteX1384" fmla="*/ 518732 w 733425"/>
                <a:gd name="connsiteY1384" fmla="*/ 452152 h 790575"/>
                <a:gd name="connsiteX1385" fmla="*/ 517969 w 733425"/>
                <a:gd name="connsiteY1385" fmla="*/ 454628 h 790575"/>
                <a:gd name="connsiteX1386" fmla="*/ 518732 w 733425"/>
                <a:gd name="connsiteY1386" fmla="*/ 452152 h 790575"/>
                <a:gd name="connsiteX1387" fmla="*/ 518732 w 733425"/>
                <a:gd name="connsiteY1387" fmla="*/ 452152 h 790575"/>
                <a:gd name="connsiteX1388" fmla="*/ 315087 w 733425"/>
                <a:gd name="connsiteY1388" fmla="*/ 438341 h 790575"/>
                <a:gd name="connsiteX1389" fmla="*/ 315277 w 733425"/>
                <a:gd name="connsiteY1389" fmla="*/ 439388 h 790575"/>
                <a:gd name="connsiteX1390" fmla="*/ 313563 w 733425"/>
                <a:gd name="connsiteY1390" fmla="*/ 439579 h 790575"/>
                <a:gd name="connsiteX1391" fmla="*/ 313563 w 733425"/>
                <a:gd name="connsiteY1391" fmla="*/ 438531 h 790575"/>
                <a:gd name="connsiteX1392" fmla="*/ 315087 w 733425"/>
                <a:gd name="connsiteY1392" fmla="*/ 438341 h 790575"/>
                <a:gd name="connsiteX1393" fmla="*/ 315087 w 733425"/>
                <a:gd name="connsiteY1393" fmla="*/ 438341 h 790575"/>
                <a:gd name="connsiteX1394" fmla="*/ 380524 w 733425"/>
                <a:gd name="connsiteY1394" fmla="*/ 392906 h 790575"/>
                <a:gd name="connsiteX1395" fmla="*/ 379285 w 733425"/>
                <a:gd name="connsiteY1395" fmla="*/ 392621 h 790575"/>
                <a:gd name="connsiteX1396" fmla="*/ 380524 w 733425"/>
                <a:gd name="connsiteY1396" fmla="*/ 392906 h 790575"/>
                <a:gd name="connsiteX1397" fmla="*/ 380524 w 733425"/>
                <a:gd name="connsiteY1397" fmla="*/ 392906 h 790575"/>
                <a:gd name="connsiteX1398" fmla="*/ 347567 w 733425"/>
                <a:gd name="connsiteY1398" fmla="*/ 340519 h 790575"/>
                <a:gd name="connsiteX1399" fmla="*/ 346043 w 733425"/>
                <a:gd name="connsiteY1399" fmla="*/ 341852 h 790575"/>
                <a:gd name="connsiteX1400" fmla="*/ 346329 w 733425"/>
                <a:gd name="connsiteY1400" fmla="*/ 340614 h 790575"/>
                <a:gd name="connsiteX1401" fmla="*/ 347567 w 733425"/>
                <a:gd name="connsiteY1401" fmla="*/ 340519 h 790575"/>
                <a:gd name="connsiteX1402" fmla="*/ 347567 w 733425"/>
                <a:gd name="connsiteY1402" fmla="*/ 340519 h 790575"/>
                <a:gd name="connsiteX1403" fmla="*/ 357187 w 733425"/>
                <a:gd name="connsiteY1403" fmla="*/ 325374 h 790575"/>
                <a:gd name="connsiteX1404" fmla="*/ 356807 w 733425"/>
                <a:gd name="connsiteY1404" fmla="*/ 327089 h 790575"/>
                <a:gd name="connsiteX1405" fmla="*/ 355854 w 733425"/>
                <a:gd name="connsiteY1405" fmla="*/ 327184 h 790575"/>
                <a:gd name="connsiteX1406" fmla="*/ 355378 w 733425"/>
                <a:gd name="connsiteY1406" fmla="*/ 325660 h 790575"/>
                <a:gd name="connsiteX1407" fmla="*/ 357187 w 733425"/>
                <a:gd name="connsiteY1407" fmla="*/ 325374 h 790575"/>
                <a:gd name="connsiteX1408" fmla="*/ 357187 w 733425"/>
                <a:gd name="connsiteY1408" fmla="*/ 325374 h 790575"/>
                <a:gd name="connsiteX1409" fmla="*/ 424053 w 733425"/>
                <a:gd name="connsiteY1409" fmla="*/ 305562 h 790575"/>
                <a:gd name="connsiteX1410" fmla="*/ 419100 w 733425"/>
                <a:gd name="connsiteY1410" fmla="*/ 306324 h 790575"/>
                <a:gd name="connsiteX1411" fmla="*/ 424053 w 733425"/>
                <a:gd name="connsiteY1411" fmla="*/ 305562 h 790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</a:cxnLst>
              <a:rect l="l" t="t" r="r" b="b"/>
              <a:pathLst>
                <a:path w="733425" h="790575" fill="norm" stroke="1" extrusionOk="0">
                  <a:moveTo>
                    <a:pt x="675703" y="657130"/>
                  </a:moveTo>
                  <a:cubicBezTo>
                    <a:pt x="676275" y="656273"/>
                    <a:pt x="677990" y="656273"/>
                    <a:pt x="679418" y="656082"/>
                  </a:cubicBezTo>
                  <a:cubicBezTo>
                    <a:pt x="679037" y="656749"/>
                    <a:pt x="676180" y="659606"/>
                    <a:pt x="675703" y="657130"/>
                  </a:cubicBezTo>
                  <a:lnTo>
                    <a:pt x="675703" y="657130"/>
                  </a:lnTo>
                  <a:close/>
                  <a:moveTo>
                    <a:pt x="654653" y="668750"/>
                  </a:moveTo>
                  <a:cubicBezTo>
                    <a:pt x="656273" y="669227"/>
                    <a:pt x="657701" y="669036"/>
                    <a:pt x="659130" y="668179"/>
                  </a:cubicBezTo>
                  <a:cubicBezTo>
                    <a:pt x="659987" y="670465"/>
                    <a:pt x="654558" y="671322"/>
                    <a:pt x="654653" y="668750"/>
                  </a:cubicBezTo>
                  <a:lnTo>
                    <a:pt x="654653" y="668750"/>
                  </a:lnTo>
                  <a:close/>
                  <a:moveTo>
                    <a:pt x="618934" y="662369"/>
                  </a:moveTo>
                  <a:cubicBezTo>
                    <a:pt x="619887" y="661988"/>
                    <a:pt x="619887" y="662750"/>
                    <a:pt x="620744" y="662559"/>
                  </a:cubicBezTo>
                  <a:cubicBezTo>
                    <a:pt x="621411" y="664178"/>
                    <a:pt x="619982" y="664178"/>
                    <a:pt x="620554" y="665512"/>
                  </a:cubicBezTo>
                  <a:cubicBezTo>
                    <a:pt x="618553" y="666369"/>
                    <a:pt x="618173" y="663226"/>
                    <a:pt x="618934" y="662369"/>
                  </a:cubicBezTo>
                  <a:lnTo>
                    <a:pt x="618934" y="662369"/>
                  </a:lnTo>
                  <a:close/>
                  <a:moveTo>
                    <a:pt x="617601" y="660844"/>
                  </a:moveTo>
                  <a:cubicBezTo>
                    <a:pt x="616172" y="662940"/>
                    <a:pt x="619887" y="662178"/>
                    <a:pt x="617601" y="660844"/>
                  </a:cubicBezTo>
                  <a:lnTo>
                    <a:pt x="617601" y="660844"/>
                  </a:lnTo>
                  <a:close/>
                  <a:moveTo>
                    <a:pt x="613601" y="664274"/>
                  </a:moveTo>
                  <a:cubicBezTo>
                    <a:pt x="611124" y="664464"/>
                    <a:pt x="607790" y="665893"/>
                    <a:pt x="606361" y="665417"/>
                  </a:cubicBezTo>
                  <a:cubicBezTo>
                    <a:pt x="606933" y="664083"/>
                    <a:pt x="614458" y="663416"/>
                    <a:pt x="616934" y="663797"/>
                  </a:cubicBezTo>
                  <a:cubicBezTo>
                    <a:pt x="617410" y="666083"/>
                    <a:pt x="614934" y="664178"/>
                    <a:pt x="613601" y="664274"/>
                  </a:cubicBezTo>
                  <a:lnTo>
                    <a:pt x="613601" y="664274"/>
                  </a:lnTo>
                  <a:close/>
                  <a:moveTo>
                    <a:pt x="556260" y="740759"/>
                  </a:moveTo>
                  <a:cubicBezTo>
                    <a:pt x="556641" y="741998"/>
                    <a:pt x="556451" y="742760"/>
                    <a:pt x="556260" y="743617"/>
                  </a:cubicBezTo>
                  <a:cubicBezTo>
                    <a:pt x="554069" y="743712"/>
                    <a:pt x="552355" y="743331"/>
                    <a:pt x="551878" y="741426"/>
                  </a:cubicBezTo>
                  <a:cubicBezTo>
                    <a:pt x="552641" y="740474"/>
                    <a:pt x="555308" y="740092"/>
                    <a:pt x="556260" y="740759"/>
                  </a:cubicBezTo>
                  <a:lnTo>
                    <a:pt x="556260" y="740759"/>
                  </a:lnTo>
                  <a:close/>
                  <a:moveTo>
                    <a:pt x="506920" y="782860"/>
                  </a:moveTo>
                  <a:cubicBezTo>
                    <a:pt x="506920" y="782479"/>
                    <a:pt x="506920" y="782193"/>
                    <a:pt x="506730" y="781812"/>
                  </a:cubicBezTo>
                  <a:cubicBezTo>
                    <a:pt x="507206" y="781717"/>
                    <a:pt x="507492" y="781717"/>
                    <a:pt x="507778" y="781717"/>
                  </a:cubicBezTo>
                  <a:cubicBezTo>
                    <a:pt x="507873" y="782098"/>
                    <a:pt x="508064" y="782479"/>
                    <a:pt x="508064" y="782765"/>
                  </a:cubicBezTo>
                  <a:cubicBezTo>
                    <a:pt x="507683" y="782955"/>
                    <a:pt x="507397" y="782860"/>
                    <a:pt x="506920" y="782860"/>
                  </a:cubicBezTo>
                  <a:lnTo>
                    <a:pt x="506920" y="782860"/>
                  </a:lnTo>
                  <a:close/>
                  <a:moveTo>
                    <a:pt x="501110" y="781431"/>
                  </a:moveTo>
                  <a:cubicBezTo>
                    <a:pt x="500634" y="779526"/>
                    <a:pt x="506730" y="778955"/>
                    <a:pt x="506159" y="781241"/>
                  </a:cubicBezTo>
                  <a:cubicBezTo>
                    <a:pt x="503587" y="781526"/>
                    <a:pt x="503587" y="780193"/>
                    <a:pt x="501110" y="781431"/>
                  </a:cubicBezTo>
                  <a:lnTo>
                    <a:pt x="501110" y="781431"/>
                  </a:lnTo>
                  <a:close/>
                  <a:moveTo>
                    <a:pt x="479298" y="772382"/>
                  </a:moveTo>
                  <a:cubicBezTo>
                    <a:pt x="479108" y="772001"/>
                    <a:pt x="479108" y="771716"/>
                    <a:pt x="478917" y="771335"/>
                  </a:cubicBezTo>
                  <a:cubicBezTo>
                    <a:pt x="479489" y="771525"/>
                    <a:pt x="479965" y="771811"/>
                    <a:pt x="480632" y="771716"/>
                  </a:cubicBezTo>
                  <a:cubicBezTo>
                    <a:pt x="480632" y="772859"/>
                    <a:pt x="480060" y="772954"/>
                    <a:pt x="479298" y="772382"/>
                  </a:cubicBezTo>
                  <a:lnTo>
                    <a:pt x="479298" y="772382"/>
                  </a:lnTo>
                  <a:close/>
                  <a:moveTo>
                    <a:pt x="486632" y="731996"/>
                  </a:moveTo>
                  <a:cubicBezTo>
                    <a:pt x="487490" y="731615"/>
                    <a:pt x="487680" y="732282"/>
                    <a:pt x="488442" y="732282"/>
                  </a:cubicBezTo>
                  <a:cubicBezTo>
                    <a:pt x="488823" y="733330"/>
                    <a:pt x="485966" y="733425"/>
                    <a:pt x="486632" y="731996"/>
                  </a:cubicBezTo>
                  <a:lnTo>
                    <a:pt x="486632" y="731996"/>
                  </a:lnTo>
                  <a:close/>
                  <a:moveTo>
                    <a:pt x="488918" y="720281"/>
                  </a:moveTo>
                  <a:cubicBezTo>
                    <a:pt x="491109" y="719519"/>
                    <a:pt x="492157" y="720376"/>
                    <a:pt x="493967" y="720185"/>
                  </a:cubicBezTo>
                  <a:cubicBezTo>
                    <a:pt x="495395" y="718376"/>
                    <a:pt x="496157" y="716090"/>
                    <a:pt x="495109" y="712470"/>
                  </a:cubicBezTo>
                  <a:cubicBezTo>
                    <a:pt x="495967" y="711041"/>
                    <a:pt x="497872" y="710184"/>
                    <a:pt x="496538" y="707231"/>
                  </a:cubicBezTo>
                  <a:cubicBezTo>
                    <a:pt x="498253" y="706565"/>
                    <a:pt x="498443" y="707898"/>
                    <a:pt x="499300" y="706660"/>
                  </a:cubicBezTo>
                  <a:cubicBezTo>
                    <a:pt x="498443" y="705231"/>
                    <a:pt x="498062" y="702469"/>
                    <a:pt x="497681" y="700183"/>
                  </a:cubicBezTo>
                  <a:cubicBezTo>
                    <a:pt x="498634" y="699992"/>
                    <a:pt x="499586" y="699802"/>
                    <a:pt x="500539" y="699802"/>
                  </a:cubicBezTo>
                  <a:cubicBezTo>
                    <a:pt x="498348" y="697040"/>
                    <a:pt x="502158" y="696563"/>
                    <a:pt x="501872" y="693801"/>
                  </a:cubicBezTo>
                  <a:cubicBezTo>
                    <a:pt x="501396" y="691229"/>
                    <a:pt x="501396" y="687896"/>
                    <a:pt x="500158" y="686181"/>
                  </a:cubicBezTo>
                  <a:cubicBezTo>
                    <a:pt x="501491" y="683895"/>
                    <a:pt x="502253" y="680276"/>
                    <a:pt x="501777" y="677894"/>
                  </a:cubicBezTo>
                  <a:cubicBezTo>
                    <a:pt x="502729" y="677799"/>
                    <a:pt x="503587" y="677799"/>
                    <a:pt x="504063" y="678180"/>
                  </a:cubicBezTo>
                  <a:cubicBezTo>
                    <a:pt x="503492" y="674370"/>
                    <a:pt x="502825" y="670465"/>
                    <a:pt x="502253" y="666464"/>
                  </a:cubicBezTo>
                  <a:cubicBezTo>
                    <a:pt x="499300" y="667321"/>
                    <a:pt x="494633" y="666941"/>
                    <a:pt x="492824" y="668560"/>
                  </a:cubicBezTo>
                  <a:cubicBezTo>
                    <a:pt x="494348" y="668560"/>
                    <a:pt x="493681" y="671227"/>
                    <a:pt x="492061" y="670941"/>
                  </a:cubicBezTo>
                  <a:cubicBezTo>
                    <a:pt x="490728" y="671036"/>
                    <a:pt x="490442" y="669131"/>
                    <a:pt x="491109" y="668179"/>
                  </a:cubicBezTo>
                  <a:cubicBezTo>
                    <a:pt x="489490" y="669131"/>
                    <a:pt x="489871" y="668465"/>
                    <a:pt x="487680" y="668750"/>
                  </a:cubicBezTo>
                  <a:cubicBezTo>
                    <a:pt x="487013" y="666179"/>
                    <a:pt x="485394" y="664655"/>
                    <a:pt x="484442" y="662464"/>
                  </a:cubicBezTo>
                  <a:cubicBezTo>
                    <a:pt x="481012" y="664083"/>
                    <a:pt x="478441" y="667036"/>
                    <a:pt x="478822" y="670084"/>
                  </a:cubicBezTo>
                  <a:cubicBezTo>
                    <a:pt x="478631" y="669417"/>
                    <a:pt x="477869" y="669131"/>
                    <a:pt x="477965" y="667988"/>
                  </a:cubicBezTo>
                  <a:cubicBezTo>
                    <a:pt x="472916" y="668846"/>
                    <a:pt x="468059" y="669512"/>
                    <a:pt x="463010" y="670179"/>
                  </a:cubicBezTo>
                  <a:cubicBezTo>
                    <a:pt x="461200" y="669989"/>
                    <a:pt x="460724" y="667798"/>
                    <a:pt x="458629" y="667988"/>
                  </a:cubicBezTo>
                  <a:cubicBezTo>
                    <a:pt x="455581" y="669989"/>
                    <a:pt x="451199" y="673513"/>
                    <a:pt x="446246" y="672179"/>
                  </a:cubicBezTo>
                  <a:cubicBezTo>
                    <a:pt x="445294" y="669989"/>
                    <a:pt x="446818" y="664274"/>
                    <a:pt x="442912" y="665988"/>
                  </a:cubicBezTo>
                  <a:cubicBezTo>
                    <a:pt x="441389" y="667512"/>
                    <a:pt x="445484" y="666655"/>
                    <a:pt x="443865" y="668560"/>
                  </a:cubicBezTo>
                  <a:cubicBezTo>
                    <a:pt x="443008" y="668750"/>
                    <a:pt x="442055" y="668750"/>
                    <a:pt x="441103" y="669036"/>
                  </a:cubicBezTo>
                  <a:cubicBezTo>
                    <a:pt x="439960" y="668084"/>
                    <a:pt x="440817" y="667607"/>
                    <a:pt x="440817" y="666274"/>
                  </a:cubicBezTo>
                  <a:cubicBezTo>
                    <a:pt x="438436" y="666560"/>
                    <a:pt x="435864" y="666941"/>
                    <a:pt x="433578" y="667321"/>
                  </a:cubicBezTo>
                  <a:cubicBezTo>
                    <a:pt x="433292" y="668369"/>
                    <a:pt x="435578" y="669322"/>
                    <a:pt x="433864" y="670084"/>
                  </a:cubicBezTo>
                  <a:cubicBezTo>
                    <a:pt x="428720" y="668941"/>
                    <a:pt x="426339" y="674180"/>
                    <a:pt x="422624" y="674084"/>
                  </a:cubicBezTo>
                  <a:cubicBezTo>
                    <a:pt x="421767" y="674751"/>
                    <a:pt x="422053" y="676180"/>
                    <a:pt x="420719" y="676656"/>
                  </a:cubicBezTo>
                  <a:cubicBezTo>
                    <a:pt x="413385" y="678656"/>
                    <a:pt x="407956" y="676085"/>
                    <a:pt x="402336" y="679514"/>
                  </a:cubicBezTo>
                  <a:cubicBezTo>
                    <a:pt x="400526" y="679037"/>
                    <a:pt x="399383" y="677704"/>
                    <a:pt x="399288" y="674751"/>
                  </a:cubicBezTo>
                  <a:cubicBezTo>
                    <a:pt x="389382" y="677799"/>
                    <a:pt x="400907" y="687705"/>
                    <a:pt x="404050" y="691134"/>
                  </a:cubicBezTo>
                  <a:cubicBezTo>
                    <a:pt x="404241" y="691801"/>
                    <a:pt x="404336" y="692467"/>
                    <a:pt x="404432" y="693325"/>
                  </a:cubicBezTo>
                  <a:cubicBezTo>
                    <a:pt x="411766" y="698564"/>
                    <a:pt x="420529" y="701802"/>
                    <a:pt x="425291" y="710660"/>
                  </a:cubicBezTo>
                  <a:cubicBezTo>
                    <a:pt x="427958" y="711613"/>
                    <a:pt x="430435" y="713137"/>
                    <a:pt x="432244" y="715232"/>
                  </a:cubicBezTo>
                  <a:cubicBezTo>
                    <a:pt x="433578" y="713708"/>
                    <a:pt x="437864" y="716852"/>
                    <a:pt x="436721" y="718566"/>
                  </a:cubicBezTo>
                  <a:cubicBezTo>
                    <a:pt x="438626" y="718471"/>
                    <a:pt x="441484" y="717137"/>
                    <a:pt x="441865" y="718947"/>
                  </a:cubicBezTo>
                  <a:cubicBezTo>
                    <a:pt x="442627" y="720757"/>
                    <a:pt x="441389" y="721138"/>
                    <a:pt x="441960" y="722852"/>
                  </a:cubicBezTo>
                  <a:cubicBezTo>
                    <a:pt x="446056" y="721328"/>
                    <a:pt x="446151" y="725234"/>
                    <a:pt x="449104" y="725138"/>
                  </a:cubicBezTo>
                  <a:cubicBezTo>
                    <a:pt x="451580" y="724471"/>
                    <a:pt x="452723" y="722948"/>
                    <a:pt x="456152" y="723043"/>
                  </a:cubicBezTo>
                  <a:cubicBezTo>
                    <a:pt x="458915" y="724948"/>
                    <a:pt x="462248" y="723805"/>
                    <a:pt x="464534" y="725138"/>
                  </a:cubicBezTo>
                  <a:cubicBezTo>
                    <a:pt x="464820" y="726948"/>
                    <a:pt x="463010" y="731901"/>
                    <a:pt x="465963" y="731139"/>
                  </a:cubicBezTo>
                  <a:cubicBezTo>
                    <a:pt x="468154" y="729329"/>
                    <a:pt x="463391" y="727519"/>
                    <a:pt x="465201" y="726186"/>
                  </a:cubicBezTo>
                  <a:cubicBezTo>
                    <a:pt x="467106" y="726662"/>
                    <a:pt x="468535" y="727805"/>
                    <a:pt x="469678" y="729425"/>
                  </a:cubicBezTo>
                  <a:cubicBezTo>
                    <a:pt x="469583" y="730187"/>
                    <a:pt x="469011" y="730663"/>
                    <a:pt x="469392" y="731806"/>
                  </a:cubicBezTo>
                  <a:cubicBezTo>
                    <a:pt x="468440" y="732282"/>
                    <a:pt x="466820" y="730377"/>
                    <a:pt x="467296" y="732663"/>
                  </a:cubicBezTo>
                  <a:cubicBezTo>
                    <a:pt x="473488" y="734568"/>
                    <a:pt x="475012" y="728758"/>
                    <a:pt x="480917" y="728853"/>
                  </a:cubicBezTo>
                  <a:cubicBezTo>
                    <a:pt x="481965" y="726758"/>
                    <a:pt x="482917" y="724948"/>
                    <a:pt x="486251" y="725805"/>
                  </a:cubicBezTo>
                  <a:cubicBezTo>
                    <a:pt x="487299" y="724948"/>
                    <a:pt x="485966" y="722376"/>
                    <a:pt x="488442" y="722662"/>
                  </a:cubicBezTo>
                  <a:cubicBezTo>
                    <a:pt x="489680" y="724948"/>
                    <a:pt x="486156" y="726472"/>
                    <a:pt x="488061" y="727805"/>
                  </a:cubicBezTo>
                  <a:cubicBezTo>
                    <a:pt x="489490" y="725138"/>
                    <a:pt x="490537" y="724091"/>
                    <a:pt x="488918" y="720281"/>
                  </a:cubicBezTo>
                  <a:lnTo>
                    <a:pt x="488918" y="720281"/>
                  </a:lnTo>
                  <a:close/>
                  <a:moveTo>
                    <a:pt x="460724" y="763715"/>
                  </a:moveTo>
                  <a:cubicBezTo>
                    <a:pt x="460724" y="763429"/>
                    <a:pt x="460629" y="763048"/>
                    <a:pt x="460629" y="762667"/>
                  </a:cubicBezTo>
                  <a:cubicBezTo>
                    <a:pt x="461200" y="762667"/>
                    <a:pt x="461677" y="762571"/>
                    <a:pt x="462343" y="762381"/>
                  </a:cubicBezTo>
                  <a:cubicBezTo>
                    <a:pt x="462343" y="762762"/>
                    <a:pt x="462439" y="763048"/>
                    <a:pt x="462439" y="763429"/>
                  </a:cubicBezTo>
                  <a:cubicBezTo>
                    <a:pt x="461867" y="763619"/>
                    <a:pt x="461296" y="763810"/>
                    <a:pt x="460724" y="763715"/>
                  </a:cubicBezTo>
                  <a:lnTo>
                    <a:pt x="460724" y="763715"/>
                  </a:lnTo>
                  <a:close/>
                  <a:moveTo>
                    <a:pt x="449770" y="751332"/>
                  </a:moveTo>
                  <a:cubicBezTo>
                    <a:pt x="449580" y="749141"/>
                    <a:pt x="449199" y="747236"/>
                    <a:pt x="448437" y="745808"/>
                  </a:cubicBezTo>
                  <a:cubicBezTo>
                    <a:pt x="449199" y="745617"/>
                    <a:pt x="449866" y="745617"/>
                    <a:pt x="450533" y="745522"/>
                  </a:cubicBezTo>
                  <a:cubicBezTo>
                    <a:pt x="449961" y="747141"/>
                    <a:pt x="451866" y="750665"/>
                    <a:pt x="449770" y="751332"/>
                  </a:cubicBezTo>
                  <a:lnTo>
                    <a:pt x="449770" y="751332"/>
                  </a:lnTo>
                  <a:close/>
                  <a:moveTo>
                    <a:pt x="431864" y="719233"/>
                  </a:moveTo>
                  <a:cubicBezTo>
                    <a:pt x="431578" y="718280"/>
                    <a:pt x="432340" y="717994"/>
                    <a:pt x="432054" y="716947"/>
                  </a:cubicBezTo>
                  <a:cubicBezTo>
                    <a:pt x="433768" y="716661"/>
                    <a:pt x="434150" y="717994"/>
                    <a:pt x="435674" y="718185"/>
                  </a:cubicBezTo>
                  <a:cubicBezTo>
                    <a:pt x="434911" y="719138"/>
                    <a:pt x="433007" y="720090"/>
                    <a:pt x="431864" y="719233"/>
                  </a:cubicBezTo>
                  <a:lnTo>
                    <a:pt x="431864" y="719233"/>
                  </a:lnTo>
                  <a:close/>
                  <a:moveTo>
                    <a:pt x="424434" y="723233"/>
                  </a:moveTo>
                  <a:cubicBezTo>
                    <a:pt x="426529" y="723043"/>
                    <a:pt x="426625" y="729234"/>
                    <a:pt x="426149" y="730377"/>
                  </a:cubicBezTo>
                  <a:cubicBezTo>
                    <a:pt x="423386" y="729901"/>
                    <a:pt x="425101" y="725329"/>
                    <a:pt x="424434" y="723233"/>
                  </a:cubicBezTo>
                  <a:lnTo>
                    <a:pt x="424434" y="723233"/>
                  </a:lnTo>
                  <a:close/>
                  <a:moveTo>
                    <a:pt x="405384" y="706184"/>
                  </a:moveTo>
                  <a:cubicBezTo>
                    <a:pt x="405289" y="705612"/>
                    <a:pt x="405193" y="705136"/>
                    <a:pt x="405098" y="704564"/>
                  </a:cubicBezTo>
                  <a:cubicBezTo>
                    <a:pt x="406717" y="703421"/>
                    <a:pt x="407099" y="706850"/>
                    <a:pt x="405384" y="706184"/>
                  </a:cubicBezTo>
                  <a:lnTo>
                    <a:pt x="405384" y="706184"/>
                  </a:lnTo>
                  <a:close/>
                  <a:moveTo>
                    <a:pt x="430435" y="568071"/>
                  </a:moveTo>
                  <a:cubicBezTo>
                    <a:pt x="431197" y="568071"/>
                    <a:pt x="431864" y="567690"/>
                    <a:pt x="432721" y="567595"/>
                  </a:cubicBezTo>
                  <a:cubicBezTo>
                    <a:pt x="433387" y="569881"/>
                    <a:pt x="430340" y="570262"/>
                    <a:pt x="430435" y="568071"/>
                  </a:cubicBezTo>
                  <a:lnTo>
                    <a:pt x="430435" y="568071"/>
                  </a:lnTo>
                  <a:close/>
                  <a:moveTo>
                    <a:pt x="437674" y="603980"/>
                  </a:moveTo>
                  <a:cubicBezTo>
                    <a:pt x="441579" y="602742"/>
                    <a:pt x="443198" y="604457"/>
                    <a:pt x="445770" y="605028"/>
                  </a:cubicBezTo>
                  <a:cubicBezTo>
                    <a:pt x="446818" y="604647"/>
                    <a:pt x="447008" y="603599"/>
                    <a:pt x="448437" y="603504"/>
                  </a:cubicBezTo>
                  <a:cubicBezTo>
                    <a:pt x="453390" y="603885"/>
                    <a:pt x="456819" y="606552"/>
                    <a:pt x="463296" y="604742"/>
                  </a:cubicBezTo>
                  <a:cubicBezTo>
                    <a:pt x="464629" y="605219"/>
                    <a:pt x="465296" y="606552"/>
                    <a:pt x="467011" y="606362"/>
                  </a:cubicBezTo>
                  <a:cubicBezTo>
                    <a:pt x="477965" y="601218"/>
                    <a:pt x="487870" y="605790"/>
                    <a:pt x="499586" y="603694"/>
                  </a:cubicBezTo>
                  <a:cubicBezTo>
                    <a:pt x="501206" y="603694"/>
                    <a:pt x="502063" y="604742"/>
                    <a:pt x="503777" y="604742"/>
                  </a:cubicBezTo>
                  <a:cubicBezTo>
                    <a:pt x="504349" y="604171"/>
                    <a:pt x="505111" y="603790"/>
                    <a:pt x="506444" y="603790"/>
                  </a:cubicBezTo>
                  <a:cubicBezTo>
                    <a:pt x="508444" y="604361"/>
                    <a:pt x="510540" y="604838"/>
                    <a:pt x="512445" y="605600"/>
                  </a:cubicBezTo>
                  <a:cubicBezTo>
                    <a:pt x="513588" y="601313"/>
                    <a:pt x="514064" y="598170"/>
                    <a:pt x="512350" y="593693"/>
                  </a:cubicBezTo>
                  <a:cubicBezTo>
                    <a:pt x="513112" y="592550"/>
                    <a:pt x="513588" y="593503"/>
                    <a:pt x="515112" y="593312"/>
                  </a:cubicBezTo>
                  <a:cubicBezTo>
                    <a:pt x="515112" y="590931"/>
                    <a:pt x="513778" y="590550"/>
                    <a:pt x="513778" y="588264"/>
                  </a:cubicBezTo>
                  <a:cubicBezTo>
                    <a:pt x="515969" y="587597"/>
                    <a:pt x="517017" y="588455"/>
                    <a:pt x="518827" y="588074"/>
                  </a:cubicBezTo>
                  <a:cubicBezTo>
                    <a:pt x="519208" y="582454"/>
                    <a:pt x="515493" y="582835"/>
                    <a:pt x="514636" y="579025"/>
                  </a:cubicBezTo>
                  <a:cubicBezTo>
                    <a:pt x="515398" y="577977"/>
                    <a:pt x="516065" y="578834"/>
                    <a:pt x="517398" y="578644"/>
                  </a:cubicBezTo>
                  <a:cubicBezTo>
                    <a:pt x="515969" y="575215"/>
                    <a:pt x="518732" y="576072"/>
                    <a:pt x="519779" y="575405"/>
                  </a:cubicBezTo>
                  <a:cubicBezTo>
                    <a:pt x="518732" y="573881"/>
                    <a:pt x="518446" y="571214"/>
                    <a:pt x="518160" y="568738"/>
                  </a:cubicBezTo>
                  <a:cubicBezTo>
                    <a:pt x="517112" y="568357"/>
                    <a:pt x="516636" y="570738"/>
                    <a:pt x="515874" y="569024"/>
                  </a:cubicBezTo>
                  <a:cubicBezTo>
                    <a:pt x="514731" y="568262"/>
                    <a:pt x="515684" y="567690"/>
                    <a:pt x="515493" y="566261"/>
                  </a:cubicBezTo>
                  <a:cubicBezTo>
                    <a:pt x="516445" y="565976"/>
                    <a:pt x="516731" y="566738"/>
                    <a:pt x="517779" y="566452"/>
                  </a:cubicBezTo>
                  <a:cubicBezTo>
                    <a:pt x="517208" y="562546"/>
                    <a:pt x="516541" y="558737"/>
                    <a:pt x="515874" y="554736"/>
                  </a:cubicBezTo>
                  <a:cubicBezTo>
                    <a:pt x="520160" y="552450"/>
                    <a:pt x="516160" y="546354"/>
                    <a:pt x="516065" y="540449"/>
                  </a:cubicBezTo>
                  <a:cubicBezTo>
                    <a:pt x="516922" y="540353"/>
                    <a:pt x="517779" y="540258"/>
                    <a:pt x="518827" y="540067"/>
                  </a:cubicBezTo>
                  <a:cubicBezTo>
                    <a:pt x="514731" y="533210"/>
                    <a:pt x="520065" y="527590"/>
                    <a:pt x="517779" y="522065"/>
                  </a:cubicBezTo>
                  <a:cubicBezTo>
                    <a:pt x="519970" y="520732"/>
                    <a:pt x="521113" y="513779"/>
                    <a:pt x="517969" y="511683"/>
                  </a:cubicBezTo>
                  <a:cubicBezTo>
                    <a:pt x="516636" y="512350"/>
                    <a:pt x="520256" y="513969"/>
                    <a:pt x="517874" y="514636"/>
                  </a:cubicBezTo>
                  <a:cubicBezTo>
                    <a:pt x="515684" y="513207"/>
                    <a:pt x="512731" y="511969"/>
                    <a:pt x="513874" y="507778"/>
                  </a:cubicBezTo>
                  <a:cubicBezTo>
                    <a:pt x="512540" y="506349"/>
                    <a:pt x="509111" y="507492"/>
                    <a:pt x="506540" y="507873"/>
                  </a:cubicBezTo>
                  <a:cubicBezTo>
                    <a:pt x="502444" y="500539"/>
                    <a:pt x="501301" y="511873"/>
                    <a:pt x="495871" y="512350"/>
                  </a:cubicBezTo>
                  <a:cubicBezTo>
                    <a:pt x="496443" y="515017"/>
                    <a:pt x="495395" y="515969"/>
                    <a:pt x="493109" y="516065"/>
                  </a:cubicBezTo>
                  <a:cubicBezTo>
                    <a:pt x="494443" y="516065"/>
                    <a:pt x="494728" y="518065"/>
                    <a:pt x="493395" y="518446"/>
                  </a:cubicBezTo>
                  <a:cubicBezTo>
                    <a:pt x="491395" y="519113"/>
                    <a:pt x="490442" y="517589"/>
                    <a:pt x="491395" y="516446"/>
                  </a:cubicBezTo>
                  <a:cubicBezTo>
                    <a:pt x="490061" y="516827"/>
                    <a:pt x="488728" y="516922"/>
                    <a:pt x="488442" y="515779"/>
                  </a:cubicBezTo>
                  <a:cubicBezTo>
                    <a:pt x="488728" y="513874"/>
                    <a:pt x="488728" y="509873"/>
                    <a:pt x="487394" y="508444"/>
                  </a:cubicBezTo>
                  <a:cubicBezTo>
                    <a:pt x="486442" y="508635"/>
                    <a:pt x="485584" y="508730"/>
                    <a:pt x="484537" y="508921"/>
                  </a:cubicBezTo>
                  <a:cubicBezTo>
                    <a:pt x="484346" y="514445"/>
                    <a:pt x="481965" y="523018"/>
                    <a:pt x="473297" y="520827"/>
                  </a:cubicBezTo>
                  <a:cubicBezTo>
                    <a:pt x="471011" y="522161"/>
                    <a:pt x="471583" y="524351"/>
                    <a:pt x="471297" y="526161"/>
                  </a:cubicBezTo>
                  <a:cubicBezTo>
                    <a:pt x="469678" y="526352"/>
                    <a:pt x="468249" y="526542"/>
                    <a:pt x="466820" y="526923"/>
                  </a:cubicBezTo>
                  <a:cubicBezTo>
                    <a:pt x="466725" y="525780"/>
                    <a:pt x="466534" y="525018"/>
                    <a:pt x="466439" y="524066"/>
                  </a:cubicBezTo>
                  <a:cubicBezTo>
                    <a:pt x="462915" y="523780"/>
                    <a:pt x="463867" y="527114"/>
                    <a:pt x="461296" y="527685"/>
                  </a:cubicBezTo>
                  <a:cubicBezTo>
                    <a:pt x="458534" y="528447"/>
                    <a:pt x="456152" y="527780"/>
                    <a:pt x="454628" y="528733"/>
                  </a:cubicBezTo>
                  <a:cubicBezTo>
                    <a:pt x="454438" y="535019"/>
                    <a:pt x="447484" y="536639"/>
                    <a:pt x="446532" y="542449"/>
                  </a:cubicBezTo>
                  <a:cubicBezTo>
                    <a:pt x="445389" y="543116"/>
                    <a:pt x="444151" y="543687"/>
                    <a:pt x="443389" y="544735"/>
                  </a:cubicBezTo>
                  <a:cubicBezTo>
                    <a:pt x="443579" y="547497"/>
                    <a:pt x="446056" y="550831"/>
                    <a:pt x="443389" y="552545"/>
                  </a:cubicBezTo>
                  <a:cubicBezTo>
                    <a:pt x="441198" y="553593"/>
                    <a:pt x="441103" y="551688"/>
                    <a:pt x="439388" y="552069"/>
                  </a:cubicBezTo>
                  <a:cubicBezTo>
                    <a:pt x="438721" y="553403"/>
                    <a:pt x="437578" y="554641"/>
                    <a:pt x="438341" y="557403"/>
                  </a:cubicBezTo>
                  <a:cubicBezTo>
                    <a:pt x="436435" y="559594"/>
                    <a:pt x="434340" y="561880"/>
                    <a:pt x="433387" y="564928"/>
                  </a:cubicBezTo>
                  <a:cubicBezTo>
                    <a:pt x="433864" y="566928"/>
                    <a:pt x="436150" y="566547"/>
                    <a:pt x="435769" y="569690"/>
                  </a:cubicBezTo>
                  <a:cubicBezTo>
                    <a:pt x="430244" y="568738"/>
                    <a:pt x="428339" y="572548"/>
                    <a:pt x="427006" y="576167"/>
                  </a:cubicBezTo>
                  <a:cubicBezTo>
                    <a:pt x="428244" y="577120"/>
                    <a:pt x="429196" y="578453"/>
                    <a:pt x="429959" y="580168"/>
                  </a:cubicBezTo>
                  <a:cubicBezTo>
                    <a:pt x="428625" y="580549"/>
                    <a:pt x="427863" y="581216"/>
                    <a:pt x="426815" y="581787"/>
                  </a:cubicBezTo>
                  <a:cubicBezTo>
                    <a:pt x="426910" y="588074"/>
                    <a:pt x="432625" y="586359"/>
                    <a:pt x="433864" y="591121"/>
                  </a:cubicBezTo>
                  <a:cubicBezTo>
                    <a:pt x="435007" y="591121"/>
                    <a:pt x="436054" y="589026"/>
                    <a:pt x="436721" y="590550"/>
                  </a:cubicBezTo>
                  <a:cubicBezTo>
                    <a:pt x="434911" y="591121"/>
                    <a:pt x="435007" y="592931"/>
                    <a:pt x="433768" y="593884"/>
                  </a:cubicBezTo>
                  <a:cubicBezTo>
                    <a:pt x="432816" y="593122"/>
                    <a:pt x="430816" y="593884"/>
                    <a:pt x="429196" y="594074"/>
                  </a:cubicBezTo>
                  <a:cubicBezTo>
                    <a:pt x="428530" y="596075"/>
                    <a:pt x="429482" y="599123"/>
                    <a:pt x="429768" y="601885"/>
                  </a:cubicBezTo>
                  <a:cubicBezTo>
                    <a:pt x="433673" y="601409"/>
                    <a:pt x="435674" y="602647"/>
                    <a:pt x="437674" y="603980"/>
                  </a:cubicBezTo>
                  <a:lnTo>
                    <a:pt x="437674" y="603980"/>
                  </a:lnTo>
                  <a:close/>
                  <a:moveTo>
                    <a:pt x="365950" y="682657"/>
                  </a:moveTo>
                  <a:cubicBezTo>
                    <a:pt x="362236" y="684848"/>
                    <a:pt x="359474" y="682942"/>
                    <a:pt x="365950" y="682657"/>
                  </a:cubicBezTo>
                  <a:lnTo>
                    <a:pt x="365950" y="682657"/>
                  </a:lnTo>
                  <a:close/>
                  <a:moveTo>
                    <a:pt x="490728" y="466630"/>
                  </a:moveTo>
                  <a:cubicBezTo>
                    <a:pt x="489299" y="466916"/>
                    <a:pt x="488061" y="466725"/>
                    <a:pt x="487204" y="466058"/>
                  </a:cubicBezTo>
                  <a:cubicBezTo>
                    <a:pt x="484727" y="469678"/>
                    <a:pt x="479393" y="471106"/>
                    <a:pt x="472726" y="471773"/>
                  </a:cubicBezTo>
                  <a:cubicBezTo>
                    <a:pt x="471773" y="470630"/>
                    <a:pt x="470916" y="469202"/>
                    <a:pt x="470821" y="466820"/>
                  </a:cubicBezTo>
                  <a:cubicBezTo>
                    <a:pt x="469392" y="465201"/>
                    <a:pt x="466820" y="465296"/>
                    <a:pt x="465677" y="463010"/>
                  </a:cubicBezTo>
                  <a:cubicBezTo>
                    <a:pt x="467487" y="460439"/>
                    <a:pt x="469773" y="458153"/>
                    <a:pt x="470725" y="454819"/>
                  </a:cubicBezTo>
                  <a:cubicBezTo>
                    <a:pt x="468154" y="448437"/>
                    <a:pt x="472916" y="443484"/>
                    <a:pt x="473774" y="437960"/>
                  </a:cubicBezTo>
                  <a:cubicBezTo>
                    <a:pt x="473107" y="434245"/>
                    <a:pt x="472345" y="430244"/>
                    <a:pt x="473392" y="427768"/>
                  </a:cubicBezTo>
                  <a:cubicBezTo>
                    <a:pt x="470059" y="424053"/>
                    <a:pt x="471868" y="413099"/>
                    <a:pt x="467868" y="410337"/>
                  </a:cubicBezTo>
                  <a:cubicBezTo>
                    <a:pt x="467773" y="409099"/>
                    <a:pt x="468630" y="408527"/>
                    <a:pt x="467868" y="407003"/>
                  </a:cubicBezTo>
                  <a:cubicBezTo>
                    <a:pt x="465773" y="404527"/>
                    <a:pt x="464249" y="398907"/>
                    <a:pt x="465010" y="394906"/>
                  </a:cubicBezTo>
                  <a:cubicBezTo>
                    <a:pt x="464249" y="392906"/>
                    <a:pt x="462343" y="392144"/>
                    <a:pt x="461391" y="390430"/>
                  </a:cubicBezTo>
                  <a:cubicBezTo>
                    <a:pt x="461296" y="383286"/>
                    <a:pt x="455485" y="380714"/>
                    <a:pt x="457200" y="373285"/>
                  </a:cubicBezTo>
                  <a:cubicBezTo>
                    <a:pt x="461677" y="372523"/>
                    <a:pt x="464439" y="374142"/>
                    <a:pt x="469392" y="372713"/>
                  </a:cubicBezTo>
                  <a:cubicBezTo>
                    <a:pt x="470725" y="371951"/>
                    <a:pt x="470059" y="370046"/>
                    <a:pt x="470725" y="369094"/>
                  </a:cubicBezTo>
                  <a:cubicBezTo>
                    <a:pt x="475107" y="368141"/>
                    <a:pt x="479203" y="367855"/>
                    <a:pt x="482632" y="368522"/>
                  </a:cubicBezTo>
                  <a:cubicBezTo>
                    <a:pt x="485775" y="366331"/>
                    <a:pt x="485966" y="362045"/>
                    <a:pt x="489204" y="359474"/>
                  </a:cubicBezTo>
                  <a:cubicBezTo>
                    <a:pt x="493109" y="356235"/>
                    <a:pt x="499586" y="357188"/>
                    <a:pt x="502920" y="352806"/>
                  </a:cubicBezTo>
                  <a:cubicBezTo>
                    <a:pt x="503777" y="350234"/>
                    <a:pt x="501872" y="348901"/>
                    <a:pt x="503110" y="347091"/>
                  </a:cubicBezTo>
                  <a:cubicBezTo>
                    <a:pt x="505682" y="348234"/>
                    <a:pt x="511016" y="348615"/>
                    <a:pt x="512635" y="345567"/>
                  </a:cubicBezTo>
                  <a:cubicBezTo>
                    <a:pt x="517684" y="345472"/>
                    <a:pt x="519017" y="354997"/>
                    <a:pt x="516922" y="358521"/>
                  </a:cubicBezTo>
                  <a:cubicBezTo>
                    <a:pt x="517684" y="363569"/>
                    <a:pt x="518446" y="368618"/>
                    <a:pt x="519208" y="373571"/>
                  </a:cubicBezTo>
                  <a:cubicBezTo>
                    <a:pt x="519017" y="375761"/>
                    <a:pt x="521494" y="374523"/>
                    <a:pt x="521779" y="376047"/>
                  </a:cubicBezTo>
                  <a:cubicBezTo>
                    <a:pt x="518827" y="379571"/>
                    <a:pt x="521113" y="389096"/>
                    <a:pt x="522827" y="394145"/>
                  </a:cubicBezTo>
                  <a:cubicBezTo>
                    <a:pt x="520922" y="396526"/>
                    <a:pt x="519875" y="402146"/>
                    <a:pt x="522351" y="406051"/>
                  </a:cubicBezTo>
                  <a:cubicBezTo>
                    <a:pt x="518065" y="410242"/>
                    <a:pt x="522542" y="420624"/>
                    <a:pt x="522923" y="428244"/>
                  </a:cubicBezTo>
                  <a:cubicBezTo>
                    <a:pt x="520160" y="428911"/>
                    <a:pt x="523780" y="425005"/>
                    <a:pt x="520351" y="426339"/>
                  </a:cubicBezTo>
                  <a:cubicBezTo>
                    <a:pt x="520160" y="430244"/>
                    <a:pt x="522446" y="435293"/>
                    <a:pt x="522351" y="439769"/>
                  </a:cubicBezTo>
                  <a:cubicBezTo>
                    <a:pt x="522256" y="441103"/>
                    <a:pt x="521017" y="442722"/>
                    <a:pt x="520827" y="444532"/>
                  </a:cubicBezTo>
                  <a:cubicBezTo>
                    <a:pt x="520446" y="447389"/>
                    <a:pt x="521399" y="448532"/>
                    <a:pt x="518827" y="450437"/>
                  </a:cubicBezTo>
                  <a:cubicBezTo>
                    <a:pt x="518732" y="452723"/>
                    <a:pt x="519875" y="453104"/>
                    <a:pt x="520065" y="454819"/>
                  </a:cubicBezTo>
                  <a:cubicBezTo>
                    <a:pt x="518636" y="455104"/>
                    <a:pt x="516922" y="455581"/>
                    <a:pt x="516065" y="454819"/>
                  </a:cubicBezTo>
                  <a:cubicBezTo>
                    <a:pt x="514159" y="454819"/>
                    <a:pt x="516160" y="456819"/>
                    <a:pt x="515398" y="457772"/>
                  </a:cubicBezTo>
                  <a:cubicBezTo>
                    <a:pt x="515112" y="458248"/>
                    <a:pt x="513588" y="457867"/>
                    <a:pt x="513112" y="458153"/>
                  </a:cubicBezTo>
                  <a:cubicBezTo>
                    <a:pt x="511492" y="459010"/>
                    <a:pt x="512254" y="461391"/>
                    <a:pt x="510921" y="461296"/>
                  </a:cubicBezTo>
                  <a:cubicBezTo>
                    <a:pt x="507778" y="460724"/>
                    <a:pt x="503396" y="462058"/>
                    <a:pt x="499682" y="462439"/>
                  </a:cubicBezTo>
                  <a:cubicBezTo>
                    <a:pt x="499872" y="460820"/>
                    <a:pt x="500062" y="460439"/>
                    <a:pt x="498729" y="459772"/>
                  </a:cubicBezTo>
                  <a:cubicBezTo>
                    <a:pt x="495586" y="460248"/>
                    <a:pt x="497967" y="462153"/>
                    <a:pt x="497491" y="462820"/>
                  </a:cubicBezTo>
                  <a:cubicBezTo>
                    <a:pt x="493395" y="462725"/>
                    <a:pt x="491776" y="464534"/>
                    <a:pt x="490728" y="466630"/>
                  </a:cubicBezTo>
                  <a:lnTo>
                    <a:pt x="490728" y="466630"/>
                  </a:lnTo>
                  <a:close/>
                  <a:moveTo>
                    <a:pt x="395954" y="498158"/>
                  </a:moveTo>
                  <a:cubicBezTo>
                    <a:pt x="395954" y="497110"/>
                    <a:pt x="396716" y="498443"/>
                    <a:pt x="396621" y="499205"/>
                  </a:cubicBezTo>
                  <a:cubicBezTo>
                    <a:pt x="396716" y="500253"/>
                    <a:pt x="395859" y="499015"/>
                    <a:pt x="395954" y="498158"/>
                  </a:cubicBezTo>
                  <a:lnTo>
                    <a:pt x="395954" y="498158"/>
                  </a:lnTo>
                  <a:close/>
                  <a:moveTo>
                    <a:pt x="365569" y="605219"/>
                  </a:moveTo>
                  <a:cubicBezTo>
                    <a:pt x="360617" y="606647"/>
                    <a:pt x="355187" y="609124"/>
                    <a:pt x="351377" y="606266"/>
                  </a:cubicBezTo>
                  <a:cubicBezTo>
                    <a:pt x="349186" y="607409"/>
                    <a:pt x="347377" y="608648"/>
                    <a:pt x="344329" y="608457"/>
                  </a:cubicBezTo>
                  <a:cubicBezTo>
                    <a:pt x="343567" y="608362"/>
                    <a:pt x="342709" y="607600"/>
                    <a:pt x="341948" y="607695"/>
                  </a:cubicBezTo>
                  <a:cubicBezTo>
                    <a:pt x="337185" y="607981"/>
                    <a:pt x="331851" y="610267"/>
                    <a:pt x="327850" y="608648"/>
                  </a:cubicBezTo>
                  <a:cubicBezTo>
                    <a:pt x="325565" y="609886"/>
                    <a:pt x="323469" y="610743"/>
                    <a:pt x="321278" y="610838"/>
                  </a:cubicBezTo>
                  <a:cubicBezTo>
                    <a:pt x="318992" y="610934"/>
                    <a:pt x="317373" y="608933"/>
                    <a:pt x="315277" y="608838"/>
                  </a:cubicBezTo>
                  <a:cubicBezTo>
                    <a:pt x="311086" y="608743"/>
                    <a:pt x="308134" y="613601"/>
                    <a:pt x="302038" y="612077"/>
                  </a:cubicBezTo>
                  <a:cubicBezTo>
                    <a:pt x="302609" y="609600"/>
                    <a:pt x="302895" y="607028"/>
                    <a:pt x="302038" y="603504"/>
                  </a:cubicBezTo>
                  <a:cubicBezTo>
                    <a:pt x="308800" y="600932"/>
                    <a:pt x="312134" y="596551"/>
                    <a:pt x="311944" y="590074"/>
                  </a:cubicBezTo>
                  <a:cubicBezTo>
                    <a:pt x="314039" y="589788"/>
                    <a:pt x="314801" y="587026"/>
                    <a:pt x="316801" y="588264"/>
                  </a:cubicBezTo>
                  <a:cubicBezTo>
                    <a:pt x="319087" y="586835"/>
                    <a:pt x="318611" y="583311"/>
                    <a:pt x="322898" y="583311"/>
                  </a:cubicBezTo>
                  <a:cubicBezTo>
                    <a:pt x="323659" y="583978"/>
                    <a:pt x="323850" y="585692"/>
                    <a:pt x="323945" y="587121"/>
                  </a:cubicBezTo>
                  <a:cubicBezTo>
                    <a:pt x="327279" y="587216"/>
                    <a:pt x="327279" y="584930"/>
                    <a:pt x="328612" y="583597"/>
                  </a:cubicBezTo>
                  <a:cubicBezTo>
                    <a:pt x="338233" y="583406"/>
                    <a:pt x="340042" y="581787"/>
                    <a:pt x="340614" y="573881"/>
                  </a:cubicBezTo>
                  <a:cubicBezTo>
                    <a:pt x="347282" y="572071"/>
                    <a:pt x="348139" y="578072"/>
                    <a:pt x="355759" y="574929"/>
                  </a:cubicBezTo>
                  <a:cubicBezTo>
                    <a:pt x="357568" y="572548"/>
                    <a:pt x="358711" y="569595"/>
                    <a:pt x="361569" y="567785"/>
                  </a:cubicBezTo>
                  <a:cubicBezTo>
                    <a:pt x="364236" y="569786"/>
                    <a:pt x="373475" y="568642"/>
                    <a:pt x="375571" y="565594"/>
                  </a:cubicBezTo>
                  <a:cubicBezTo>
                    <a:pt x="377381" y="566071"/>
                    <a:pt x="378428" y="567404"/>
                    <a:pt x="381191" y="566547"/>
                  </a:cubicBezTo>
                  <a:cubicBezTo>
                    <a:pt x="381286" y="565118"/>
                    <a:pt x="380048" y="565404"/>
                    <a:pt x="380238" y="563880"/>
                  </a:cubicBezTo>
                  <a:cubicBezTo>
                    <a:pt x="380619" y="563785"/>
                    <a:pt x="381000" y="563690"/>
                    <a:pt x="381381" y="563690"/>
                  </a:cubicBezTo>
                  <a:cubicBezTo>
                    <a:pt x="384715" y="564452"/>
                    <a:pt x="382238" y="569881"/>
                    <a:pt x="383191" y="571976"/>
                  </a:cubicBezTo>
                  <a:cubicBezTo>
                    <a:pt x="384143" y="574262"/>
                    <a:pt x="385286" y="575215"/>
                    <a:pt x="388715" y="574548"/>
                  </a:cubicBezTo>
                  <a:cubicBezTo>
                    <a:pt x="388620" y="578453"/>
                    <a:pt x="390334" y="576358"/>
                    <a:pt x="391954" y="576929"/>
                  </a:cubicBezTo>
                  <a:cubicBezTo>
                    <a:pt x="392525" y="579025"/>
                    <a:pt x="391192" y="579787"/>
                    <a:pt x="391001" y="581025"/>
                  </a:cubicBezTo>
                  <a:cubicBezTo>
                    <a:pt x="388049" y="581978"/>
                    <a:pt x="388334" y="578834"/>
                    <a:pt x="385572" y="579692"/>
                  </a:cubicBezTo>
                  <a:cubicBezTo>
                    <a:pt x="383762" y="580454"/>
                    <a:pt x="385477" y="580739"/>
                    <a:pt x="385382" y="582549"/>
                  </a:cubicBezTo>
                  <a:cubicBezTo>
                    <a:pt x="383858" y="584073"/>
                    <a:pt x="382619" y="586169"/>
                    <a:pt x="381095" y="587883"/>
                  </a:cubicBezTo>
                  <a:cubicBezTo>
                    <a:pt x="381381" y="590169"/>
                    <a:pt x="381667" y="592836"/>
                    <a:pt x="382619" y="594360"/>
                  </a:cubicBezTo>
                  <a:cubicBezTo>
                    <a:pt x="378714" y="596837"/>
                    <a:pt x="378333" y="602075"/>
                    <a:pt x="379000" y="607981"/>
                  </a:cubicBezTo>
                  <a:cubicBezTo>
                    <a:pt x="374142" y="607505"/>
                    <a:pt x="369570" y="606933"/>
                    <a:pt x="365569" y="605219"/>
                  </a:cubicBezTo>
                  <a:lnTo>
                    <a:pt x="365569" y="605219"/>
                  </a:lnTo>
                  <a:close/>
                  <a:moveTo>
                    <a:pt x="387191" y="493300"/>
                  </a:moveTo>
                  <a:cubicBezTo>
                    <a:pt x="387572" y="493300"/>
                    <a:pt x="387953" y="493204"/>
                    <a:pt x="388334" y="493109"/>
                  </a:cubicBezTo>
                  <a:cubicBezTo>
                    <a:pt x="388715" y="494252"/>
                    <a:pt x="387667" y="494252"/>
                    <a:pt x="386810" y="494443"/>
                  </a:cubicBezTo>
                  <a:cubicBezTo>
                    <a:pt x="386906" y="494062"/>
                    <a:pt x="387382" y="493776"/>
                    <a:pt x="387191" y="493300"/>
                  </a:cubicBezTo>
                  <a:lnTo>
                    <a:pt x="387191" y="493300"/>
                  </a:lnTo>
                  <a:close/>
                  <a:moveTo>
                    <a:pt x="386906" y="495014"/>
                  </a:moveTo>
                  <a:cubicBezTo>
                    <a:pt x="387001" y="495395"/>
                    <a:pt x="387001" y="495871"/>
                    <a:pt x="387001" y="496157"/>
                  </a:cubicBezTo>
                  <a:cubicBezTo>
                    <a:pt x="386715" y="496157"/>
                    <a:pt x="386239" y="496348"/>
                    <a:pt x="385953" y="496252"/>
                  </a:cubicBezTo>
                  <a:cubicBezTo>
                    <a:pt x="385858" y="495967"/>
                    <a:pt x="385953" y="495586"/>
                    <a:pt x="385858" y="495205"/>
                  </a:cubicBezTo>
                  <a:cubicBezTo>
                    <a:pt x="386143" y="495205"/>
                    <a:pt x="386525" y="495110"/>
                    <a:pt x="386906" y="495014"/>
                  </a:cubicBezTo>
                  <a:lnTo>
                    <a:pt x="386906" y="495014"/>
                  </a:lnTo>
                  <a:close/>
                  <a:moveTo>
                    <a:pt x="361283" y="497872"/>
                  </a:moveTo>
                  <a:cubicBezTo>
                    <a:pt x="359283" y="499015"/>
                    <a:pt x="358902" y="501491"/>
                    <a:pt x="356807" y="502539"/>
                  </a:cubicBezTo>
                  <a:cubicBezTo>
                    <a:pt x="353187" y="500825"/>
                    <a:pt x="349091" y="499967"/>
                    <a:pt x="345376" y="498539"/>
                  </a:cubicBezTo>
                  <a:cubicBezTo>
                    <a:pt x="344900" y="495586"/>
                    <a:pt x="343757" y="492062"/>
                    <a:pt x="346615" y="491490"/>
                  </a:cubicBezTo>
                  <a:cubicBezTo>
                    <a:pt x="344805" y="485680"/>
                    <a:pt x="347853" y="484156"/>
                    <a:pt x="345948" y="479203"/>
                  </a:cubicBezTo>
                  <a:cubicBezTo>
                    <a:pt x="347662" y="478631"/>
                    <a:pt x="347758" y="479965"/>
                    <a:pt x="348615" y="478727"/>
                  </a:cubicBezTo>
                  <a:cubicBezTo>
                    <a:pt x="348425" y="477107"/>
                    <a:pt x="348139" y="475393"/>
                    <a:pt x="347853" y="473869"/>
                  </a:cubicBezTo>
                  <a:cubicBezTo>
                    <a:pt x="348425" y="474250"/>
                    <a:pt x="349186" y="474250"/>
                    <a:pt x="350139" y="474059"/>
                  </a:cubicBezTo>
                  <a:cubicBezTo>
                    <a:pt x="347567" y="470440"/>
                    <a:pt x="353759" y="472821"/>
                    <a:pt x="351663" y="468535"/>
                  </a:cubicBezTo>
                  <a:cubicBezTo>
                    <a:pt x="352616" y="468440"/>
                    <a:pt x="352996" y="469106"/>
                    <a:pt x="353949" y="468821"/>
                  </a:cubicBezTo>
                  <a:cubicBezTo>
                    <a:pt x="353187" y="465582"/>
                    <a:pt x="353282" y="463010"/>
                    <a:pt x="353949" y="460820"/>
                  </a:cubicBezTo>
                  <a:cubicBezTo>
                    <a:pt x="358045" y="458819"/>
                    <a:pt x="359092" y="454819"/>
                    <a:pt x="361093" y="451199"/>
                  </a:cubicBezTo>
                  <a:cubicBezTo>
                    <a:pt x="360331" y="450152"/>
                    <a:pt x="359759" y="448913"/>
                    <a:pt x="358331" y="448723"/>
                  </a:cubicBezTo>
                  <a:cubicBezTo>
                    <a:pt x="355568" y="449485"/>
                    <a:pt x="354901" y="452056"/>
                    <a:pt x="350996" y="452152"/>
                  </a:cubicBezTo>
                  <a:cubicBezTo>
                    <a:pt x="350615" y="450818"/>
                    <a:pt x="348901" y="451390"/>
                    <a:pt x="348901" y="449675"/>
                  </a:cubicBezTo>
                  <a:cubicBezTo>
                    <a:pt x="352044" y="447294"/>
                    <a:pt x="355759" y="445294"/>
                    <a:pt x="356711" y="441579"/>
                  </a:cubicBezTo>
                  <a:cubicBezTo>
                    <a:pt x="361378" y="442436"/>
                    <a:pt x="362998" y="437388"/>
                    <a:pt x="361664" y="432340"/>
                  </a:cubicBezTo>
                  <a:cubicBezTo>
                    <a:pt x="367856" y="431959"/>
                    <a:pt x="365760" y="425482"/>
                    <a:pt x="368808" y="422720"/>
                  </a:cubicBezTo>
                  <a:cubicBezTo>
                    <a:pt x="369094" y="414433"/>
                    <a:pt x="359759" y="413671"/>
                    <a:pt x="363188" y="405384"/>
                  </a:cubicBezTo>
                  <a:cubicBezTo>
                    <a:pt x="364045" y="405194"/>
                    <a:pt x="365093" y="405098"/>
                    <a:pt x="365950" y="405003"/>
                  </a:cubicBezTo>
                  <a:cubicBezTo>
                    <a:pt x="366712" y="406241"/>
                    <a:pt x="367379" y="407575"/>
                    <a:pt x="367760" y="409289"/>
                  </a:cubicBezTo>
                  <a:cubicBezTo>
                    <a:pt x="369856" y="409861"/>
                    <a:pt x="370713" y="408337"/>
                    <a:pt x="372904" y="409099"/>
                  </a:cubicBezTo>
                  <a:cubicBezTo>
                    <a:pt x="373094" y="404527"/>
                    <a:pt x="371761" y="398812"/>
                    <a:pt x="374333" y="395764"/>
                  </a:cubicBezTo>
                  <a:cubicBezTo>
                    <a:pt x="376333" y="395669"/>
                    <a:pt x="377285" y="394716"/>
                    <a:pt x="378524" y="393954"/>
                  </a:cubicBezTo>
                  <a:cubicBezTo>
                    <a:pt x="376142" y="392049"/>
                    <a:pt x="372427" y="391954"/>
                    <a:pt x="369475" y="390906"/>
                  </a:cubicBezTo>
                  <a:cubicBezTo>
                    <a:pt x="368046" y="386429"/>
                    <a:pt x="370142" y="384429"/>
                    <a:pt x="372142" y="382429"/>
                  </a:cubicBezTo>
                  <a:cubicBezTo>
                    <a:pt x="376428" y="383857"/>
                    <a:pt x="378238" y="378333"/>
                    <a:pt x="381191" y="381667"/>
                  </a:cubicBezTo>
                  <a:cubicBezTo>
                    <a:pt x="379571" y="376904"/>
                    <a:pt x="381000" y="370142"/>
                    <a:pt x="385762" y="367284"/>
                  </a:cubicBezTo>
                  <a:cubicBezTo>
                    <a:pt x="383953" y="358616"/>
                    <a:pt x="389573" y="356045"/>
                    <a:pt x="399002" y="357283"/>
                  </a:cubicBezTo>
                  <a:cubicBezTo>
                    <a:pt x="399478" y="358616"/>
                    <a:pt x="400621" y="359093"/>
                    <a:pt x="401765" y="359664"/>
                  </a:cubicBezTo>
                  <a:cubicBezTo>
                    <a:pt x="403003" y="358902"/>
                    <a:pt x="405003" y="358521"/>
                    <a:pt x="407194" y="358235"/>
                  </a:cubicBezTo>
                  <a:cubicBezTo>
                    <a:pt x="413385" y="360331"/>
                    <a:pt x="415957" y="362903"/>
                    <a:pt x="424720" y="361950"/>
                  </a:cubicBezTo>
                  <a:cubicBezTo>
                    <a:pt x="429006" y="363284"/>
                    <a:pt x="428720" y="370808"/>
                    <a:pt x="429863" y="376523"/>
                  </a:cubicBezTo>
                  <a:cubicBezTo>
                    <a:pt x="428911" y="376714"/>
                    <a:pt x="428625" y="375952"/>
                    <a:pt x="427577" y="376238"/>
                  </a:cubicBezTo>
                  <a:cubicBezTo>
                    <a:pt x="427292" y="377476"/>
                    <a:pt x="428625" y="381191"/>
                    <a:pt x="428720" y="384048"/>
                  </a:cubicBezTo>
                  <a:cubicBezTo>
                    <a:pt x="427482" y="384524"/>
                    <a:pt x="427006" y="385667"/>
                    <a:pt x="426339" y="386715"/>
                  </a:cubicBezTo>
                  <a:cubicBezTo>
                    <a:pt x="429768" y="391478"/>
                    <a:pt x="423100" y="393192"/>
                    <a:pt x="426339" y="398050"/>
                  </a:cubicBezTo>
                  <a:cubicBezTo>
                    <a:pt x="425386" y="398240"/>
                    <a:pt x="424434" y="398336"/>
                    <a:pt x="423577" y="398526"/>
                  </a:cubicBezTo>
                  <a:cubicBezTo>
                    <a:pt x="423386" y="400717"/>
                    <a:pt x="424529" y="401193"/>
                    <a:pt x="424815" y="402812"/>
                  </a:cubicBezTo>
                  <a:cubicBezTo>
                    <a:pt x="422339" y="405384"/>
                    <a:pt x="420529" y="408718"/>
                    <a:pt x="421386" y="413576"/>
                  </a:cubicBezTo>
                  <a:cubicBezTo>
                    <a:pt x="417862" y="413956"/>
                    <a:pt x="421291" y="419672"/>
                    <a:pt x="417671" y="419862"/>
                  </a:cubicBezTo>
                  <a:cubicBezTo>
                    <a:pt x="418433" y="422529"/>
                    <a:pt x="417385" y="424244"/>
                    <a:pt x="415861" y="426434"/>
                  </a:cubicBezTo>
                  <a:cubicBezTo>
                    <a:pt x="415861" y="428911"/>
                    <a:pt x="416814" y="430530"/>
                    <a:pt x="417290" y="432435"/>
                  </a:cubicBezTo>
                  <a:cubicBezTo>
                    <a:pt x="416433" y="432626"/>
                    <a:pt x="415385" y="432816"/>
                    <a:pt x="414623" y="432816"/>
                  </a:cubicBezTo>
                  <a:cubicBezTo>
                    <a:pt x="415481" y="435483"/>
                    <a:pt x="415481" y="435483"/>
                    <a:pt x="412718" y="435293"/>
                  </a:cubicBezTo>
                  <a:cubicBezTo>
                    <a:pt x="413290" y="438531"/>
                    <a:pt x="413290" y="442627"/>
                    <a:pt x="414718" y="444627"/>
                  </a:cubicBezTo>
                  <a:cubicBezTo>
                    <a:pt x="413671" y="444913"/>
                    <a:pt x="412814" y="444913"/>
                    <a:pt x="411956" y="445103"/>
                  </a:cubicBezTo>
                  <a:cubicBezTo>
                    <a:pt x="412147" y="446818"/>
                    <a:pt x="412337" y="448532"/>
                    <a:pt x="412528" y="450152"/>
                  </a:cubicBezTo>
                  <a:cubicBezTo>
                    <a:pt x="411575" y="450342"/>
                    <a:pt x="411290" y="449675"/>
                    <a:pt x="410337" y="449961"/>
                  </a:cubicBezTo>
                  <a:cubicBezTo>
                    <a:pt x="409670" y="450914"/>
                    <a:pt x="411290" y="452628"/>
                    <a:pt x="411099" y="454914"/>
                  </a:cubicBezTo>
                  <a:cubicBezTo>
                    <a:pt x="410146" y="455104"/>
                    <a:pt x="409766" y="454438"/>
                    <a:pt x="408813" y="454724"/>
                  </a:cubicBezTo>
                  <a:cubicBezTo>
                    <a:pt x="409194" y="458248"/>
                    <a:pt x="405098" y="461772"/>
                    <a:pt x="408432" y="467297"/>
                  </a:cubicBezTo>
                  <a:cubicBezTo>
                    <a:pt x="407194" y="467678"/>
                    <a:pt x="407099" y="466535"/>
                    <a:pt x="405575" y="467297"/>
                  </a:cubicBezTo>
                  <a:cubicBezTo>
                    <a:pt x="405575" y="469487"/>
                    <a:pt x="406622" y="470249"/>
                    <a:pt x="406908" y="472250"/>
                  </a:cubicBezTo>
                  <a:cubicBezTo>
                    <a:pt x="405956" y="472250"/>
                    <a:pt x="405003" y="472535"/>
                    <a:pt x="404146" y="472631"/>
                  </a:cubicBezTo>
                  <a:cubicBezTo>
                    <a:pt x="406908" y="479774"/>
                    <a:pt x="399764" y="479393"/>
                    <a:pt x="401479" y="485489"/>
                  </a:cubicBezTo>
                  <a:cubicBezTo>
                    <a:pt x="399764" y="486346"/>
                    <a:pt x="397859" y="486918"/>
                    <a:pt x="396811" y="487966"/>
                  </a:cubicBezTo>
                  <a:cubicBezTo>
                    <a:pt x="396907" y="489775"/>
                    <a:pt x="398431" y="490442"/>
                    <a:pt x="396050" y="491014"/>
                  </a:cubicBezTo>
                  <a:cubicBezTo>
                    <a:pt x="395287" y="489585"/>
                    <a:pt x="396621" y="489394"/>
                    <a:pt x="396050" y="488156"/>
                  </a:cubicBezTo>
                  <a:cubicBezTo>
                    <a:pt x="394716" y="488347"/>
                    <a:pt x="393383" y="488728"/>
                    <a:pt x="392716" y="488061"/>
                  </a:cubicBezTo>
                  <a:cubicBezTo>
                    <a:pt x="392620" y="488442"/>
                    <a:pt x="391573" y="490442"/>
                    <a:pt x="393001" y="490347"/>
                  </a:cubicBezTo>
                  <a:cubicBezTo>
                    <a:pt x="391954" y="492633"/>
                    <a:pt x="383953" y="489775"/>
                    <a:pt x="385667" y="494157"/>
                  </a:cubicBezTo>
                  <a:cubicBezTo>
                    <a:pt x="375952" y="496252"/>
                    <a:pt x="371094" y="497015"/>
                    <a:pt x="361283" y="497872"/>
                  </a:cubicBezTo>
                  <a:lnTo>
                    <a:pt x="361283" y="497872"/>
                  </a:lnTo>
                  <a:close/>
                  <a:moveTo>
                    <a:pt x="345281" y="472440"/>
                  </a:moveTo>
                  <a:cubicBezTo>
                    <a:pt x="346710" y="472059"/>
                    <a:pt x="347377" y="471202"/>
                    <a:pt x="347186" y="469773"/>
                  </a:cubicBezTo>
                  <a:cubicBezTo>
                    <a:pt x="346615" y="469392"/>
                    <a:pt x="345567" y="469202"/>
                    <a:pt x="344329" y="469678"/>
                  </a:cubicBezTo>
                  <a:cubicBezTo>
                    <a:pt x="344424" y="470916"/>
                    <a:pt x="344805" y="471773"/>
                    <a:pt x="345281" y="472440"/>
                  </a:cubicBezTo>
                  <a:lnTo>
                    <a:pt x="345281" y="472440"/>
                  </a:lnTo>
                  <a:close/>
                  <a:moveTo>
                    <a:pt x="241268" y="604266"/>
                  </a:moveTo>
                  <a:cubicBezTo>
                    <a:pt x="241268" y="605600"/>
                    <a:pt x="240030" y="605790"/>
                    <a:pt x="239173" y="605123"/>
                  </a:cubicBezTo>
                  <a:cubicBezTo>
                    <a:pt x="239268" y="603885"/>
                    <a:pt x="240506" y="603599"/>
                    <a:pt x="241268" y="604266"/>
                  </a:cubicBezTo>
                  <a:lnTo>
                    <a:pt x="241268" y="604266"/>
                  </a:lnTo>
                  <a:close/>
                  <a:moveTo>
                    <a:pt x="286893" y="518731"/>
                  </a:moveTo>
                  <a:cubicBezTo>
                    <a:pt x="286893" y="518255"/>
                    <a:pt x="286798" y="517684"/>
                    <a:pt x="286702" y="517112"/>
                  </a:cubicBezTo>
                  <a:cubicBezTo>
                    <a:pt x="288226" y="516065"/>
                    <a:pt x="288608" y="519303"/>
                    <a:pt x="286893" y="518731"/>
                  </a:cubicBezTo>
                  <a:lnTo>
                    <a:pt x="286893" y="518731"/>
                  </a:lnTo>
                  <a:close/>
                  <a:moveTo>
                    <a:pt x="516350" y="507683"/>
                  </a:moveTo>
                  <a:cubicBezTo>
                    <a:pt x="516541" y="508444"/>
                    <a:pt x="516636" y="509206"/>
                    <a:pt x="516636" y="510064"/>
                  </a:cubicBezTo>
                  <a:cubicBezTo>
                    <a:pt x="515302" y="510350"/>
                    <a:pt x="515017" y="509016"/>
                    <a:pt x="514636" y="507968"/>
                  </a:cubicBezTo>
                  <a:cubicBezTo>
                    <a:pt x="515207" y="507968"/>
                    <a:pt x="515779" y="507873"/>
                    <a:pt x="516350" y="507683"/>
                  </a:cubicBezTo>
                  <a:lnTo>
                    <a:pt x="516350" y="507683"/>
                  </a:lnTo>
                  <a:close/>
                  <a:moveTo>
                    <a:pt x="529209" y="547973"/>
                  </a:moveTo>
                  <a:cubicBezTo>
                    <a:pt x="529400" y="549592"/>
                    <a:pt x="528066" y="551498"/>
                    <a:pt x="526828" y="550736"/>
                  </a:cubicBezTo>
                  <a:cubicBezTo>
                    <a:pt x="526733" y="548926"/>
                    <a:pt x="527494" y="548069"/>
                    <a:pt x="529209" y="547973"/>
                  </a:cubicBezTo>
                  <a:lnTo>
                    <a:pt x="529209" y="547973"/>
                  </a:lnTo>
                  <a:close/>
                  <a:moveTo>
                    <a:pt x="640175" y="471869"/>
                  </a:moveTo>
                  <a:cubicBezTo>
                    <a:pt x="643033" y="471964"/>
                    <a:pt x="645985" y="471964"/>
                    <a:pt x="646843" y="474917"/>
                  </a:cubicBezTo>
                  <a:cubicBezTo>
                    <a:pt x="643700" y="476155"/>
                    <a:pt x="642176" y="478346"/>
                    <a:pt x="641509" y="481489"/>
                  </a:cubicBezTo>
                  <a:cubicBezTo>
                    <a:pt x="635127" y="482346"/>
                    <a:pt x="636651" y="472345"/>
                    <a:pt x="633412" y="469011"/>
                  </a:cubicBezTo>
                  <a:cubicBezTo>
                    <a:pt x="636079" y="469392"/>
                    <a:pt x="639318" y="469011"/>
                    <a:pt x="640175" y="471869"/>
                  </a:cubicBezTo>
                  <a:lnTo>
                    <a:pt x="640175" y="471869"/>
                  </a:lnTo>
                  <a:close/>
                  <a:moveTo>
                    <a:pt x="665131" y="449294"/>
                  </a:moveTo>
                  <a:cubicBezTo>
                    <a:pt x="664940" y="447104"/>
                    <a:pt x="661226" y="450152"/>
                    <a:pt x="661226" y="447675"/>
                  </a:cubicBezTo>
                  <a:cubicBezTo>
                    <a:pt x="663607" y="447580"/>
                    <a:pt x="665417" y="447104"/>
                    <a:pt x="664940" y="444818"/>
                  </a:cubicBezTo>
                  <a:cubicBezTo>
                    <a:pt x="666845" y="445008"/>
                    <a:pt x="665417" y="449294"/>
                    <a:pt x="666750" y="451866"/>
                  </a:cubicBezTo>
                  <a:cubicBezTo>
                    <a:pt x="665131" y="454533"/>
                    <a:pt x="663035" y="454628"/>
                    <a:pt x="659701" y="455295"/>
                  </a:cubicBezTo>
                  <a:cubicBezTo>
                    <a:pt x="658368" y="453580"/>
                    <a:pt x="658082" y="452247"/>
                    <a:pt x="658940" y="450247"/>
                  </a:cubicBezTo>
                  <a:cubicBezTo>
                    <a:pt x="661607" y="450152"/>
                    <a:pt x="662750" y="450437"/>
                    <a:pt x="665131" y="449294"/>
                  </a:cubicBezTo>
                  <a:lnTo>
                    <a:pt x="665131" y="449294"/>
                  </a:lnTo>
                  <a:close/>
                  <a:moveTo>
                    <a:pt x="681609" y="430816"/>
                  </a:moveTo>
                  <a:cubicBezTo>
                    <a:pt x="681704" y="431578"/>
                    <a:pt x="681800" y="432340"/>
                    <a:pt x="681895" y="433102"/>
                  </a:cubicBezTo>
                  <a:cubicBezTo>
                    <a:pt x="680561" y="433483"/>
                    <a:pt x="679990" y="432530"/>
                    <a:pt x="679894" y="431102"/>
                  </a:cubicBezTo>
                  <a:cubicBezTo>
                    <a:pt x="680561" y="431006"/>
                    <a:pt x="681037" y="431006"/>
                    <a:pt x="681609" y="430816"/>
                  </a:cubicBezTo>
                  <a:lnTo>
                    <a:pt x="681609" y="430816"/>
                  </a:lnTo>
                  <a:close/>
                  <a:moveTo>
                    <a:pt x="686943" y="428244"/>
                  </a:moveTo>
                  <a:cubicBezTo>
                    <a:pt x="687229" y="429197"/>
                    <a:pt x="686467" y="429482"/>
                    <a:pt x="686657" y="429959"/>
                  </a:cubicBezTo>
                  <a:cubicBezTo>
                    <a:pt x="686276" y="430149"/>
                    <a:pt x="685895" y="430244"/>
                    <a:pt x="685514" y="430244"/>
                  </a:cubicBezTo>
                  <a:cubicBezTo>
                    <a:pt x="685514" y="429673"/>
                    <a:pt x="685419" y="429101"/>
                    <a:pt x="685228" y="428625"/>
                  </a:cubicBezTo>
                  <a:cubicBezTo>
                    <a:pt x="685895" y="428530"/>
                    <a:pt x="686467" y="428435"/>
                    <a:pt x="686943" y="428244"/>
                  </a:cubicBezTo>
                  <a:lnTo>
                    <a:pt x="686943" y="428244"/>
                  </a:lnTo>
                  <a:close/>
                  <a:moveTo>
                    <a:pt x="685038" y="435007"/>
                  </a:moveTo>
                  <a:cubicBezTo>
                    <a:pt x="683895" y="435388"/>
                    <a:pt x="683609" y="434721"/>
                    <a:pt x="682752" y="434721"/>
                  </a:cubicBezTo>
                  <a:cubicBezTo>
                    <a:pt x="682466" y="433006"/>
                    <a:pt x="683895" y="432530"/>
                    <a:pt x="683990" y="431102"/>
                  </a:cubicBezTo>
                  <a:cubicBezTo>
                    <a:pt x="684848" y="431864"/>
                    <a:pt x="685800" y="433864"/>
                    <a:pt x="685038" y="435007"/>
                  </a:cubicBezTo>
                  <a:lnTo>
                    <a:pt x="685038" y="435007"/>
                  </a:lnTo>
                  <a:close/>
                  <a:moveTo>
                    <a:pt x="255746" y="530257"/>
                  </a:moveTo>
                  <a:cubicBezTo>
                    <a:pt x="256318" y="529400"/>
                    <a:pt x="257937" y="528352"/>
                    <a:pt x="258890" y="529304"/>
                  </a:cubicBezTo>
                  <a:cubicBezTo>
                    <a:pt x="258890" y="531209"/>
                    <a:pt x="256984" y="530352"/>
                    <a:pt x="255746" y="530257"/>
                  </a:cubicBezTo>
                  <a:lnTo>
                    <a:pt x="255746" y="530257"/>
                  </a:lnTo>
                  <a:close/>
                  <a:moveTo>
                    <a:pt x="109347" y="604457"/>
                  </a:moveTo>
                  <a:cubicBezTo>
                    <a:pt x="108966" y="605314"/>
                    <a:pt x="107728" y="605504"/>
                    <a:pt x="106680" y="605981"/>
                  </a:cubicBezTo>
                  <a:cubicBezTo>
                    <a:pt x="106680" y="604647"/>
                    <a:pt x="108014" y="604552"/>
                    <a:pt x="109347" y="604457"/>
                  </a:cubicBezTo>
                  <a:lnTo>
                    <a:pt x="109347" y="604457"/>
                  </a:lnTo>
                  <a:close/>
                  <a:moveTo>
                    <a:pt x="58483" y="771430"/>
                  </a:moveTo>
                  <a:cubicBezTo>
                    <a:pt x="59722" y="772192"/>
                    <a:pt x="56483" y="774573"/>
                    <a:pt x="56959" y="772192"/>
                  </a:cubicBezTo>
                  <a:cubicBezTo>
                    <a:pt x="56959" y="772096"/>
                    <a:pt x="57912" y="771049"/>
                    <a:pt x="58483" y="771430"/>
                  </a:cubicBezTo>
                  <a:lnTo>
                    <a:pt x="58483" y="771430"/>
                  </a:lnTo>
                  <a:close/>
                  <a:moveTo>
                    <a:pt x="70199" y="770287"/>
                  </a:moveTo>
                  <a:cubicBezTo>
                    <a:pt x="70294" y="773240"/>
                    <a:pt x="67818" y="771335"/>
                    <a:pt x="66199" y="772573"/>
                  </a:cubicBezTo>
                  <a:cubicBezTo>
                    <a:pt x="65627" y="772192"/>
                    <a:pt x="65342" y="771811"/>
                    <a:pt x="65151" y="771049"/>
                  </a:cubicBezTo>
                  <a:cubicBezTo>
                    <a:pt x="66675" y="770382"/>
                    <a:pt x="68771" y="770001"/>
                    <a:pt x="70199" y="770287"/>
                  </a:cubicBezTo>
                  <a:lnTo>
                    <a:pt x="70199" y="770287"/>
                  </a:lnTo>
                  <a:close/>
                  <a:moveTo>
                    <a:pt x="72771" y="775526"/>
                  </a:moveTo>
                  <a:cubicBezTo>
                    <a:pt x="71152" y="775716"/>
                    <a:pt x="71437" y="773335"/>
                    <a:pt x="71057" y="771811"/>
                  </a:cubicBezTo>
                  <a:cubicBezTo>
                    <a:pt x="73247" y="770954"/>
                    <a:pt x="73438" y="774573"/>
                    <a:pt x="72771" y="775526"/>
                  </a:cubicBezTo>
                  <a:lnTo>
                    <a:pt x="72771" y="775526"/>
                  </a:lnTo>
                  <a:close/>
                  <a:moveTo>
                    <a:pt x="75819" y="777431"/>
                  </a:moveTo>
                  <a:cubicBezTo>
                    <a:pt x="75533" y="777431"/>
                    <a:pt x="75057" y="777526"/>
                    <a:pt x="74676" y="777526"/>
                  </a:cubicBezTo>
                  <a:cubicBezTo>
                    <a:pt x="74771" y="777050"/>
                    <a:pt x="74485" y="777050"/>
                    <a:pt x="74104" y="777050"/>
                  </a:cubicBezTo>
                  <a:cubicBezTo>
                    <a:pt x="73724" y="776097"/>
                    <a:pt x="76486" y="775907"/>
                    <a:pt x="75819" y="777431"/>
                  </a:cubicBezTo>
                  <a:lnTo>
                    <a:pt x="75819" y="777431"/>
                  </a:lnTo>
                  <a:close/>
                  <a:moveTo>
                    <a:pt x="81343" y="779336"/>
                  </a:moveTo>
                  <a:cubicBezTo>
                    <a:pt x="80200" y="779145"/>
                    <a:pt x="78962" y="779526"/>
                    <a:pt x="78867" y="778002"/>
                  </a:cubicBezTo>
                  <a:cubicBezTo>
                    <a:pt x="80296" y="777716"/>
                    <a:pt x="81248" y="777812"/>
                    <a:pt x="81343" y="779336"/>
                  </a:cubicBezTo>
                  <a:lnTo>
                    <a:pt x="81343" y="779336"/>
                  </a:lnTo>
                  <a:close/>
                  <a:moveTo>
                    <a:pt x="107918" y="602933"/>
                  </a:moveTo>
                  <a:cubicBezTo>
                    <a:pt x="106394" y="599885"/>
                    <a:pt x="104870" y="591407"/>
                    <a:pt x="109918" y="593408"/>
                  </a:cubicBezTo>
                  <a:cubicBezTo>
                    <a:pt x="108490" y="597122"/>
                    <a:pt x="110966" y="600837"/>
                    <a:pt x="107918" y="602933"/>
                  </a:cubicBezTo>
                  <a:lnTo>
                    <a:pt x="107918" y="602933"/>
                  </a:lnTo>
                  <a:close/>
                  <a:moveTo>
                    <a:pt x="20098" y="556451"/>
                  </a:moveTo>
                  <a:cubicBezTo>
                    <a:pt x="21431" y="559308"/>
                    <a:pt x="22288" y="566357"/>
                    <a:pt x="22574" y="568547"/>
                  </a:cubicBezTo>
                  <a:cubicBezTo>
                    <a:pt x="20479" y="567309"/>
                    <a:pt x="21431" y="560546"/>
                    <a:pt x="20098" y="556451"/>
                  </a:cubicBezTo>
                  <a:lnTo>
                    <a:pt x="20098" y="556451"/>
                  </a:lnTo>
                  <a:close/>
                  <a:moveTo>
                    <a:pt x="47530" y="396430"/>
                  </a:moveTo>
                  <a:cubicBezTo>
                    <a:pt x="47339" y="395478"/>
                    <a:pt x="47911" y="395288"/>
                    <a:pt x="47911" y="394621"/>
                  </a:cubicBezTo>
                  <a:cubicBezTo>
                    <a:pt x="48292" y="394621"/>
                    <a:pt x="48673" y="394526"/>
                    <a:pt x="49149" y="394335"/>
                  </a:cubicBezTo>
                  <a:cubicBezTo>
                    <a:pt x="49435" y="395192"/>
                    <a:pt x="48673" y="395478"/>
                    <a:pt x="48768" y="396050"/>
                  </a:cubicBezTo>
                  <a:cubicBezTo>
                    <a:pt x="48292" y="396335"/>
                    <a:pt x="47911" y="396335"/>
                    <a:pt x="47530" y="396430"/>
                  </a:cubicBezTo>
                  <a:lnTo>
                    <a:pt x="47530" y="396430"/>
                  </a:lnTo>
                  <a:close/>
                  <a:moveTo>
                    <a:pt x="50768" y="383857"/>
                  </a:moveTo>
                  <a:cubicBezTo>
                    <a:pt x="50673" y="383381"/>
                    <a:pt x="50483" y="382810"/>
                    <a:pt x="50387" y="382334"/>
                  </a:cubicBezTo>
                  <a:cubicBezTo>
                    <a:pt x="52102" y="381286"/>
                    <a:pt x="52483" y="384524"/>
                    <a:pt x="50768" y="383857"/>
                  </a:cubicBezTo>
                  <a:lnTo>
                    <a:pt x="50768" y="383857"/>
                  </a:lnTo>
                  <a:close/>
                  <a:moveTo>
                    <a:pt x="61150" y="351092"/>
                  </a:moveTo>
                  <a:cubicBezTo>
                    <a:pt x="60769" y="349949"/>
                    <a:pt x="61341" y="349568"/>
                    <a:pt x="61436" y="348805"/>
                  </a:cubicBezTo>
                  <a:cubicBezTo>
                    <a:pt x="63341" y="348425"/>
                    <a:pt x="62865" y="351187"/>
                    <a:pt x="65056" y="350520"/>
                  </a:cubicBezTo>
                  <a:cubicBezTo>
                    <a:pt x="64579" y="352235"/>
                    <a:pt x="62770" y="350044"/>
                    <a:pt x="61150" y="351092"/>
                  </a:cubicBezTo>
                  <a:lnTo>
                    <a:pt x="61150" y="351092"/>
                  </a:lnTo>
                  <a:close/>
                  <a:moveTo>
                    <a:pt x="54769" y="364522"/>
                  </a:moveTo>
                  <a:cubicBezTo>
                    <a:pt x="54673" y="364141"/>
                    <a:pt x="54578" y="363855"/>
                    <a:pt x="54388" y="363474"/>
                  </a:cubicBezTo>
                  <a:cubicBezTo>
                    <a:pt x="54959" y="363474"/>
                    <a:pt x="55245" y="363284"/>
                    <a:pt x="55626" y="363188"/>
                  </a:cubicBezTo>
                  <a:cubicBezTo>
                    <a:pt x="55721" y="363665"/>
                    <a:pt x="55817" y="363855"/>
                    <a:pt x="55817" y="364331"/>
                  </a:cubicBezTo>
                  <a:cubicBezTo>
                    <a:pt x="55340" y="364522"/>
                    <a:pt x="54959" y="364522"/>
                    <a:pt x="54769" y="364522"/>
                  </a:cubicBezTo>
                  <a:lnTo>
                    <a:pt x="54769" y="364522"/>
                  </a:lnTo>
                  <a:close/>
                  <a:moveTo>
                    <a:pt x="60484" y="353949"/>
                  </a:moveTo>
                  <a:cubicBezTo>
                    <a:pt x="62293" y="354521"/>
                    <a:pt x="61722" y="351282"/>
                    <a:pt x="60103" y="352425"/>
                  </a:cubicBezTo>
                  <a:cubicBezTo>
                    <a:pt x="60293" y="352901"/>
                    <a:pt x="60388" y="353473"/>
                    <a:pt x="60484" y="353949"/>
                  </a:cubicBezTo>
                  <a:lnTo>
                    <a:pt x="60484" y="353949"/>
                  </a:lnTo>
                  <a:close/>
                  <a:moveTo>
                    <a:pt x="72009" y="321564"/>
                  </a:moveTo>
                  <a:cubicBezTo>
                    <a:pt x="72009" y="321183"/>
                    <a:pt x="71723" y="320897"/>
                    <a:pt x="71723" y="320516"/>
                  </a:cubicBezTo>
                  <a:cubicBezTo>
                    <a:pt x="72104" y="320421"/>
                    <a:pt x="72581" y="320421"/>
                    <a:pt x="72866" y="320326"/>
                  </a:cubicBezTo>
                  <a:cubicBezTo>
                    <a:pt x="73057" y="320707"/>
                    <a:pt x="72961" y="320993"/>
                    <a:pt x="73057" y="321374"/>
                  </a:cubicBezTo>
                  <a:cubicBezTo>
                    <a:pt x="72676" y="321374"/>
                    <a:pt x="72390" y="321564"/>
                    <a:pt x="72009" y="321564"/>
                  </a:cubicBezTo>
                  <a:lnTo>
                    <a:pt x="72009" y="321564"/>
                  </a:lnTo>
                  <a:close/>
                  <a:moveTo>
                    <a:pt x="66866" y="272225"/>
                  </a:moveTo>
                  <a:cubicBezTo>
                    <a:pt x="68675" y="271367"/>
                    <a:pt x="67913" y="274320"/>
                    <a:pt x="68389" y="275273"/>
                  </a:cubicBezTo>
                  <a:cubicBezTo>
                    <a:pt x="67151" y="275082"/>
                    <a:pt x="65913" y="273463"/>
                    <a:pt x="66866" y="272225"/>
                  </a:cubicBezTo>
                  <a:lnTo>
                    <a:pt x="66866" y="272225"/>
                  </a:lnTo>
                  <a:close/>
                  <a:moveTo>
                    <a:pt x="302419" y="485680"/>
                  </a:moveTo>
                  <a:cubicBezTo>
                    <a:pt x="301942" y="484442"/>
                    <a:pt x="303276" y="484823"/>
                    <a:pt x="303276" y="483870"/>
                  </a:cubicBezTo>
                  <a:cubicBezTo>
                    <a:pt x="303943" y="483775"/>
                    <a:pt x="303848" y="484823"/>
                    <a:pt x="304038" y="485394"/>
                  </a:cubicBezTo>
                  <a:cubicBezTo>
                    <a:pt x="303562" y="485585"/>
                    <a:pt x="302990" y="485585"/>
                    <a:pt x="302419" y="485680"/>
                  </a:cubicBezTo>
                  <a:lnTo>
                    <a:pt x="302419" y="485680"/>
                  </a:lnTo>
                  <a:close/>
                  <a:moveTo>
                    <a:pt x="294799" y="491395"/>
                  </a:moveTo>
                  <a:cubicBezTo>
                    <a:pt x="295751" y="491776"/>
                    <a:pt x="296513" y="493204"/>
                    <a:pt x="295751" y="494157"/>
                  </a:cubicBezTo>
                  <a:cubicBezTo>
                    <a:pt x="293846" y="494062"/>
                    <a:pt x="294799" y="492728"/>
                    <a:pt x="294799" y="491395"/>
                  </a:cubicBezTo>
                  <a:lnTo>
                    <a:pt x="294799" y="491395"/>
                  </a:lnTo>
                  <a:close/>
                  <a:moveTo>
                    <a:pt x="316611" y="455104"/>
                  </a:moveTo>
                  <a:cubicBezTo>
                    <a:pt x="316135" y="453866"/>
                    <a:pt x="316230" y="453009"/>
                    <a:pt x="316706" y="452247"/>
                  </a:cubicBezTo>
                  <a:cubicBezTo>
                    <a:pt x="318421" y="451771"/>
                    <a:pt x="318707" y="453200"/>
                    <a:pt x="318802" y="454819"/>
                  </a:cubicBezTo>
                  <a:cubicBezTo>
                    <a:pt x="318040" y="454914"/>
                    <a:pt x="317278" y="454914"/>
                    <a:pt x="316611" y="455104"/>
                  </a:cubicBezTo>
                  <a:lnTo>
                    <a:pt x="316611" y="455104"/>
                  </a:lnTo>
                  <a:close/>
                  <a:moveTo>
                    <a:pt x="314516" y="456533"/>
                  </a:moveTo>
                  <a:cubicBezTo>
                    <a:pt x="314896" y="456057"/>
                    <a:pt x="315659" y="455676"/>
                    <a:pt x="316611" y="455676"/>
                  </a:cubicBezTo>
                  <a:cubicBezTo>
                    <a:pt x="317564" y="457772"/>
                    <a:pt x="314516" y="459010"/>
                    <a:pt x="314516" y="456533"/>
                  </a:cubicBezTo>
                  <a:lnTo>
                    <a:pt x="314516" y="456533"/>
                  </a:lnTo>
                  <a:close/>
                  <a:moveTo>
                    <a:pt x="309372" y="460724"/>
                  </a:moveTo>
                  <a:cubicBezTo>
                    <a:pt x="312325" y="459772"/>
                    <a:pt x="314516" y="461486"/>
                    <a:pt x="314801" y="458819"/>
                  </a:cubicBezTo>
                  <a:cubicBezTo>
                    <a:pt x="312896" y="457676"/>
                    <a:pt x="310134" y="459391"/>
                    <a:pt x="309372" y="460724"/>
                  </a:cubicBezTo>
                  <a:lnTo>
                    <a:pt x="309372" y="460724"/>
                  </a:lnTo>
                  <a:close/>
                  <a:moveTo>
                    <a:pt x="314896" y="451961"/>
                  </a:moveTo>
                  <a:cubicBezTo>
                    <a:pt x="315277" y="451961"/>
                    <a:pt x="315659" y="451961"/>
                    <a:pt x="315944" y="451771"/>
                  </a:cubicBezTo>
                  <a:cubicBezTo>
                    <a:pt x="316611" y="450152"/>
                    <a:pt x="313849" y="450437"/>
                    <a:pt x="314230" y="451580"/>
                  </a:cubicBezTo>
                  <a:cubicBezTo>
                    <a:pt x="314516" y="451485"/>
                    <a:pt x="314992" y="451485"/>
                    <a:pt x="314896" y="451961"/>
                  </a:cubicBezTo>
                  <a:lnTo>
                    <a:pt x="314896" y="451961"/>
                  </a:lnTo>
                  <a:close/>
                  <a:moveTo>
                    <a:pt x="410242" y="300323"/>
                  </a:moveTo>
                  <a:cubicBezTo>
                    <a:pt x="410242" y="300704"/>
                    <a:pt x="410337" y="301085"/>
                    <a:pt x="410432" y="301466"/>
                  </a:cubicBezTo>
                  <a:cubicBezTo>
                    <a:pt x="410051" y="301562"/>
                    <a:pt x="409670" y="301562"/>
                    <a:pt x="409289" y="301752"/>
                  </a:cubicBezTo>
                  <a:cubicBezTo>
                    <a:pt x="409289" y="301276"/>
                    <a:pt x="409289" y="300895"/>
                    <a:pt x="409099" y="300419"/>
                  </a:cubicBezTo>
                  <a:cubicBezTo>
                    <a:pt x="409575" y="300419"/>
                    <a:pt x="409861" y="300323"/>
                    <a:pt x="410242" y="300323"/>
                  </a:cubicBezTo>
                  <a:lnTo>
                    <a:pt x="410242" y="300323"/>
                  </a:lnTo>
                  <a:close/>
                  <a:moveTo>
                    <a:pt x="324136" y="419195"/>
                  </a:moveTo>
                  <a:cubicBezTo>
                    <a:pt x="326517" y="420529"/>
                    <a:pt x="322802" y="421291"/>
                    <a:pt x="324136" y="419195"/>
                  </a:cubicBezTo>
                  <a:lnTo>
                    <a:pt x="324136" y="419195"/>
                  </a:lnTo>
                  <a:close/>
                  <a:moveTo>
                    <a:pt x="328517" y="406527"/>
                  </a:moveTo>
                  <a:cubicBezTo>
                    <a:pt x="330327" y="406432"/>
                    <a:pt x="332708" y="405384"/>
                    <a:pt x="332708" y="407670"/>
                  </a:cubicBezTo>
                  <a:cubicBezTo>
                    <a:pt x="330994" y="407765"/>
                    <a:pt x="328898" y="408432"/>
                    <a:pt x="328517" y="406527"/>
                  </a:cubicBezTo>
                  <a:lnTo>
                    <a:pt x="328517" y="406527"/>
                  </a:lnTo>
                  <a:close/>
                  <a:moveTo>
                    <a:pt x="335756" y="387191"/>
                  </a:moveTo>
                  <a:cubicBezTo>
                    <a:pt x="336709" y="387763"/>
                    <a:pt x="337757" y="389477"/>
                    <a:pt x="336899" y="390525"/>
                  </a:cubicBezTo>
                  <a:cubicBezTo>
                    <a:pt x="335090" y="390430"/>
                    <a:pt x="335851" y="388525"/>
                    <a:pt x="335756" y="387191"/>
                  </a:cubicBezTo>
                  <a:lnTo>
                    <a:pt x="335756" y="387191"/>
                  </a:lnTo>
                  <a:close/>
                  <a:moveTo>
                    <a:pt x="336137" y="378047"/>
                  </a:moveTo>
                  <a:cubicBezTo>
                    <a:pt x="336994" y="377762"/>
                    <a:pt x="337280" y="378428"/>
                    <a:pt x="337852" y="378428"/>
                  </a:cubicBezTo>
                  <a:cubicBezTo>
                    <a:pt x="336994" y="381095"/>
                    <a:pt x="339090" y="383667"/>
                    <a:pt x="338233" y="385953"/>
                  </a:cubicBezTo>
                  <a:cubicBezTo>
                    <a:pt x="335566" y="385763"/>
                    <a:pt x="336804" y="379952"/>
                    <a:pt x="336137" y="378047"/>
                  </a:cubicBezTo>
                  <a:lnTo>
                    <a:pt x="336137" y="378047"/>
                  </a:lnTo>
                  <a:close/>
                  <a:moveTo>
                    <a:pt x="345376" y="360807"/>
                  </a:moveTo>
                  <a:cubicBezTo>
                    <a:pt x="345472" y="362045"/>
                    <a:pt x="345853" y="362903"/>
                    <a:pt x="346900" y="362807"/>
                  </a:cubicBezTo>
                  <a:cubicBezTo>
                    <a:pt x="347091" y="362045"/>
                    <a:pt x="347567" y="361569"/>
                    <a:pt x="347091" y="360521"/>
                  </a:cubicBezTo>
                  <a:cubicBezTo>
                    <a:pt x="346519" y="360617"/>
                    <a:pt x="345948" y="360617"/>
                    <a:pt x="345376" y="360807"/>
                  </a:cubicBezTo>
                  <a:lnTo>
                    <a:pt x="345376" y="360807"/>
                  </a:lnTo>
                  <a:close/>
                  <a:moveTo>
                    <a:pt x="350615" y="345757"/>
                  </a:moveTo>
                  <a:cubicBezTo>
                    <a:pt x="352425" y="344900"/>
                    <a:pt x="352520" y="349663"/>
                    <a:pt x="351853" y="350139"/>
                  </a:cubicBezTo>
                  <a:cubicBezTo>
                    <a:pt x="349377" y="350615"/>
                    <a:pt x="351853" y="347567"/>
                    <a:pt x="350615" y="345757"/>
                  </a:cubicBezTo>
                  <a:lnTo>
                    <a:pt x="350615" y="345757"/>
                  </a:lnTo>
                  <a:close/>
                  <a:moveTo>
                    <a:pt x="366141" y="314420"/>
                  </a:moveTo>
                  <a:cubicBezTo>
                    <a:pt x="368236" y="313658"/>
                    <a:pt x="368808" y="314897"/>
                    <a:pt x="368903" y="316802"/>
                  </a:cubicBezTo>
                  <a:cubicBezTo>
                    <a:pt x="367951" y="316992"/>
                    <a:pt x="367093" y="317182"/>
                    <a:pt x="366141" y="317182"/>
                  </a:cubicBezTo>
                  <a:cubicBezTo>
                    <a:pt x="365760" y="316040"/>
                    <a:pt x="365855" y="315087"/>
                    <a:pt x="366141" y="314420"/>
                  </a:cubicBezTo>
                  <a:lnTo>
                    <a:pt x="366141" y="314420"/>
                  </a:lnTo>
                  <a:close/>
                  <a:moveTo>
                    <a:pt x="350044" y="338423"/>
                  </a:moveTo>
                  <a:cubicBezTo>
                    <a:pt x="350425" y="336042"/>
                    <a:pt x="352044" y="334613"/>
                    <a:pt x="351282" y="331470"/>
                  </a:cubicBezTo>
                  <a:cubicBezTo>
                    <a:pt x="352044" y="330613"/>
                    <a:pt x="352996" y="337661"/>
                    <a:pt x="352901" y="338042"/>
                  </a:cubicBezTo>
                  <a:cubicBezTo>
                    <a:pt x="351949" y="338233"/>
                    <a:pt x="350996" y="338328"/>
                    <a:pt x="350044" y="338423"/>
                  </a:cubicBezTo>
                  <a:lnTo>
                    <a:pt x="350044" y="338423"/>
                  </a:lnTo>
                  <a:close/>
                  <a:moveTo>
                    <a:pt x="358140" y="339471"/>
                  </a:moveTo>
                  <a:cubicBezTo>
                    <a:pt x="356997" y="339280"/>
                    <a:pt x="356425" y="338233"/>
                    <a:pt x="356044" y="336995"/>
                  </a:cubicBezTo>
                  <a:cubicBezTo>
                    <a:pt x="357664" y="336614"/>
                    <a:pt x="357854" y="338138"/>
                    <a:pt x="358140" y="339471"/>
                  </a:cubicBezTo>
                  <a:lnTo>
                    <a:pt x="358140" y="339471"/>
                  </a:lnTo>
                  <a:close/>
                  <a:moveTo>
                    <a:pt x="367475" y="299942"/>
                  </a:moveTo>
                  <a:cubicBezTo>
                    <a:pt x="367665" y="298990"/>
                    <a:pt x="368141" y="298323"/>
                    <a:pt x="368332" y="297561"/>
                  </a:cubicBezTo>
                  <a:cubicBezTo>
                    <a:pt x="371189" y="298037"/>
                    <a:pt x="369856" y="298037"/>
                    <a:pt x="372713" y="296894"/>
                  </a:cubicBezTo>
                  <a:cubicBezTo>
                    <a:pt x="373380" y="298514"/>
                    <a:pt x="373285" y="297847"/>
                    <a:pt x="373094" y="299752"/>
                  </a:cubicBezTo>
                  <a:cubicBezTo>
                    <a:pt x="371189" y="299752"/>
                    <a:pt x="369760" y="299371"/>
                    <a:pt x="367475" y="299942"/>
                  </a:cubicBezTo>
                  <a:lnTo>
                    <a:pt x="367475" y="299942"/>
                  </a:lnTo>
                  <a:close/>
                  <a:moveTo>
                    <a:pt x="370808" y="295466"/>
                  </a:moveTo>
                  <a:cubicBezTo>
                    <a:pt x="370713" y="295847"/>
                    <a:pt x="370903" y="296228"/>
                    <a:pt x="370999" y="296609"/>
                  </a:cubicBezTo>
                  <a:cubicBezTo>
                    <a:pt x="370618" y="296609"/>
                    <a:pt x="370142" y="296704"/>
                    <a:pt x="369856" y="296799"/>
                  </a:cubicBezTo>
                  <a:cubicBezTo>
                    <a:pt x="369760" y="296323"/>
                    <a:pt x="369760" y="296037"/>
                    <a:pt x="369570" y="295656"/>
                  </a:cubicBezTo>
                  <a:cubicBezTo>
                    <a:pt x="370142" y="295561"/>
                    <a:pt x="370427" y="295466"/>
                    <a:pt x="370808" y="295466"/>
                  </a:cubicBezTo>
                  <a:lnTo>
                    <a:pt x="370808" y="295466"/>
                  </a:lnTo>
                  <a:close/>
                  <a:moveTo>
                    <a:pt x="362331" y="284131"/>
                  </a:moveTo>
                  <a:cubicBezTo>
                    <a:pt x="362331" y="283750"/>
                    <a:pt x="362807" y="283559"/>
                    <a:pt x="362712" y="282988"/>
                  </a:cubicBezTo>
                  <a:cubicBezTo>
                    <a:pt x="363093" y="282988"/>
                    <a:pt x="363474" y="282797"/>
                    <a:pt x="363855" y="282797"/>
                  </a:cubicBezTo>
                  <a:cubicBezTo>
                    <a:pt x="364236" y="284036"/>
                    <a:pt x="363188" y="284036"/>
                    <a:pt x="362331" y="284131"/>
                  </a:cubicBezTo>
                  <a:lnTo>
                    <a:pt x="362331" y="284131"/>
                  </a:lnTo>
                  <a:close/>
                  <a:moveTo>
                    <a:pt x="374142" y="235268"/>
                  </a:moveTo>
                  <a:cubicBezTo>
                    <a:pt x="374047" y="234696"/>
                    <a:pt x="374047" y="234125"/>
                    <a:pt x="373951" y="233553"/>
                  </a:cubicBezTo>
                  <a:cubicBezTo>
                    <a:pt x="375285" y="232505"/>
                    <a:pt x="375857" y="235744"/>
                    <a:pt x="374142" y="235268"/>
                  </a:cubicBezTo>
                  <a:lnTo>
                    <a:pt x="374142" y="235268"/>
                  </a:lnTo>
                  <a:close/>
                  <a:moveTo>
                    <a:pt x="258985" y="184404"/>
                  </a:moveTo>
                  <a:cubicBezTo>
                    <a:pt x="258985" y="184023"/>
                    <a:pt x="259366" y="183832"/>
                    <a:pt x="259366" y="183356"/>
                  </a:cubicBezTo>
                  <a:cubicBezTo>
                    <a:pt x="259747" y="183166"/>
                    <a:pt x="260033" y="183071"/>
                    <a:pt x="260509" y="183166"/>
                  </a:cubicBezTo>
                  <a:cubicBezTo>
                    <a:pt x="260794" y="184309"/>
                    <a:pt x="259747" y="184309"/>
                    <a:pt x="258985" y="184404"/>
                  </a:cubicBezTo>
                  <a:lnTo>
                    <a:pt x="258985" y="184404"/>
                  </a:lnTo>
                  <a:close/>
                  <a:moveTo>
                    <a:pt x="280416" y="52578"/>
                  </a:moveTo>
                  <a:cubicBezTo>
                    <a:pt x="279844" y="50768"/>
                    <a:pt x="281654" y="50863"/>
                    <a:pt x="281654" y="49530"/>
                  </a:cubicBezTo>
                  <a:cubicBezTo>
                    <a:pt x="283274" y="49054"/>
                    <a:pt x="283083" y="51149"/>
                    <a:pt x="283750" y="52007"/>
                  </a:cubicBezTo>
                  <a:cubicBezTo>
                    <a:pt x="282607" y="52292"/>
                    <a:pt x="281559" y="52387"/>
                    <a:pt x="280416" y="52578"/>
                  </a:cubicBezTo>
                  <a:lnTo>
                    <a:pt x="280416" y="52578"/>
                  </a:lnTo>
                  <a:close/>
                  <a:moveTo>
                    <a:pt x="717899" y="436721"/>
                  </a:moveTo>
                  <a:cubicBezTo>
                    <a:pt x="715613" y="437198"/>
                    <a:pt x="716185" y="435578"/>
                    <a:pt x="716280" y="434245"/>
                  </a:cubicBezTo>
                  <a:cubicBezTo>
                    <a:pt x="717233" y="434530"/>
                    <a:pt x="717709" y="435388"/>
                    <a:pt x="717899" y="436721"/>
                  </a:cubicBezTo>
                  <a:lnTo>
                    <a:pt x="717899" y="436721"/>
                  </a:lnTo>
                  <a:close/>
                  <a:moveTo>
                    <a:pt x="710946" y="455390"/>
                  </a:moveTo>
                  <a:cubicBezTo>
                    <a:pt x="710470" y="455390"/>
                    <a:pt x="710565" y="455676"/>
                    <a:pt x="710565" y="456057"/>
                  </a:cubicBezTo>
                  <a:cubicBezTo>
                    <a:pt x="709898" y="456152"/>
                    <a:pt x="709898" y="455200"/>
                    <a:pt x="709708" y="454533"/>
                  </a:cubicBezTo>
                  <a:cubicBezTo>
                    <a:pt x="710565" y="454152"/>
                    <a:pt x="710756" y="454819"/>
                    <a:pt x="710946" y="455390"/>
                  </a:cubicBezTo>
                  <a:lnTo>
                    <a:pt x="710946" y="455390"/>
                  </a:lnTo>
                  <a:close/>
                  <a:moveTo>
                    <a:pt x="677037" y="659225"/>
                  </a:moveTo>
                  <a:cubicBezTo>
                    <a:pt x="679514" y="657320"/>
                    <a:pt x="684657" y="658559"/>
                    <a:pt x="686562" y="657225"/>
                  </a:cubicBezTo>
                  <a:cubicBezTo>
                    <a:pt x="686467" y="656463"/>
                    <a:pt x="686276" y="655701"/>
                    <a:pt x="686086" y="654844"/>
                  </a:cubicBezTo>
                  <a:cubicBezTo>
                    <a:pt x="684848" y="653796"/>
                    <a:pt x="680847" y="657606"/>
                    <a:pt x="680847" y="653510"/>
                  </a:cubicBezTo>
                  <a:cubicBezTo>
                    <a:pt x="684848" y="651415"/>
                    <a:pt x="686467" y="647414"/>
                    <a:pt x="689801" y="644747"/>
                  </a:cubicBezTo>
                  <a:cubicBezTo>
                    <a:pt x="691706" y="644938"/>
                    <a:pt x="697897" y="645509"/>
                    <a:pt x="696087" y="641509"/>
                  </a:cubicBezTo>
                  <a:cubicBezTo>
                    <a:pt x="694277" y="640937"/>
                    <a:pt x="693134" y="642271"/>
                    <a:pt x="691134" y="642842"/>
                  </a:cubicBezTo>
                  <a:cubicBezTo>
                    <a:pt x="691706" y="638270"/>
                    <a:pt x="687419" y="640461"/>
                    <a:pt x="686467" y="637889"/>
                  </a:cubicBezTo>
                  <a:cubicBezTo>
                    <a:pt x="687800" y="634937"/>
                    <a:pt x="690753" y="633222"/>
                    <a:pt x="691420" y="629793"/>
                  </a:cubicBezTo>
                  <a:cubicBezTo>
                    <a:pt x="689515" y="629221"/>
                    <a:pt x="686276" y="630460"/>
                    <a:pt x="685991" y="627698"/>
                  </a:cubicBezTo>
                  <a:cubicBezTo>
                    <a:pt x="685895" y="625031"/>
                    <a:pt x="689324" y="624840"/>
                    <a:pt x="687895" y="621125"/>
                  </a:cubicBezTo>
                  <a:cubicBezTo>
                    <a:pt x="683609" y="621125"/>
                    <a:pt x="676466" y="624935"/>
                    <a:pt x="673703" y="621602"/>
                  </a:cubicBezTo>
                  <a:cubicBezTo>
                    <a:pt x="673513" y="617030"/>
                    <a:pt x="669703" y="617506"/>
                    <a:pt x="668179" y="614934"/>
                  </a:cubicBezTo>
                  <a:cubicBezTo>
                    <a:pt x="666178" y="615220"/>
                    <a:pt x="664464" y="615410"/>
                    <a:pt x="662559" y="615696"/>
                  </a:cubicBezTo>
                  <a:cubicBezTo>
                    <a:pt x="662083" y="616553"/>
                    <a:pt x="661892" y="617601"/>
                    <a:pt x="661226" y="618268"/>
                  </a:cubicBezTo>
                  <a:cubicBezTo>
                    <a:pt x="659511" y="618554"/>
                    <a:pt x="657892" y="618744"/>
                    <a:pt x="656177" y="619030"/>
                  </a:cubicBezTo>
                  <a:cubicBezTo>
                    <a:pt x="655034" y="617125"/>
                    <a:pt x="654272" y="614934"/>
                    <a:pt x="652558" y="613886"/>
                  </a:cubicBezTo>
                  <a:cubicBezTo>
                    <a:pt x="646748" y="615887"/>
                    <a:pt x="645128" y="612267"/>
                    <a:pt x="643223" y="608933"/>
                  </a:cubicBezTo>
                  <a:cubicBezTo>
                    <a:pt x="639509" y="609410"/>
                    <a:pt x="635127" y="608267"/>
                    <a:pt x="632841" y="608362"/>
                  </a:cubicBezTo>
                  <a:cubicBezTo>
                    <a:pt x="632174" y="608267"/>
                    <a:pt x="631317" y="608743"/>
                    <a:pt x="630650" y="608743"/>
                  </a:cubicBezTo>
                  <a:cubicBezTo>
                    <a:pt x="627126" y="607981"/>
                    <a:pt x="623602" y="605219"/>
                    <a:pt x="621506" y="608362"/>
                  </a:cubicBezTo>
                  <a:cubicBezTo>
                    <a:pt x="622173" y="609981"/>
                    <a:pt x="624935" y="609029"/>
                    <a:pt x="624840" y="611981"/>
                  </a:cubicBezTo>
                  <a:cubicBezTo>
                    <a:pt x="623602" y="609600"/>
                    <a:pt x="619982" y="610648"/>
                    <a:pt x="617220" y="610267"/>
                  </a:cubicBezTo>
                  <a:cubicBezTo>
                    <a:pt x="617220" y="611981"/>
                    <a:pt x="619125" y="611315"/>
                    <a:pt x="618839" y="613410"/>
                  </a:cubicBezTo>
                  <a:cubicBezTo>
                    <a:pt x="618268" y="613601"/>
                    <a:pt x="618268" y="613982"/>
                    <a:pt x="617792" y="614172"/>
                  </a:cubicBezTo>
                  <a:cubicBezTo>
                    <a:pt x="614839" y="614267"/>
                    <a:pt x="613886" y="611410"/>
                    <a:pt x="609695" y="613124"/>
                  </a:cubicBezTo>
                  <a:cubicBezTo>
                    <a:pt x="607790" y="610362"/>
                    <a:pt x="604647" y="609219"/>
                    <a:pt x="600075" y="610076"/>
                  </a:cubicBezTo>
                  <a:cubicBezTo>
                    <a:pt x="596836" y="607028"/>
                    <a:pt x="599884" y="603028"/>
                    <a:pt x="602837" y="601694"/>
                  </a:cubicBezTo>
                  <a:cubicBezTo>
                    <a:pt x="602456" y="599027"/>
                    <a:pt x="601980" y="596456"/>
                    <a:pt x="601599" y="593884"/>
                  </a:cubicBezTo>
                  <a:cubicBezTo>
                    <a:pt x="603980" y="593217"/>
                    <a:pt x="603504" y="590360"/>
                    <a:pt x="604742" y="588836"/>
                  </a:cubicBezTo>
                  <a:cubicBezTo>
                    <a:pt x="602170" y="584073"/>
                    <a:pt x="605981" y="578739"/>
                    <a:pt x="604361" y="574643"/>
                  </a:cubicBezTo>
                  <a:cubicBezTo>
                    <a:pt x="608267" y="571024"/>
                    <a:pt x="610076" y="561594"/>
                    <a:pt x="606552" y="555498"/>
                  </a:cubicBezTo>
                  <a:cubicBezTo>
                    <a:pt x="607028" y="553688"/>
                    <a:pt x="608267" y="552545"/>
                    <a:pt x="611219" y="552450"/>
                  </a:cubicBezTo>
                  <a:cubicBezTo>
                    <a:pt x="610934" y="553498"/>
                    <a:pt x="609695" y="554450"/>
                    <a:pt x="611124" y="555308"/>
                  </a:cubicBezTo>
                  <a:cubicBezTo>
                    <a:pt x="611791" y="555212"/>
                    <a:pt x="612458" y="555117"/>
                    <a:pt x="613410" y="554927"/>
                  </a:cubicBezTo>
                  <a:cubicBezTo>
                    <a:pt x="612362" y="551974"/>
                    <a:pt x="615125" y="551212"/>
                    <a:pt x="615125" y="547783"/>
                  </a:cubicBezTo>
                  <a:cubicBezTo>
                    <a:pt x="613315" y="545973"/>
                    <a:pt x="610934" y="545021"/>
                    <a:pt x="611124" y="540449"/>
                  </a:cubicBezTo>
                  <a:cubicBezTo>
                    <a:pt x="612172" y="539877"/>
                    <a:pt x="613601" y="541687"/>
                    <a:pt x="613886" y="539972"/>
                  </a:cubicBezTo>
                  <a:cubicBezTo>
                    <a:pt x="612934" y="539591"/>
                    <a:pt x="611886" y="539401"/>
                    <a:pt x="611886" y="538067"/>
                  </a:cubicBezTo>
                  <a:cubicBezTo>
                    <a:pt x="613124" y="533210"/>
                    <a:pt x="620744" y="529400"/>
                    <a:pt x="615886" y="523113"/>
                  </a:cubicBezTo>
                  <a:cubicBezTo>
                    <a:pt x="615696" y="521589"/>
                    <a:pt x="618077" y="521875"/>
                    <a:pt x="617696" y="520065"/>
                  </a:cubicBezTo>
                  <a:cubicBezTo>
                    <a:pt x="615886" y="514350"/>
                    <a:pt x="618934" y="509969"/>
                    <a:pt x="615601" y="506254"/>
                  </a:cubicBezTo>
                  <a:cubicBezTo>
                    <a:pt x="616172" y="503396"/>
                    <a:pt x="618649" y="502253"/>
                    <a:pt x="620363" y="500348"/>
                  </a:cubicBezTo>
                  <a:cubicBezTo>
                    <a:pt x="620744" y="497205"/>
                    <a:pt x="619601" y="495967"/>
                    <a:pt x="618268" y="493681"/>
                  </a:cubicBezTo>
                  <a:cubicBezTo>
                    <a:pt x="622364" y="490633"/>
                    <a:pt x="624459" y="486251"/>
                    <a:pt x="625983" y="481203"/>
                  </a:cubicBezTo>
                  <a:cubicBezTo>
                    <a:pt x="627602" y="481394"/>
                    <a:pt x="627602" y="483965"/>
                    <a:pt x="629698" y="483394"/>
                  </a:cubicBezTo>
                  <a:cubicBezTo>
                    <a:pt x="632269" y="483013"/>
                    <a:pt x="631222" y="479869"/>
                    <a:pt x="634365" y="479869"/>
                  </a:cubicBezTo>
                  <a:cubicBezTo>
                    <a:pt x="637127" y="480250"/>
                    <a:pt x="638556" y="482156"/>
                    <a:pt x="640080" y="484061"/>
                  </a:cubicBezTo>
                  <a:cubicBezTo>
                    <a:pt x="641794" y="483870"/>
                    <a:pt x="643414" y="483584"/>
                    <a:pt x="645033" y="483489"/>
                  </a:cubicBezTo>
                  <a:cubicBezTo>
                    <a:pt x="643795" y="480346"/>
                    <a:pt x="648271" y="481965"/>
                    <a:pt x="647128" y="477965"/>
                  </a:cubicBezTo>
                  <a:cubicBezTo>
                    <a:pt x="648081" y="478441"/>
                    <a:pt x="648748" y="478441"/>
                    <a:pt x="649415" y="477584"/>
                  </a:cubicBezTo>
                  <a:cubicBezTo>
                    <a:pt x="649795" y="474536"/>
                    <a:pt x="646843" y="471488"/>
                    <a:pt x="648843" y="470249"/>
                  </a:cubicBezTo>
                  <a:cubicBezTo>
                    <a:pt x="650939" y="471106"/>
                    <a:pt x="653606" y="471011"/>
                    <a:pt x="655510" y="472154"/>
                  </a:cubicBezTo>
                  <a:cubicBezTo>
                    <a:pt x="655987" y="474917"/>
                    <a:pt x="655701" y="478822"/>
                    <a:pt x="658654" y="478441"/>
                  </a:cubicBezTo>
                  <a:cubicBezTo>
                    <a:pt x="662083" y="475869"/>
                    <a:pt x="661892" y="470630"/>
                    <a:pt x="664274" y="467297"/>
                  </a:cubicBezTo>
                  <a:cubicBezTo>
                    <a:pt x="663702" y="464915"/>
                    <a:pt x="662273" y="463201"/>
                    <a:pt x="665988" y="463010"/>
                  </a:cubicBezTo>
                  <a:cubicBezTo>
                    <a:pt x="666559" y="464629"/>
                    <a:pt x="664654" y="464344"/>
                    <a:pt x="665226" y="465963"/>
                  </a:cubicBezTo>
                  <a:cubicBezTo>
                    <a:pt x="669322" y="463868"/>
                    <a:pt x="671893" y="468725"/>
                    <a:pt x="676180" y="466535"/>
                  </a:cubicBezTo>
                  <a:cubicBezTo>
                    <a:pt x="675703" y="468344"/>
                    <a:pt x="676275" y="470916"/>
                    <a:pt x="676561" y="473297"/>
                  </a:cubicBezTo>
                  <a:cubicBezTo>
                    <a:pt x="678466" y="474154"/>
                    <a:pt x="679323" y="472535"/>
                    <a:pt x="681704" y="473107"/>
                  </a:cubicBezTo>
                  <a:cubicBezTo>
                    <a:pt x="680561" y="469582"/>
                    <a:pt x="682181" y="468154"/>
                    <a:pt x="684085" y="467106"/>
                  </a:cubicBezTo>
                  <a:cubicBezTo>
                    <a:pt x="685895" y="467011"/>
                    <a:pt x="686467" y="468916"/>
                    <a:pt x="688943" y="467963"/>
                  </a:cubicBezTo>
                  <a:cubicBezTo>
                    <a:pt x="691134" y="466439"/>
                    <a:pt x="691706" y="463582"/>
                    <a:pt x="694563" y="460820"/>
                  </a:cubicBezTo>
                  <a:cubicBezTo>
                    <a:pt x="694373" y="461105"/>
                    <a:pt x="695801" y="461486"/>
                    <a:pt x="696277" y="461105"/>
                  </a:cubicBezTo>
                  <a:cubicBezTo>
                    <a:pt x="697325" y="460724"/>
                    <a:pt x="698183" y="458343"/>
                    <a:pt x="698754" y="457962"/>
                  </a:cubicBezTo>
                  <a:cubicBezTo>
                    <a:pt x="699326" y="457581"/>
                    <a:pt x="699992" y="458438"/>
                    <a:pt x="700373" y="458343"/>
                  </a:cubicBezTo>
                  <a:cubicBezTo>
                    <a:pt x="703040" y="457486"/>
                    <a:pt x="705231" y="453962"/>
                    <a:pt x="707612" y="457200"/>
                  </a:cubicBezTo>
                  <a:cubicBezTo>
                    <a:pt x="707517" y="459200"/>
                    <a:pt x="708184" y="461486"/>
                    <a:pt x="705421" y="461677"/>
                  </a:cubicBezTo>
                  <a:cubicBezTo>
                    <a:pt x="705707" y="463296"/>
                    <a:pt x="705898" y="465011"/>
                    <a:pt x="706184" y="466535"/>
                  </a:cubicBezTo>
                  <a:cubicBezTo>
                    <a:pt x="707517" y="464249"/>
                    <a:pt x="710756" y="463296"/>
                    <a:pt x="712851" y="461677"/>
                  </a:cubicBezTo>
                  <a:cubicBezTo>
                    <a:pt x="713137" y="459391"/>
                    <a:pt x="709993" y="461296"/>
                    <a:pt x="710184" y="459010"/>
                  </a:cubicBezTo>
                  <a:cubicBezTo>
                    <a:pt x="709422" y="457010"/>
                    <a:pt x="711041" y="456819"/>
                    <a:pt x="711994" y="456057"/>
                  </a:cubicBezTo>
                  <a:cubicBezTo>
                    <a:pt x="713423" y="456343"/>
                    <a:pt x="713994" y="457962"/>
                    <a:pt x="715137" y="458438"/>
                  </a:cubicBezTo>
                  <a:cubicBezTo>
                    <a:pt x="716470" y="454533"/>
                    <a:pt x="710851" y="456248"/>
                    <a:pt x="711136" y="451580"/>
                  </a:cubicBezTo>
                  <a:cubicBezTo>
                    <a:pt x="713613" y="451199"/>
                    <a:pt x="716185" y="450818"/>
                    <a:pt x="718566" y="450437"/>
                  </a:cubicBezTo>
                  <a:cubicBezTo>
                    <a:pt x="718566" y="451866"/>
                    <a:pt x="717709" y="452247"/>
                    <a:pt x="718852" y="453295"/>
                  </a:cubicBezTo>
                  <a:cubicBezTo>
                    <a:pt x="721900" y="452628"/>
                    <a:pt x="723043" y="450628"/>
                    <a:pt x="723138" y="447961"/>
                  </a:cubicBezTo>
                  <a:cubicBezTo>
                    <a:pt x="721995" y="445770"/>
                    <a:pt x="718185" y="447199"/>
                    <a:pt x="717042" y="444913"/>
                  </a:cubicBezTo>
                  <a:cubicBezTo>
                    <a:pt x="718376" y="443389"/>
                    <a:pt x="715994" y="441865"/>
                    <a:pt x="716851" y="440436"/>
                  </a:cubicBezTo>
                  <a:cubicBezTo>
                    <a:pt x="718947" y="439865"/>
                    <a:pt x="718661" y="437388"/>
                    <a:pt x="721138" y="438531"/>
                  </a:cubicBezTo>
                  <a:cubicBezTo>
                    <a:pt x="721043" y="436817"/>
                    <a:pt x="718566" y="437960"/>
                    <a:pt x="718471" y="436054"/>
                  </a:cubicBezTo>
                  <a:cubicBezTo>
                    <a:pt x="717994" y="434245"/>
                    <a:pt x="718280" y="433006"/>
                    <a:pt x="718376" y="431578"/>
                  </a:cubicBezTo>
                  <a:cubicBezTo>
                    <a:pt x="715137" y="431768"/>
                    <a:pt x="713423" y="430054"/>
                    <a:pt x="709993" y="432245"/>
                  </a:cubicBezTo>
                  <a:cubicBezTo>
                    <a:pt x="708755" y="431102"/>
                    <a:pt x="707326" y="430244"/>
                    <a:pt x="708184" y="427958"/>
                  </a:cubicBezTo>
                  <a:cubicBezTo>
                    <a:pt x="706565" y="428149"/>
                    <a:pt x="704850" y="428435"/>
                    <a:pt x="703231" y="428720"/>
                  </a:cubicBezTo>
                  <a:cubicBezTo>
                    <a:pt x="703135" y="427958"/>
                    <a:pt x="703040" y="427292"/>
                    <a:pt x="702754" y="426529"/>
                  </a:cubicBezTo>
                  <a:cubicBezTo>
                    <a:pt x="699611" y="426434"/>
                    <a:pt x="695706" y="427292"/>
                    <a:pt x="695134" y="423672"/>
                  </a:cubicBezTo>
                  <a:cubicBezTo>
                    <a:pt x="696087" y="421672"/>
                    <a:pt x="700183" y="423958"/>
                    <a:pt x="699992" y="421767"/>
                  </a:cubicBezTo>
                  <a:cubicBezTo>
                    <a:pt x="697706" y="420910"/>
                    <a:pt x="696087" y="419386"/>
                    <a:pt x="692372" y="420719"/>
                  </a:cubicBezTo>
                  <a:cubicBezTo>
                    <a:pt x="691134" y="421672"/>
                    <a:pt x="693610" y="422243"/>
                    <a:pt x="692182" y="422910"/>
                  </a:cubicBezTo>
                  <a:cubicBezTo>
                    <a:pt x="688943" y="423005"/>
                    <a:pt x="690277" y="426529"/>
                    <a:pt x="686943" y="426529"/>
                  </a:cubicBezTo>
                  <a:cubicBezTo>
                    <a:pt x="685324" y="426625"/>
                    <a:pt x="684181" y="425958"/>
                    <a:pt x="683800" y="424148"/>
                  </a:cubicBezTo>
                  <a:cubicBezTo>
                    <a:pt x="681228" y="424815"/>
                    <a:pt x="677609" y="424529"/>
                    <a:pt x="676084" y="425863"/>
                  </a:cubicBezTo>
                  <a:cubicBezTo>
                    <a:pt x="676656" y="427482"/>
                    <a:pt x="677418" y="428720"/>
                    <a:pt x="677799" y="430149"/>
                  </a:cubicBezTo>
                  <a:cubicBezTo>
                    <a:pt x="674179" y="430244"/>
                    <a:pt x="672179" y="431578"/>
                    <a:pt x="669703" y="432530"/>
                  </a:cubicBezTo>
                  <a:cubicBezTo>
                    <a:pt x="667988" y="431864"/>
                    <a:pt x="666559" y="430625"/>
                    <a:pt x="665321" y="429197"/>
                  </a:cubicBezTo>
                  <a:cubicBezTo>
                    <a:pt x="662273" y="431482"/>
                    <a:pt x="659225" y="429959"/>
                    <a:pt x="657606" y="428149"/>
                  </a:cubicBezTo>
                  <a:cubicBezTo>
                    <a:pt x="654939" y="430149"/>
                    <a:pt x="651986" y="428720"/>
                    <a:pt x="650653" y="427006"/>
                  </a:cubicBezTo>
                  <a:cubicBezTo>
                    <a:pt x="648271" y="427387"/>
                    <a:pt x="645795" y="427768"/>
                    <a:pt x="643509" y="428054"/>
                  </a:cubicBezTo>
                  <a:cubicBezTo>
                    <a:pt x="643700" y="429197"/>
                    <a:pt x="643795" y="430435"/>
                    <a:pt x="643890" y="431387"/>
                  </a:cubicBezTo>
                  <a:cubicBezTo>
                    <a:pt x="645224" y="433102"/>
                    <a:pt x="645604" y="429197"/>
                    <a:pt x="646748" y="430911"/>
                  </a:cubicBezTo>
                  <a:cubicBezTo>
                    <a:pt x="647891" y="433673"/>
                    <a:pt x="644081" y="432721"/>
                    <a:pt x="642461" y="433292"/>
                  </a:cubicBezTo>
                  <a:cubicBezTo>
                    <a:pt x="637889" y="430149"/>
                    <a:pt x="631793" y="429006"/>
                    <a:pt x="627602" y="425387"/>
                  </a:cubicBezTo>
                  <a:cubicBezTo>
                    <a:pt x="627221" y="418338"/>
                    <a:pt x="627602" y="410909"/>
                    <a:pt x="629602" y="404622"/>
                  </a:cubicBezTo>
                  <a:cubicBezTo>
                    <a:pt x="629507" y="403574"/>
                    <a:pt x="629317" y="402336"/>
                    <a:pt x="629031" y="401098"/>
                  </a:cubicBezTo>
                  <a:cubicBezTo>
                    <a:pt x="630936" y="397859"/>
                    <a:pt x="632269" y="394811"/>
                    <a:pt x="630841" y="390144"/>
                  </a:cubicBezTo>
                  <a:cubicBezTo>
                    <a:pt x="632269" y="388525"/>
                    <a:pt x="631317" y="381857"/>
                    <a:pt x="629412" y="380714"/>
                  </a:cubicBezTo>
                  <a:cubicBezTo>
                    <a:pt x="630365" y="379667"/>
                    <a:pt x="630174" y="377762"/>
                    <a:pt x="629698" y="375571"/>
                  </a:cubicBezTo>
                  <a:cubicBezTo>
                    <a:pt x="634556" y="372237"/>
                    <a:pt x="633793" y="362426"/>
                    <a:pt x="631031" y="354806"/>
                  </a:cubicBezTo>
                  <a:cubicBezTo>
                    <a:pt x="632841" y="349377"/>
                    <a:pt x="633127" y="343757"/>
                    <a:pt x="631317" y="337661"/>
                  </a:cubicBezTo>
                  <a:cubicBezTo>
                    <a:pt x="629317" y="330899"/>
                    <a:pt x="622744" y="324993"/>
                    <a:pt x="623697" y="317849"/>
                  </a:cubicBezTo>
                  <a:cubicBezTo>
                    <a:pt x="620173" y="315182"/>
                    <a:pt x="617029" y="311944"/>
                    <a:pt x="615791" y="306419"/>
                  </a:cubicBezTo>
                  <a:cubicBezTo>
                    <a:pt x="611791" y="304038"/>
                    <a:pt x="609219" y="299561"/>
                    <a:pt x="604266" y="298609"/>
                  </a:cubicBezTo>
                  <a:cubicBezTo>
                    <a:pt x="595979" y="287560"/>
                    <a:pt x="585597" y="279178"/>
                    <a:pt x="573691" y="272987"/>
                  </a:cubicBezTo>
                  <a:cubicBezTo>
                    <a:pt x="572643" y="269367"/>
                    <a:pt x="568833" y="269272"/>
                    <a:pt x="567023" y="266700"/>
                  </a:cubicBezTo>
                  <a:cubicBezTo>
                    <a:pt x="561403" y="267748"/>
                    <a:pt x="558832" y="264795"/>
                    <a:pt x="555498" y="262795"/>
                  </a:cubicBezTo>
                  <a:cubicBezTo>
                    <a:pt x="550354" y="264414"/>
                    <a:pt x="548831" y="261080"/>
                    <a:pt x="545878" y="259652"/>
                  </a:cubicBezTo>
                  <a:cubicBezTo>
                    <a:pt x="539782" y="261652"/>
                    <a:pt x="537115" y="259080"/>
                    <a:pt x="533591" y="257461"/>
                  </a:cubicBezTo>
                  <a:cubicBezTo>
                    <a:pt x="525590" y="260223"/>
                    <a:pt x="522065" y="255556"/>
                    <a:pt x="516922" y="252603"/>
                  </a:cubicBezTo>
                  <a:cubicBezTo>
                    <a:pt x="515112" y="253936"/>
                    <a:pt x="512350" y="253746"/>
                    <a:pt x="510159" y="253746"/>
                  </a:cubicBezTo>
                  <a:cubicBezTo>
                    <a:pt x="510064" y="254603"/>
                    <a:pt x="511302" y="256508"/>
                    <a:pt x="510159" y="256508"/>
                  </a:cubicBezTo>
                  <a:cubicBezTo>
                    <a:pt x="505968" y="258223"/>
                    <a:pt x="501491" y="259271"/>
                    <a:pt x="497110" y="260795"/>
                  </a:cubicBezTo>
                  <a:cubicBezTo>
                    <a:pt x="497872" y="262700"/>
                    <a:pt x="497205" y="263557"/>
                    <a:pt x="495300" y="263271"/>
                  </a:cubicBezTo>
                  <a:cubicBezTo>
                    <a:pt x="494062" y="264224"/>
                    <a:pt x="496729" y="265271"/>
                    <a:pt x="495205" y="266129"/>
                  </a:cubicBezTo>
                  <a:cubicBezTo>
                    <a:pt x="494443" y="266033"/>
                    <a:pt x="493967" y="265557"/>
                    <a:pt x="492824" y="266033"/>
                  </a:cubicBezTo>
                  <a:cubicBezTo>
                    <a:pt x="495300" y="269272"/>
                    <a:pt x="491395" y="270796"/>
                    <a:pt x="488728" y="269462"/>
                  </a:cubicBezTo>
                  <a:cubicBezTo>
                    <a:pt x="487299" y="269748"/>
                    <a:pt x="488537" y="272225"/>
                    <a:pt x="486442" y="272129"/>
                  </a:cubicBezTo>
                  <a:cubicBezTo>
                    <a:pt x="485013" y="272320"/>
                    <a:pt x="483679" y="272510"/>
                    <a:pt x="483013" y="271939"/>
                  </a:cubicBezTo>
                  <a:cubicBezTo>
                    <a:pt x="481679" y="272987"/>
                    <a:pt x="481489" y="274796"/>
                    <a:pt x="479584" y="275273"/>
                  </a:cubicBezTo>
                  <a:cubicBezTo>
                    <a:pt x="469392" y="275844"/>
                    <a:pt x="466630" y="283083"/>
                    <a:pt x="457962" y="283178"/>
                  </a:cubicBezTo>
                  <a:cubicBezTo>
                    <a:pt x="458629" y="285750"/>
                    <a:pt x="458152" y="286417"/>
                    <a:pt x="456152" y="285750"/>
                  </a:cubicBezTo>
                  <a:cubicBezTo>
                    <a:pt x="454819" y="286607"/>
                    <a:pt x="457581" y="287655"/>
                    <a:pt x="456057" y="288512"/>
                  </a:cubicBezTo>
                  <a:cubicBezTo>
                    <a:pt x="454152" y="289274"/>
                    <a:pt x="453771" y="288036"/>
                    <a:pt x="451961" y="288607"/>
                  </a:cubicBezTo>
                  <a:cubicBezTo>
                    <a:pt x="450628" y="289751"/>
                    <a:pt x="453295" y="290703"/>
                    <a:pt x="451961" y="291370"/>
                  </a:cubicBezTo>
                  <a:cubicBezTo>
                    <a:pt x="448913" y="290227"/>
                    <a:pt x="449770" y="294037"/>
                    <a:pt x="447294" y="294418"/>
                  </a:cubicBezTo>
                  <a:cubicBezTo>
                    <a:pt x="445294" y="294704"/>
                    <a:pt x="443198" y="295085"/>
                    <a:pt x="441198" y="295466"/>
                  </a:cubicBezTo>
                  <a:cubicBezTo>
                    <a:pt x="439293" y="299085"/>
                    <a:pt x="433483" y="301371"/>
                    <a:pt x="429673" y="301752"/>
                  </a:cubicBezTo>
                  <a:cubicBezTo>
                    <a:pt x="430054" y="300419"/>
                    <a:pt x="430149" y="298895"/>
                    <a:pt x="430054" y="297085"/>
                  </a:cubicBezTo>
                  <a:cubicBezTo>
                    <a:pt x="427673" y="298609"/>
                    <a:pt x="427101" y="301180"/>
                    <a:pt x="425196" y="303086"/>
                  </a:cubicBezTo>
                  <a:cubicBezTo>
                    <a:pt x="426149" y="303181"/>
                    <a:pt x="428053" y="301943"/>
                    <a:pt x="428149" y="303086"/>
                  </a:cubicBezTo>
                  <a:cubicBezTo>
                    <a:pt x="429006" y="306229"/>
                    <a:pt x="424529" y="306610"/>
                    <a:pt x="426815" y="309563"/>
                  </a:cubicBezTo>
                  <a:cubicBezTo>
                    <a:pt x="423767" y="313373"/>
                    <a:pt x="414623" y="312896"/>
                    <a:pt x="410051" y="315563"/>
                  </a:cubicBezTo>
                  <a:cubicBezTo>
                    <a:pt x="407384" y="315087"/>
                    <a:pt x="405289" y="310515"/>
                    <a:pt x="407194" y="308039"/>
                  </a:cubicBezTo>
                  <a:cubicBezTo>
                    <a:pt x="410623" y="307467"/>
                    <a:pt x="412051" y="305086"/>
                    <a:pt x="415004" y="306896"/>
                  </a:cubicBezTo>
                  <a:cubicBezTo>
                    <a:pt x="413480" y="304038"/>
                    <a:pt x="412623" y="298514"/>
                    <a:pt x="415195" y="297180"/>
                  </a:cubicBezTo>
                  <a:cubicBezTo>
                    <a:pt x="417100" y="296704"/>
                    <a:pt x="418338" y="296990"/>
                    <a:pt x="419767" y="296990"/>
                  </a:cubicBezTo>
                  <a:cubicBezTo>
                    <a:pt x="419957" y="294704"/>
                    <a:pt x="419957" y="292227"/>
                    <a:pt x="421767" y="290894"/>
                  </a:cubicBezTo>
                  <a:cubicBezTo>
                    <a:pt x="417957" y="292132"/>
                    <a:pt x="415481" y="292799"/>
                    <a:pt x="414147" y="289370"/>
                  </a:cubicBezTo>
                  <a:cubicBezTo>
                    <a:pt x="415004" y="287465"/>
                    <a:pt x="416338" y="286036"/>
                    <a:pt x="417957" y="284893"/>
                  </a:cubicBezTo>
                  <a:cubicBezTo>
                    <a:pt x="421100" y="286703"/>
                    <a:pt x="426529" y="283274"/>
                    <a:pt x="427577" y="280511"/>
                  </a:cubicBezTo>
                  <a:cubicBezTo>
                    <a:pt x="424625" y="277463"/>
                    <a:pt x="425291" y="273558"/>
                    <a:pt x="425291" y="268891"/>
                  </a:cubicBezTo>
                  <a:cubicBezTo>
                    <a:pt x="426625" y="266605"/>
                    <a:pt x="431006" y="266414"/>
                    <a:pt x="431959" y="263938"/>
                  </a:cubicBezTo>
                  <a:cubicBezTo>
                    <a:pt x="431959" y="259747"/>
                    <a:pt x="429863" y="258794"/>
                    <a:pt x="429006" y="255842"/>
                  </a:cubicBezTo>
                  <a:cubicBezTo>
                    <a:pt x="429768" y="255556"/>
                    <a:pt x="429768" y="254699"/>
                    <a:pt x="430435" y="254508"/>
                  </a:cubicBezTo>
                  <a:cubicBezTo>
                    <a:pt x="432435" y="256984"/>
                    <a:pt x="434340" y="256508"/>
                    <a:pt x="437578" y="256223"/>
                  </a:cubicBezTo>
                  <a:cubicBezTo>
                    <a:pt x="435864" y="252127"/>
                    <a:pt x="440341" y="252698"/>
                    <a:pt x="438817" y="248603"/>
                  </a:cubicBezTo>
                  <a:cubicBezTo>
                    <a:pt x="440150" y="248507"/>
                    <a:pt x="441484" y="248317"/>
                    <a:pt x="442055" y="247555"/>
                  </a:cubicBezTo>
                  <a:cubicBezTo>
                    <a:pt x="439579" y="240602"/>
                    <a:pt x="446723" y="238411"/>
                    <a:pt x="445770" y="231172"/>
                  </a:cubicBezTo>
                  <a:cubicBezTo>
                    <a:pt x="444722" y="229172"/>
                    <a:pt x="441865" y="229553"/>
                    <a:pt x="441579" y="226600"/>
                  </a:cubicBezTo>
                  <a:cubicBezTo>
                    <a:pt x="441769" y="224600"/>
                    <a:pt x="445579" y="225266"/>
                    <a:pt x="447484" y="224695"/>
                  </a:cubicBezTo>
                  <a:cubicBezTo>
                    <a:pt x="451199" y="219361"/>
                    <a:pt x="449485" y="213360"/>
                    <a:pt x="451675" y="207454"/>
                  </a:cubicBezTo>
                  <a:cubicBezTo>
                    <a:pt x="451961" y="205835"/>
                    <a:pt x="450628" y="206026"/>
                    <a:pt x="450723" y="204787"/>
                  </a:cubicBezTo>
                  <a:cubicBezTo>
                    <a:pt x="453104" y="199834"/>
                    <a:pt x="459486" y="197834"/>
                    <a:pt x="457009" y="189452"/>
                  </a:cubicBezTo>
                  <a:cubicBezTo>
                    <a:pt x="455676" y="187643"/>
                    <a:pt x="453866" y="190500"/>
                    <a:pt x="452818" y="188500"/>
                  </a:cubicBezTo>
                  <a:cubicBezTo>
                    <a:pt x="453961" y="184785"/>
                    <a:pt x="454342" y="180308"/>
                    <a:pt x="453581" y="175260"/>
                  </a:cubicBezTo>
                  <a:cubicBezTo>
                    <a:pt x="456152" y="174879"/>
                    <a:pt x="458438" y="174498"/>
                    <a:pt x="460915" y="174212"/>
                  </a:cubicBezTo>
                  <a:cubicBezTo>
                    <a:pt x="459105" y="169735"/>
                    <a:pt x="460724" y="169069"/>
                    <a:pt x="461867" y="166116"/>
                  </a:cubicBezTo>
                  <a:cubicBezTo>
                    <a:pt x="459867" y="165640"/>
                    <a:pt x="458438" y="164592"/>
                    <a:pt x="457391" y="162687"/>
                  </a:cubicBezTo>
                  <a:cubicBezTo>
                    <a:pt x="459676" y="157924"/>
                    <a:pt x="461296" y="152400"/>
                    <a:pt x="459772" y="144780"/>
                  </a:cubicBezTo>
                  <a:cubicBezTo>
                    <a:pt x="457391" y="142780"/>
                    <a:pt x="456152" y="140780"/>
                    <a:pt x="454152" y="138303"/>
                  </a:cubicBezTo>
                  <a:cubicBezTo>
                    <a:pt x="452247" y="135636"/>
                    <a:pt x="453676" y="131731"/>
                    <a:pt x="452818" y="128778"/>
                  </a:cubicBezTo>
                  <a:cubicBezTo>
                    <a:pt x="451485" y="124015"/>
                    <a:pt x="447199" y="122206"/>
                    <a:pt x="443960" y="120015"/>
                  </a:cubicBezTo>
                  <a:cubicBezTo>
                    <a:pt x="443865" y="118205"/>
                    <a:pt x="442532" y="117920"/>
                    <a:pt x="441865" y="116872"/>
                  </a:cubicBezTo>
                  <a:cubicBezTo>
                    <a:pt x="435959" y="116205"/>
                    <a:pt x="431768" y="113157"/>
                    <a:pt x="424529" y="114490"/>
                  </a:cubicBezTo>
                  <a:cubicBezTo>
                    <a:pt x="422148" y="112681"/>
                    <a:pt x="418719" y="112490"/>
                    <a:pt x="416052" y="111157"/>
                  </a:cubicBezTo>
                  <a:cubicBezTo>
                    <a:pt x="414242" y="111347"/>
                    <a:pt x="412242" y="111728"/>
                    <a:pt x="410527" y="112014"/>
                  </a:cubicBezTo>
                  <a:cubicBezTo>
                    <a:pt x="408337" y="111252"/>
                    <a:pt x="407384" y="109061"/>
                    <a:pt x="404812" y="108966"/>
                  </a:cubicBezTo>
                  <a:cubicBezTo>
                    <a:pt x="402336" y="109157"/>
                    <a:pt x="402336" y="111347"/>
                    <a:pt x="399574" y="111443"/>
                  </a:cubicBezTo>
                  <a:cubicBezTo>
                    <a:pt x="396050" y="110681"/>
                    <a:pt x="392430" y="106489"/>
                    <a:pt x="387382" y="109919"/>
                  </a:cubicBezTo>
                  <a:cubicBezTo>
                    <a:pt x="386048" y="108966"/>
                    <a:pt x="387572" y="107918"/>
                    <a:pt x="386334" y="107156"/>
                  </a:cubicBezTo>
                  <a:cubicBezTo>
                    <a:pt x="379381" y="108204"/>
                    <a:pt x="374142" y="110585"/>
                    <a:pt x="376142" y="118396"/>
                  </a:cubicBezTo>
                  <a:cubicBezTo>
                    <a:pt x="371951" y="120015"/>
                    <a:pt x="367475" y="121158"/>
                    <a:pt x="361855" y="121730"/>
                  </a:cubicBezTo>
                  <a:cubicBezTo>
                    <a:pt x="359378" y="111823"/>
                    <a:pt x="351853" y="102489"/>
                    <a:pt x="352425" y="92964"/>
                  </a:cubicBezTo>
                  <a:cubicBezTo>
                    <a:pt x="351853" y="91249"/>
                    <a:pt x="349949" y="91249"/>
                    <a:pt x="349567" y="89440"/>
                  </a:cubicBezTo>
                  <a:cubicBezTo>
                    <a:pt x="349282" y="87630"/>
                    <a:pt x="349091" y="85725"/>
                    <a:pt x="348710" y="83820"/>
                  </a:cubicBezTo>
                  <a:cubicBezTo>
                    <a:pt x="344329" y="80677"/>
                    <a:pt x="342614" y="73819"/>
                    <a:pt x="339185" y="69342"/>
                  </a:cubicBezTo>
                  <a:cubicBezTo>
                    <a:pt x="338900" y="67627"/>
                    <a:pt x="338709" y="65627"/>
                    <a:pt x="338328" y="63722"/>
                  </a:cubicBezTo>
                  <a:cubicBezTo>
                    <a:pt x="335851" y="60674"/>
                    <a:pt x="332613" y="58484"/>
                    <a:pt x="332042" y="52769"/>
                  </a:cubicBezTo>
                  <a:cubicBezTo>
                    <a:pt x="329756" y="50101"/>
                    <a:pt x="325850" y="46768"/>
                    <a:pt x="326041" y="42862"/>
                  </a:cubicBezTo>
                  <a:cubicBezTo>
                    <a:pt x="324231" y="42005"/>
                    <a:pt x="322326" y="41243"/>
                    <a:pt x="322517" y="37624"/>
                  </a:cubicBezTo>
                  <a:cubicBezTo>
                    <a:pt x="320135" y="38005"/>
                    <a:pt x="319754" y="35909"/>
                    <a:pt x="319659" y="33433"/>
                  </a:cubicBezTo>
                  <a:cubicBezTo>
                    <a:pt x="316040" y="32099"/>
                    <a:pt x="314134" y="28003"/>
                    <a:pt x="310515" y="26479"/>
                  </a:cubicBezTo>
                  <a:cubicBezTo>
                    <a:pt x="309372" y="25432"/>
                    <a:pt x="310706" y="25432"/>
                    <a:pt x="310134" y="23717"/>
                  </a:cubicBezTo>
                  <a:cubicBezTo>
                    <a:pt x="304895" y="21146"/>
                    <a:pt x="303181" y="14002"/>
                    <a:pt x="297466" y="11906"/>
                  </a:cubicBezTo>
                  <a:cubicBezTo>
                    <a:pt x="296227" y="9430"/>
                    <a:pt x="294132" y="7906"/>
                    <a:pt x="291656" y="7144"/>
                  </a:cubicBezTo>
                  <a:cubicBezTo>
                    <a:pt x="289846" y="8287"/>
                    <a:pt x="287941" y="9620"/>
                    <a:pt x="289084" y="13145"/>
                  </a:cubicBezTo>
                  <a:cubicBezTo>
                    <a:pt x="288417" y="13145"/>
                    <a:pt x="287941" y="12573"/>
                    <a:pt x="286798" y="12954"/>
                  </a:cubicBezTo>
                  <a:cubicBezTo>
                    <a:pt x="285941" y="14192"/>
                    <a:pt x="287274" y="14002"/>
                    <a:pt x="287179" y="15716"/>
                  </a:cubicBezTo>
                  <a:cubicBezTo>
                    <a:pt x="285750" y="15907"/>
                    <a:pt x="285369" y="14954"/>
                    <a:pt x="284417" y="16097"/>
                  </a:cubicBezTo>
                  <a:cubicBezTo>
                    <a:pt x="285274" y="18002"/>
                    <a:pt x="286417" y="22384"/>
                    <a:pt x="285655" y="24384"/>
                  </a:cubicBezTo>
                  <a:cubicBezTo>
                    <a:pt x="287750" y="25908"/>
                    <a:pt x="289750" y="27337"/>
                    <a:pt x="289560" y="31813"/>
                  </a:cubicBezTo>
                  <a:cubicBezTo>
                    <a:pt x="288226" y="31909"/>
                    <a:pt x="287845" y="30956"/>
                    <a:pt x="286798" y="32290"/>
                  </a:cubicBezTo>
                  <a:cubicBezTo>
                    <a:pt x="288798" y="35052"/>
                    <a:pt x="286036" y="34099"/>
                    <a:pt x="284988" y="34766"/>
                  </a:cubicBezTo>
                  <a:cubicBezTo>
                    <a:pt x="284893" y="36862"/>
                    <a:pt x="286131" y="37338"/>
                    <a:pt x="286226" y="39148"/>
                  </a:cubicBezTo>
                  <a:cubicBezTo>
                    <a:pt x="285750" y="40576"/>
                    <a:pt x="283559" y="40958"/>
                    <a:pt x="283940" y="42862"/>
                  </a:cubicBezTo>
                  <a:cubicBezTo>
                    <a:pt x="283369" y="44768"/>
                    <a:pt x="286607" y="46482"/>
                    <a:pt x="284035" y="46958"/>
                  </a:cubicBezTo>
                  <a:cubicBezTo>
                    <a:pt x="282035" y="47149"/>
                    <a:pt x="285178" y="43624"/>
                    <a:pt x="282416" y="44386"/>
                  </a:cubicBezTo>
                  <a:cubicBezTo>
                    <a:pt x="281845" y="47339"/>
                    <a:pt x="279654" y="47053"/>
                    <a:pt x="277273" y="48006"/>
                  </a:cubicBezTo>
                  <a:cubicBezTo>
                    <a:pt x="278606" y="50959"/>
                    <a:pt x="278892" y="55245"/>
                    <a:pt x="279559" y="59055"/>
                  </a:cubicBezTo>
                  <a:cubicBezTo>
                    <a:pt x="278987" y="60770"/>
                    <a:pt x="276892" y="61341"/>
                    <a:pt x="278225" y="64294"/>
                  </a:cubicBezTo>
                  <a:cubicBezTo>
                    <a:pt x="276416" y="64960"/>
                    <a:pt x="276225" y="63627"/>
                    <a:pt x="275368" y="64675"/>
                  </a:cubicBezTo>
                  <a:cubicBezTo>
                    <a:pt x="274892" y="66770"/>
                    <a:pt x="277463" y="68104"/>
                    <a:pt x="276034" y="69247"/>
                  </a:cubicBezTo>
                  <a:cubicBezTo>
                    <a:pt x="274701" y="69151"/>
                    <a:pt x="275653" y="66103"/>
                    <a:pt x="273939" y="66675"/>
                  </a:cubicBezTo>
                  <a:cubicBezTo>
                    <a:pt x="272986" y="68009"/>
                    <a:pt x="274129" y="70485"/>
                    <a:pt x="274701" y="71723"/>
                  </a:cubicBezTo>
                  <a:cubicBezTo>
                    <a:pt x="273749" y="72961"/>
                    <a:pt x="273558" y="71628"/>
                    <a:pt x="271843" y="72199"/>
                  </a:cubicBezTo>
                  <a:cubicBezTo>
                    <a:pt x="272606" y="74771"/>
                    <a:pt x="271939" y="75628"/>
                    <a:pt x="269939" y="74771"/>
                  </a:cubicBezTo>
                  <a:cubicBezTo>
                    <a:pt x="270319" y="77438"/>
                    <a:pt x="270796" y="79915"/>
                    <a:pt x="271177" y="82486"/>
                  </a:cubicBezTo>
                  <a:cubicBezTo>
                    <a:pt x="270415" y="82963"/>
                    <a:pt x="269748" y="83630"/>
                    <a:pt x="268986" y="83915"/>
                  </a:cubicBezTo>
                  <a:cubicBezTo>
                    <a:pt x="269939" y="92773"/>
                    <a:pt x="260890" y="96679"/>
                    <a:pt x="265652" y="106585"/>
                  </a:cubicBezTo>
                  <a:cubicBezTo>
                    <a:pt x="261557" y="104965"/>
                    <a:pt x="264509" y="110585"/>
                    <a:pt x="260890" y="109061"/>
                  </a:cubicBezTo>
                  <a:cubicBezTo>
                    <a:pt x="260128" y="111252"/>
                    <a:pt x="263081" y="116300"/>
                    <a:pt x="261842" y="119158"/>
                  </a:cubicBezTo>
                  <a:cubicBezTo>
                    <a:pt x="260128" y="118110"/>
                    <a:pt x="262890" y="112395"/>
                    <a:pt x="259747" y="112014"/>
                  </a:cubicBezTo>
                  <a:cubicBezTo>
                    <a:pt x="258509" y="115062"/>
                    <a:pt x="261175" y="121063"/>
                    <a:pt x="261271" y="126016"/>
                  </a:cubicBezTo>
                  <a:cubicBezTo>
                    <a:pt x="261271" y="126778"/>
                    <a:pt x="260509" y="127635"/>
                    <a:pt x="260414" y="128587"/>
                  </a:cubicBezTo>
                  <a:cubicBezTo>
                    <a:pt x="260414" y="133064"/>
                    <a:pt x="260318" y="134969"/>
                    <a:pt x="257175" y="136398"/>
                  </a:cubicBezTo>
                  <a:cubicBezTo>
                    <a:pt x="255556" y="136874"/>
                    <a:pt x="255079" y="136112"/>
                    <a:pt x="253746" y="136303"/>
                  </a:cubicBezTo>
                  <a:cubicBezTo>
                    <a:pt x="253079" y="137255"/>
                    <a:pt x="253460" y="140113"/>
                    <a:pt x="254413" y="140780"/>
                  </a:cubicBezTo>
                  <a:cubicBezTo>
                    <a:pt x="253841" y="141256"/>
                    <a:pt x="253079" y="141732"/>
                    <a:pt x="251746" y="141732"/>
                  </a:cubicBezTo>
                  <a:cubicBezTo>
                    <a:pt x="252222" y="144113"/>
                    <a:pt x="252603" y="146495"/>
                    <a:pt x="252889" y="148971"/>
                  </a:cubicBezTo>
                  <a:cubicBezTo>
                    <a:pt x="251460" y="149161"/>
                    <a:pt x="250984" y="148114"/>
                    <a:pt x="250126" y="149352"/>
                  </a:cubicBezTo>
                  <a:cubicBezTo>
                    <a:pt x="252889" y="154877"/>
                    <a:pt x="248602" y="158306"/>
                    <a:pt x="249841" y="163163"/>
                  </a:cubicBezTo>
                  <a:cubicBezTo>
                    <a:pt x="252222" y="164878"/>
                    <a:pt x="254413" y="166687"/>
                    <a:pt x="256032" y="169545"/>
                  </a:cubicBezTo>
                  <a:cubicBezTo>
                    <a:pt x="256223" y="171164"/>
                    <a:pt x="253746" y="170974"/>
                    <a:pt x="254222" y="172688"/>
                  </a:cubicBezTo>
                  <a:cubicBezTo>
                    <a:pt x="254603" y="175260"/>
                    <a:pt x="255079" y="178594"/>
                    <a:pt x="255651" y="181451"/>
                  </a:cubicBezTo>
                  <a:cubicBezTo>
                    <a:pt x="256032" y="184404"/>
                    <a:pt x="255365" y="188690"/>
                    <a:pt x="257746" y="188690"/>
                  </a:cubicBezTo>
                  <a:cubicBezTo>
                    <a:pt x="259270" y="188404"/>
                    <a:pt x="256794" y="185261"/>
                    <a:pt x="258318" y="185166"/>
                  </a:cubicBezTo>
                  <a:cubicBezTo>
                    <a:pt x="258890" y="187071"/>
                    <a:pt x="258794" y="188785"/>
                    <a:pt x="258604" y="190119"/>
                  </a:cubicBezTo>
                  <a:cubicBezTo>
                    <a:pt x="261175" y="190595"/>
                    <a:pt x="264033" y="190500"/>
                    <a:pt x="264700" y="193262"/>
                  </a:cubicBezTo>
                  <a:cubicBezTo>
                    <a:pt x="263842" y="194691"/>
                    <a:pt x="264795" y="197453"/>
                    <a:pt x="265081" y="199454"/>
                  </a:cubicBezTo>
                  <a:cubicBezTo>
                    <a:pt x="267367" y="199549"/>
                    <a:pt x="267748" y="198215"/>
                    <a:pt x="270034" y="198215"/>
                  </a:cubicBezTo>
                  <a:cubicBezTo>
                    <a:pt x="270224" y="202692"/>
                    <a:pt x="270510" y="205645"/>
                    <a:pt x="275653" y="204692"/>
                  </a:cubicBezTo>
                  <a:cubicBezTo>
                    <a:pt x="275749" y="206121"/>
                    <a:pt x="275844" y="207454"/>
                    <a:pt x="277082" y="207359"/>
                  </a:cubicBezTo>
                  <a:cubicBezTo>
                    <a:pt x="276987" y="206311"/>
                    <a:pt x="280797" y="205930"/>
                    <a:pt x="280987" y="206788"/>
                  </a:cubicBezTo>
                  <a:cubicBezTo>
                    <a:pt x="280321" y="208312"/>
                    <a:pt x="281654" y="211455"/>
                    <a:pt x="280797" y="213170"/>
                  </a:cubicBezTo>
                  <a:cubicBezTo>
                    <a:pt x="283845" y="214027"/>
                    <a:pt x="283083" y="209074"/>
                    <a:pt x="284035" y="208026"/>
                  </a:cubicBezTo>
                  <a:cubicBezTo>
                    <a:pt x="288036" y="207074"/>
                    <a:pt x="290703" y="207835"/>
                    <a:pt x="290893" y="212122"/>
                  </a:cubicBezTo>
                  <a:cubicBezTo>
                    <a:pt x="292799" y="212312"/>
                    <a:pt x="292513" y="210883"/>
                    <a:pt x="293656" y="211741"/>
                  </a:cubicBezTo>
                  <a:cubicBezTo>
                    <a:pt x="293656" y="212598"/>
                    <a:pt x="292989" y="212979"/>
                    <a:pt x="293370" y="214122"/>
                  </a:cubicBezTo>
                  <a:cubicBezTo>
                    <a:pt x="297466" y="213074"/>
                    <a:pt x="298609" y="216122"/>
                    <a:pt x="300800" y="217646"/>
                  </a:cubicBezTo>
                  <a:cubicBezTo>
                    <a:pt x="304895" y="215836"/>
                    <a:pt x="305181" y="221266"/>
                    <a:pt x="308419" y="218789"/>
                  </a:cubicBezTo>
                  <a:cubicBezTo>
                    <a:pt x="308515" y="219647"/>
                    <a:pt x="308610" y="220599"/>
                    <a:pt x="308800" y="221552"/>
                  </a:cubicBezTo>
                  <a:cubicBezTo>
                    <a:pt x="310610" y="221552"/>
                    <a:pt x="310991" y="219932"/>
                    <a:pt x="311658" y="221647"/>
                  </a:cubicBezTo>
                  <a:cubicBezTo>
                    <a:pt x="310896" y="222599"/>
                    <a:pt x="311372" y="224219"/>
                    <a:pt x="311753" y="225743"/>
                  </a:cubicBezTo>
                  <a:cubicBezTo>
                    <a:pt x="312706" y="225457"/>
                    <a:pt x="313563" y="225361"/>
                    <a:pt x="314516" y="225361"/>
                  </a:cubicBezTo>
                  <a:cubicBezTo>
                    <a:pt x="314420" y="226124"/>
                    <a:pt x="313849" y="226314"/>
                    <a:pt x="314325" y="227552"/>
                  </a:cubicBezTo>
                  <a:cubicBezTo>
                    <a:pt x="318040" y="226124"/>
                    <a:pt x="318230" y="229362"/>
                    <a:pt x="320897" y="229362"/>
                  </a:cubicBezTo>
                  <a:cubicBezTo>
                    <a:pt x="321659" y="227933"/>
                    <a:pt x="325184" y="228409"/>
                    <a:pt x="326326" y="228600"/>
                  </a:cubicBezTo>
                  <a:cubicBezTo>
                    <a:pt x="326517" y="227362"/>
                    <a:pt x="327565" y="226885"/>
                    <a:pt x="328898" y="226409"/>
                  </a:cubicBezTo>
                  <a:cubicBezTo>
                    <a:pt x="336137" y="225457"/>
                    <a:pt x="342328" y="223552"/>
                    <a:pt x="346615" y="220408"/>
                  </a:cubicBezTo>
                  <a:cubicBezTo>
                    <a:pt x="347662" y="216694"/>
                    <a:pt x="348710" y="213074"/>
                    <a:pt x="352044" y="210979"/>
                  </a:cubicBezTo>
                  <a:cubicBezTo>
                    <a:pt x="354140" y="210788"/>
                    <a:pt x="356140" y="210407"/>
                    <a:pt x="358235" y="210122"/>
                  </a:cubicBezTo>
                  <a:cubicBezTo>
                    <a:pt x="361855" y="204216"/>
                    <a:pt x="368427" y="200216"/>
                    <a:pt x="372332" y="194405"/>
                  </a:cubicBezTo>
                  <a:cubicBezTo>
                    <a:pt x="377095" y="192215"/>
                    <a:pt x="379571" y="188500"/>
                    <a:pt x="383572" y="185737"/>
                  </a:cubicBezTo>
                  <a:cubicBezTo>
                    <a:pt x="387096" y="187166"/>
                    <a:pt x="386429" y="193929"/>
                    <a:pt x="383191" y="194977"/>
                  </a:cubicBezTo>
                  <a:cubicBezTo>
                    <a:pt x="385096" y="198406"/>
                    <a:pt x="380238" y="199739"/>
                    <a:pt x="382238" y="203073"/>
                  </a:cubicBezTo>
                  <a:cubicBezTo>
                    <a:pt x="380428" y="203645"/>
                    <a:pt x="380333" y="202311"/>
                    <a:pt x="379476" y="203454"/>
                  </a:cubicBezTo>
                  <a:cubicBezTo>
                    <a:pt x="379952" y="206597"/>
                    <a:pt x="380048" y="210312"/>
                    <a:pt x="381286" y="212503"/>
                  </a:cubicBezTo>
                  <a:cubicBezTo>
                    <a:pt x="380524" y="213646"/>
                    <a:pt x="380238" y="212217"/>
                    <a:pt x="378524" y="212789"/>
                  </a:cubicBezTo>
                  <a:cubicBezTo>
                    <a:pt x="378809" y="214789"/>
                    <a:pt x="379000" y="216599"/>
                    <a:pt x="379381" y="218504"/>
                  </a:cubicBezTo>
                  <a:cubicBezTo>
                    <a:pt x="375952" y="218980"/>
                    <a:pt x="379190" y="224219"/>
                    <a:pt x="375761" y="224790"/>
                  </a:cubicBezTo>
                  <a:cubicBezTo>
                    <a:pt x="377571" y="229267"/>
                    <a:pt x="373094" y="228886"/>
                    <a:pt x="374142" y="232981"/>
                  </a:cubicBezTo>
                  <a:cubicBezTo>
                    <a:pt x="373285" y="232410"/>
                    <a:pt x="372618" y="232505"/>
                    <a:pt x="371951" y="233267"/>
                  </a:cubicBezTo>
                  <a:cubicBezTo>
                    <a:pt x="372713" y="239554"/>
                    <a:pt x="374523" y="244983"/>
                    <a:pt x="374333" y="249460"/>
                  </a:cubicBezTo>
                  <a:cubicBezTo>
                    <a:pt x="372713" y="249746"/>
                    <a:pt x="374523" y="245650"/>
                    <a:pt x="372237" y="246888"/>
                  </a:cubicBezTo>
                  <a:cubicBezTo>
                    <a:pt x="370618" y="249650"/>
                    <a:pt x="374714" y="255746"/>
                    <a:pt x="372618" y="256984"/>
                  </a:cubicBezTo>
                  <a:cubicBezTo>
                    <a:pt x="372142" y="256127"/>
                    <a:pt x="372809" y="253651"/>
                    <a:pt x="371094" y="254413"/>
                  </a:cubicBezTo>
                  <a:cubicBezTo>
                    <a:pt x="369094" y="256699"/>
                    <a:pt x="374523" y="261937"/>
                    <a:pt x="369856" y="261937"/>
                  </a:cubicBezTo>
                  <a:cubicBezTo>
                    <a:pt x="369189" y="260699"/>
                    <a:pt x="372237" y="258985"/>
                    <a:pt x="369475" y="259175"/>
                  </a:cubicBezTo>
                  <a:cubicBezTo>
                    <a:pt x="367284" y="260032"/>
                    <a:pt x="370713" y="262033"/>
                    <a:pt x="367093" y="261937"/>
                  </a:cubicBezTo>
                  <a:cubicBezTo>
                    <a:pt x="368427" y="265271"/>
                    <a:pt x="365950" y="265843"/>
                    <a:pt x="364998" y="267843"/>
                  </a:cubicBezTo>
                  <a:cubicBezTo>
                    <a:pt x="366332" y="269939"/>
                    <a:pt x="366427" y="273558"/>
                    <a:pt x="366998" y="276701"/>
                  </a:cubicBezTo>
                  <a:cubicBezTo>
                    <a:pt x="365569" y="276797"/>
                    <a:pt x="365189" y="275844"/>
                    <a:pt x="364331" y="277178"/>
                  </a:cubicBezTo>
                  <a:cubicBezTo>
                    <a:pt x="364141" y="279464"/>
                    <a:pt x="367093" y="281654"/>
                    <a:pt x="364045" y="282226"/>
                  </a:cubicBezTo>
                  <a:cubicBezTo>
                    <a:pt x="363284" y="280606"/>
                    <a:pt x="364617" y="280511"/>
                    <a:pt x="364045" y="278797"/>
                  </a:cubicBezTo>
                  <a:cubicBezTo>
                    <a:pt x="360426" y="280511"/>
                    <a:pt x="360902" y="285179"/>
                    <a:pt x="359188" y="288036"/>
                  </a:cubicBezTo>
                  <a:cubicBezTo>
                    <a:pt x="359378" y="289560"/>
                    <a:pt x="359664" y="291084"/>
                    <a:pt x="359950" y="292513"/>
                  </a:cubicBezTo>
                  <a:cubicBezTo>
                    <a:pt x="358902" y="292227"/>
                    <a:pt x="358045" y="290894"/>
                    <a:pt x="356997" y="292418"/>
                  </a:cubicBezTo>
                  <a:cubicBezTo>
                    <a:pt x="357092" y="293179"/>
                    <a:pt x="357187" y="293846"/>
                    <a:pt x="357378" y="294704"/>
                  </a:cubicBezTo>
                  <a:cubicBezTo>
                    <a:pt x="358711" y="296418"/>
                    <a:pt x="359474" y="292894"/>
                    <a:pt x="360140" y="294323"/>
                  </a:cubicBezTo>
                  <a:cubicBezTo>
                    <a:pt x="360521" y="296704"/>
                    <a:pt x="360902" y="299085"/>
                    <a:pt x="361188" y="301466"/>
                  </a:cubicBezTo>
                  <a:cubicBezTo>
                    <a:pt x="362807" y="301657"/>
                    <a:pt x="365665" y="300133"/>
                    <a:pt x="366332" y="301371"/>
                  </a:cubicBezTo>
                  <a:cubicBezTo>
                    <a:pt x="367284" y="305848"/>
                    <a:pt x="360807" y="304991"/>
                    <a:pt x="360045" y="308420"/>
                  </a:cubicBezTo>
                  <a:cubicBezTo>
                    <a:pt x="356807" y="309277"/>
                    <a:pt x="352044" y="309277"/>
                    <a:pt x="350615" y="309848"/>
                  </a:cubicBezTo>
                  <a:cubicBezTo>
                    <a:pt x="350806" y="314420"/>
                    <a:pt x="352234" y="317468"/>
                    <a:pt x="356711" y="316325"/>
                  </a:cubicBezTo>
                  <a:cubicBezTo>
                    <a:pt x="354901" y="318802"/>
                    <a:pt x="358235" y="318230"/>
                    <a:pt x="359378" y="318802"/>
                  </a:cubicBezTo>
                  <a:cubicBezTo>
                    <a:pt x="359569" y="320040"/>
                    <a:pt x="359664" y="321469"/>
                    <a:pt x="360045" y="322707"/>
                  </a:cubicBezTo>
                  <a:cubicBezTo>
                    <a:pt x="358331" y="323279"/>
                    <a:pt x="358045" y="321945"/>
                    <a:pt x="357187" y="323088"/>
                  </a:cubicBezTo>
                  <a:cubicBezTo>
                    <a:pt x="357092" y="325469"/>
                    <a:pt x="359092" y="326422"/>
                    <a:pt x="357950" y="328041"/>
                  </a:cubicBezTo>
                  <a:cubicBezTo>
                    <a:pt x="355568" y="327755"/>
                    <a:pt x="350520" y="328136"/>
                    <a:pt x="348425" y="329565"/>
                  </a:cubicBezTo>
                  <a:cubicBezTo>
                    <a:pt x="349282" y="330899"/>
                    <a:pt x="349663" y="332899"/>
                    <a:pt x="349758" y="335090"/>
                  </a:cubicBezTo>
                  <a:cubicBezTo>
                    <a:pt x="349186" y="335756"/>
                    <a:pt x="347948" y="335947"/>
                    <a:pt x="347282" y="336518"/>
                  </a:cubicBezTo>
                  <a:cubicBezTo>
                    <a:pt x="348615" y="339662"/>
                    <a:pt x="348901" y="344138"/>
                    <a:pt x="349567" y="348139"/>
                  </a:cubicBezTo>
                  <a:cubicBezTo>
                    <a:pt x="349663" y="349949"/>
                    <a:pt x="346805" y="349758"/>
                    <a:pt x="347377" y="351854"/>
                  </a:cubicBezTo>
                  <a:cubicBezTo>
                    <a:pt x="348329" y="353568"/>
                    <a:pt x="349949" y="349377"/>
                    <a:pt x="350139" y="351949"/>
                  </a:cubicBezTo>
                  <a:cubicBezTo>
                    <a:pt x="349377" y="353378"/>
                    <a:pt x="345948" y="352901"/>
                    <a:pt x="344043" y="353568"/>
                  </a:cubicBezTo>
                  <a:cubicBezTo>
                    <a:pt x="343852" y="352711"/>
                    <a:pt x="343186" y="352616"/>
                    <a:pt x="343186" y="351377"/>
                  </a:cubicBezTo>
                  <a:cubicBezTo>
                    <a:pt x="342043" y="352139"/>
                    <a:pt x="340804" y="352901"/>
                    <a:pt x="340900" y="354521"/>
                  </a:cubicBezTo>
                  <a:cubicBezTo>
                    <a:pt x="345662" y="353378"/>
                    <a:pt x="342614" y="362903"/>
                    <a:pt x="345281" y="364712"/>
                  </a:cubicBezTo>
                  <a:cubicBezTo>
                    <a:pt x="343948" y="366141"/>
                    <a:pt x="342805" y="367760"/>
                    <a:pt x="342805" y="370046"/>
                  </a:cubicBezTo>
                  <a:cubicBezTo>
                    <a:pt x="339661" y="370713"/>
                    <a:pt x="336804" y="371094"/>
                    <a:pt x="333756" y="371475"/>
                  </a:cubicBezTo>
                  <a:cubicBezTo>
                    <a:pt x="334137" y="373761"/>
                    <a:pt x="334423" y="375952"/>
                    <a:pt x="334899" y="378238"/>
                  </a:cubicBezTo>
                  <a:cubicBezTo>
                    <a:pt x="334137" y="378333"/>
                    <a:pt x="333375" y="378619"/>
                    <a:pt x="332613" y="378524"/>
                  </a:cubicBezTo>
                  <a:cubicBezTo>
                    <a:pt x="332803" y="384905"/>
                    <a:pt x="336804" y="391287"/>
                    <a:pt x="332137" y="393478"/>
                  </a:cubicBezTo>
                  <a:cubicBezTo>
                    <a:pt x="330422" y="393859"/>
                    <a:pt x="328803" y="392621"/>
                    <a:pt x="327660" y="394145"/>
                  </a:cubicBezTo>
                  <a:cubicBezTo>
                    <a:pt x="327755" y="395002"/>
                    <a:pt x="327850" y="395764"/>
                    <a:pt x="328041" y="396526"/>
                  </a:cubicBezTo>
                  <a:cubicBezTo>
                    <a:pt x="329279" y="397288"/>
                    <a:pt x="329375" y="396240"/>
                    <a:pt x="330803" y="396050"/>
                  </a:cubicBezTo>
                  <a:cubicBezTo>
                    <a:pt x="330708" y="396716"/>
                    <a:pt x="330136" y="397288"/>
                    <a:pt x="330613" y="398336"/>
                  </a:cubicBezTo>
                  <a:cubicBezTo>
                    <a:pt x="333089" y="397193"/>
                    <a:pt x="335280" y="399098"/>
                    <a:pt x="337185" y="400622"/>
                  </a:cubicBezTo>
                  <a:cubicBezTo>
                    <a:pt x="338233" y="399479"/>
                    <a:pt x="341090" y="399574"/>
                    <a:pt x="342519" y="398621"/>
                  </a:cubicBezTo>
                  <a:cubicBezTo>
                    <a:pt x="341948" y="399955"/>
                    <a:pt x="341185" y="401003"/>
                    <a:pt x="340138" y="401860"/>
                  </a:cubicBezTo>
                  <a:cubicBezTo>
                    <a:pt x="339090" y="401574"/>
                    <a:pt x="338042" y="401288"/>
                    <a:pt x="336709" y="401288"/>
                  </a:cubicBezTo>
                  <a:cubicBezTo>
                    <a:pt x="335756" y="402812"/>
                    <a:pt x="335470" y="404527"/>
                    <a:pt x="333280" y="405194"/>
                  </a:cubicBezTo>
                  <a:cubicBezTo>
                    <a:pt x="330517" y="405575"/>
                    <a:pt x="330136" y="402812"/>
                    <a:pt x="327850" y="402527"/>
                  </a:cubicBezTo>
                  <a:cubicBezTo>
                    <a:pt x="327184" y="404717"/>
                    <a:pt x="324421" y="405003"/>
                    <a:pt x="325088" y="408146"/>
                  </a:cubicBezTo>
                  <a:cubicBezTo>
                    <a:pt x="326422" y="409289"/>
                    <a:pt x="328708" y="409194"/>
                    <a:pt x="328612" y="412147"/>
                  </a:cubicBezTo>
                  <a:cubicBezTo>
                    <a:pt x="326612" y="415195"/>
                    <a:pt x="325279" y="418529"/>
                    <a:pt x="321564" y="418910"/>
                  </a:cubicBezTo>
                  <a:cubicBezTo>
                    <a:pt x="322707" y="420434"/>
                    <a:pt x="322898" y="423101"/>
                    <a:pt x="323088" y="425482"/>
                  </a:cubicBezTo>
                  <a:cubicBezTo>
                    <a:pt x="318611" y="426149"/>
                    <a:pt x="316801" y="430911"/>
                    <a:pt x="316992" y="433292"/>
                  </a:cubicBezTo>
                  <a:cubicBezTo>
                    <a:pt x="316230" y="433292"/>
                    <a:pt x="315468" y="433483"/>
                    <a:pt x="314801" y="433578"/>
                  </a:cubicBezTo>
                  <a:cubicBezTo>
                    <a:pt x="315468" y="437579"/>
                    <a:pt x="315659" y="442151"/>
                    <a:pt x="317087" y="445199"/>
                  </a:cubicBezTo>
                  <a:cubicBezTo>
                    <a:pt x="315468" y="445389"/>
                    <a:pt x="313753" y="445770"/>
                    <a:pt x="312134" y="445961"/>
                  </a:cubicBezTo>
                  <a:cubicBezTo>
                    <a:pt x="312610" y="448723"/>
                    <a:pt x="312992" y="451580"/>
                    <a:pt x="313468" y="454343"/>
                  </a:cubicBezTo>
                  <a:cubicBezTo>
                    <a:pt x="310420" y="455771"/>
                    <a:pt x="310515" y="459296"/>
                    <a:pt x="306705" y="458724"/>
                  </a:cubicBezTo>
                  <a:cubicBezTo>
                    <a:pt x="308039" y="461963"/>
                    <a:pt x="303181" y="465392"/>
                    <a:pt x="306705" y="470249"/>
                  </a:cubicBezTo>
                  <a:cubicBezTo>
                    <a:pt x="306705" y="473202"/>
                    <a:pt x="302038" y="472726"/>
                    <a:pt x="301847" y="475488"/>
                  </a:cubicBezTo>
                  <a:cubicBezTo>
                    <a:pt x="302038" y="477679"/>
                    <a:pt x="304609" y="475202"/>
                    <a:pt x="304800" y="476060"/>
                  </a:cubicBezTo>
                  <a:cubicBezTo>
                    <a:pt x="304800" y="478631"/>
                    <a:pt x="306038" y="479393"/>
                    <a:pt x="305467" y="481108"/>
                  </a:cubicBezTo>
                  <a:cubicBezTo>
                    <a:pt x="303467" y="481679"/>
                    <a:pt x="303752" y="484061"/>
                    <a:pt x="301181" y="482917"/>
                  </a:cubicBezTo>
                  <a:cubicBezTo>
                    <a:pt x="299752" y="484061"/>
                    <a:pt x="302514" y="485013"/>
                    <a:pt x="300895" y="485870"/>
                  </a:cubicBezTo>
                  <a:cubicBezTo>
                    <a:pt x="299275" y="486442"/>
                    <a:pt x="298418" y="485870"/>
                    <a:pt x="297085" y="485775"/>
                  </a:cubicBezTo>
                  <a:cubicBezTo>
                    <a:pt x="295751" y="486823"/>
                    <a:pt x="298323" y="487966"/>
                    <a:pt x="296894" y="488633"/>
                  </a:cubicBezTo>
                  <a:cubicBezTo>
                    <a:pt x="294894" y="489490"/>
                    <a:pt x="293275" y="488347"/>
                    <a:pt x="292513" y="489394"/>
                  </a:cubicBezTo>
                  <a:cubicBezTo>
                    <a:pt x="293084" y="491490"/>
                    <a:pt x="292799" y="494729"/>
                    <a:pt x="294132" y="495967"/>
                  </a:cubicBezTo>
                  <a:cubicBezTo>
                    <a:pt x="291084" y="497396"/>
                    <a:pt x="291941" y="501587"/>
                    <a:pt x="292799" y="505873"/>
                  </a:cubicBezTo>
                  <a:cubicBezTo>
                    <a:pt x="292036" y="505968"/>
                    <a:pt x="291370" y="505968"/>
                    <a:pt x="290608" y="506159"/>
                  </a:cubicBezTo>
                  <a:cubicBezTo>
                    <a:pt x="292036" y="511588"/>
                    <a:pt x="286036" y="511302"/>
                    <a:pt x="286988" y="516446"/>
                  </a:cubicBezTo>
                  <a:cubicBezTo>
                    <a:pt x="286131" y="515969"/>
                    <a:pt x="285559" y="515969"/>
                    <a:pt x="284702" y="516827"/>
                  </a:cubicBezTo>
                  <a:cubicBezTo>
                    <a:pt x="284702" y="518922"/>
                    <a:pt x="285845" y="519208"/>
                    <a:pt x="286036" y="521208"/>
                  </a:cubicBezTo>
                  <a:cubicBezTo>
                    <a:pt x="280130" y="522637"/>
                    <a:pt x="279273" y="525399"/>
                    <a:pt x="273653" y="526542"/>
                  </a:cubicBezTo>
                  <a:cubicBezTo>
                    <a:pt x="270986" y="525209"/>
                    <a:pt x="269462" y="523875"/>
                    <a:pt x="268795" y="521017"/>
                  </a:cubicBezTo>
                  <a:cubicBezTo>
                    <a:pt x="265271" y="521303"/>
                    <a:pt x="267176" y="523494"/>
                    <a:pt x="266986" y="524161"/>
                  </a:cubicBezTo>
                  <a:cubicBezTo>
                    <a:pt x="264128" y="523018"/>
                    <a:pt x="265081" y="526066"/>
                    <a:pt x="264700" y="527304"/>
                  </a:cubicBezTo>
                  <a:cubicBezTo>
                    <a:pt x="261652" y="526733"/>
                    <a:pt x="257175" y="528066"/>
                    <a:pt x="253460" y="528542"/>
                  </a:cubicBezTo>
                  <a:cubicBezTo>
                    <a:pt x="252222" y="529400"/>
                    <a:pt x="254699" y="530066"/>
                    <a:pt x="253270" y="530828"/>
                  </a:cubicBezTo>
                  <a:cubicBezTo>
                    <a:pt x="250508" y="531495"/>
                    <a:pt x="248793" y="533686"/>
                    <a:pt x="246507" y="534638"/>
                  </a:cubicBezTo>
                  <a:cubicBezTo>
                    <a:pt x="245364" y="535210"/>
                    <a:pt x="244126" y="534353"/>
                    <a:pt x="243173" y="534638"/>
                  </a:cubicBezTo>
                  <a:cubicBezTo>
                    <a:pt x="241364" y="535210"/>
                    <a:pt x="239554" y="537686"/>
                    <a:pt x="237268" y="538448"/>
                  </a:cubicBezTo>
                  <a:cubicBezTo>
                    <a:pt x="234601" y="539115"/>
                    <a:pt x="232886" y="539115"/>
                    <a:pt x="229457" y="539020"/>
                  </a:cubicBezTo>
                  <a:cubicBezTo>
                    <a:pt x="226981" y="543592"/>
                    <a:pt x="216979" y="542639"/>
                    <a:pt x="213550" y="546640"/>
                  </a:cubicBezTo>
                  <a:cubicBezTo>
                    <a:pt x="212408" y="546640"/>
                    <a:pt x="212312" y="545211"/>
                    <a:pt x="211550" y="544544"/>
                  </a:cubicBezTo>
                  <a:cubicBezTo>
                    <a:pt x="207359" y="546640"/>
                    <a:pt x="203073" y="548640"/>
                    <a:pt x="196882" y="549021"/>
                  </a:cubicBezTo>
                  <a:cubicBezTo>
                    <a:pt x="196406" y="551307"/>
                    <a:pt x="195358" y="552355"/>
                    <a:pt x="192691" y="551974"/>
                  </a:cubicBezTo>
                  <a:cubicBezTo>
                    <a:pt x="192119" y="553212"/>
                    <a:pt x="191834" y="554831"/>
                    <a:pt x="189928" y="555212"/>
                  </a:cubicBezTo>
                  <a:cubicBezTo>
                    <a:pt x="187452" y="553307"/>
                    <a:pt x="182309" y="552355"/>
                    <a:pt x="178879" y="554069"/>
                  </a:cubicBezTo>
                  <a:cubicBezTo>
                    <a:pt x="178784" y="555879"/>
                    <a:pt x="180118" y="555689"/>
                    <a:pt x="179356" y="556832"/>
                  </a:cubicBezTo>
                  <a:cubicBezTo>
                    <a:pt x="178499" y="556832"/>
                    <a:pt x="178117" y="556355"/>
                    <a:pt x="176879" y="556736"/>
                  </a:cubicBezTo>
                  <a:cubicBezTo>
                    <a:pt x="176879" y="558451"/>
                    <a:pt x="178308" y="558165"/>
                    <a:pt x="177451" y="559403"/>
                  </a:cubicBezTo>
                  <a:cubicBezTo>
                    <a:pt x="174022" y="560642"/>
                    <a:pt x="166497" y="562451"/>
                    <a:pt x="161544" y="564261"/>
                  </a:cubicBezTo>
                  <a:cubicBezTo>
                    <a:pt x="160687" y="564833"/>
                    <a:pt x="161068" y="566642"/>
                    <a:pt x="159258" y="566833"/>
                  </a:cubicBezTo>
                  <a:cubicBezTo>
                    <a:pt x="157925" y="564928"/>
                    <a:pt x="156115" y="563975"/>
                    <a:pt x="154591" y="562261"/>
                  </a:cubicBezTo>
                  <a:cubicBezTo>
                    <a:pt x="152495" y="562832"/>
                    <a:pt x="152019" y="563594"/>
                    <a:pt x="150209" y="562928"/>
                  </a:cubicBezTo>
                  <a:cubicBezTo>
                    <a:pt x="149828" y="565499"/>
                    <a:pt x="146971" y="565309"/>
                    <a:pt x="145066" y="566642"/>
                  </a:cubicBezTo>
                  <a:cubicBezTo>
                    <a:pt x="142875" y="567976"/>
                    <a:pt x="143066" y="570071"/>
                    <a:pt x="141637" y="570548"/>
                  </a:cubicBezTo>
                  <a:cubicBezTo>
                    <a:pt x="138779" y="571405"/>
                    <a:pt x="137446" y="570262"/>
                    <a:pt x="134588" y="569309"/>
                  </a:cubicBezTo>
                  <a:cubicBezTo>
                    <a:pt x="130778" y="569119"/>
                    <a:pt x="130683" y="571786"/>
                    <a:pt x="127064" y="571595"/>
                  </a:cubicBezTo>
                  <a:cubicBezTo>
                    <a:pt x="127064" y="572643"/>
                    <a:pt x="127825" y="572738"/>
                    <a:pt x="127921" y="573691"/>
                  </a:cubicBezTo>
                  <a:cubicBezTo>
                    <a:pt x="123634" y="575596"/>
                    <a:pt x="115824" y="578072"/>
                    <a:pt x="113633" y="573596"/>
                  </a:cubicBezTo>
                  <a:cubicBezTo>
                    <a:pt x="113062" y="568071"/>
                    <a:pt x="108871" y="567595"/>
                    <a:pt x="106108" y="565023"/>
                  </a:cubicBezTo>
                  <a:cubicBezTo>
                    <a:pt x="106299" y="561213"/>
                    <a:pt x="105442" y="559880"/>
                    <a:pt x="103918" y="557308"/>
                  </a:cubicBezTo>
                  <a:cubicBezTo>
                    <a:pt x="103442" y="555974"/>
                    <a:pt x="104680" y="556069"/>
                    <a:pt x="104013" y="554546"/>
                  </a:cubicBezTo>
                  <a:cubicBezTo>
                    <a:pt x="99155" y="547783"/>
                    <a:pt x="97250" y="537401"/>
                    <a:pt x="93821" y="528733"/>
                  </a:cubicBezTo>
                  <a:cubicBezTo>
                    <a:pt x="86011" y="524923"/>
                    <a:pt x="85916" y="514160"/>
                    <a:pt x="78962" y="509873"/>
                  </a:cubicBezTo>
                  <a:cubicBezTo>
                    <a:pt x="78676" y="508254"/>
                    <a:pt x="78391" y="506540"/>
                    <a:pt x="78105" y="504920"/>
                  </a:cubicBezTo>
                  <a:cubicBezTo>
                    <a:pt x="75248" y="505111"/>
                    <a:pt x="75343" y="501682"/>
                    <a:pt x="74867" y="498539"/>
                  </a:cubicBezTo>
                  <a:cubicBezTo>
                    <a:pt x="74104" y="497586"/>
                    <a:pt x="72200" y="498062"/>
                    <a:pt x="72295" y="496062"/>
                  </a:cubicBezTo>
                  <a:cubicBezTo>
                    <a:pt x="72866" y="487680"/>
                    <a:pt x="61627" y="486823"/>
                    <a:pt x="66294" y="479393"/>
                  </a:cubicBezTo>
                  <a:cubicBezTo>
                    <a:pt x="63913" y="477393"/>
                    <a:pt x="62103" y="469868"/>
                    <a:pt x="64484" y="467106"/>
                  </a:cubicBezTo>
                  <a:cubicBezTo>
                    <a:pt x="61246" y="465963"/>
                    <a:pt x="62484" y="458629"/>
                    <a:pt x="60484" y="455771"/>
                  </a:cubicBezTo>
                  <a:cubicBezTo>
                    <a:pt x="61246" y="455867"/>
                    <a:pt x="61627" y="456438"/>
                    <a:pt x="62865" y="456057"/>
                  </a:cubicBezTo>
                  <a:cubicBezTo>
                    <a:pt x="62770" y="454057"/>
                    <a:pt x="62198" y="452914"/>
                    <a:pt x="61627" y="451580"/>
                  </a:cubicBezTo>
                  <a:cubicBezTo>
                    <a:pt x="66104" y="446437"/>
                    <a:pt x="59531" y="432626"/>
                    <a:pt x="61817" y="427196"/>
                  </a:cubicBezTo>
                  <a:cubicBezTo>
                    <a:pt x="61246" y="425863"/>
                    <a:pt x="60103" y="425196"/>
                    <a:pt x="59626" y="423481"/>
                  </a:cubicBezTo>
                  <a:cubicBezTo>
                    <a:pt x="61817" y="421957"/>
                    <a:pt x="59246" y="416528"/>
                    <a:pt x="62389" y="415766"/>
                  </a:cubicBezTo>
                  <a:cubicBezTo>
                    <a:pt x="60960" y="407575"/>
                    <a:pt x="63532" y="402336"/>
                    <a:pt x="61436" y="393668"/>
                  </a:cubicBezTo>
                  <a:cubicBezTo>
                    <a:pt x="63817" y="389001"/>
                    <a:pt x="62865" y="381667"/>
                    <a:pt x="66294" y="377476"/>
                  </a:cubicBezTo>
                  <a:cubicBezTo>
                    <a:pt x="66199" y="376238"/>
                    <a:pt x="66008" y="374904"/>
                    <a:pt x="65818" y="373666"/>
                  </a:cubicBezTo>
                  <a:cubicBezTo>
                    <a:pt x="66961" y="371856"/>
                    <a:pt x="68008" y="369951"/>
                    <a:pt x="66961" y="366522"/>
                  </a:cubicBezTo>
                  <a:cubicBezTo>
                    <a:pt x="71057" y="363855"/>
                    <a:pt x="69437" y="356902"/>
                    <a:pt x="73533" y="354235"/>
                  </a:cubicBezTo>
                  <a:cubicBezTo>
                    <a:pt x="71533" y="351282"/>
                    <a:pt x="76295" y="349282"/>
                    <a:pt x="74581" y="346615"/>
                  </a:cubicBezTo>
                  <a:cubicBezTo>
                    <a:pt x="77057" y="345662"/>
                    <a:pt x="78295" y="343948"/>
                    <a:pt x="81629" y="343853"/>
                  </a:cubicBezTo>
                  <a:cubicBezTo>
                    <a:pt x="82677" y="340424"/>
                    <a:pt x="85820" y="338233"/>
                    <a:pt x="86582" y="334518"/>
                  </a:cubicBezTo>
                  <a:cubicBezTo>
                    <a:pt x="92488" y="332518"/>
                    <a:pt x="91154" y="324993"/>
                    <a:pt x="94774" y="321374"/>
                  </a:cubicBezTo>
                  <a:cubicBezTo>
                    <a:pt x="102299" y="318611"/>
                    <a:pt x="101060" y="309181"/>
                    <a:pt x="109728" y="307086"/>
                  </a:cubicBezTo>
                  <a:cubicBezTo>
                    <a:pt x="110109" y="304991"/>
                    <a:pt x="109252" y="304610"/>
                    <a:pt x="109442" y="302038"/>
                  </a:cubicBezTo>
                  <a:cubicBezTo>
                    <a:pt x="113824" y="297942"/>
                    <a:pt x="116015" y="292418"/>
                    <a:pt x="123634" y="290703"/>
                  </a:cubicBezTo>
                  <a:cubicBezTo>
                    <a:pt x="125635" y="288036"/>
                    <a:pt x="125825" y="284321"/>
                    <a:pt x="128587" y="282035"/>
                  </a:cubicBezTo>
                  <a:cubicBezTo>
                    <a:pt x="130397" y="280606"/>
                    <a:pt x="133731" y="280702"/>
                    <a:pt x="135541" y="278606"/>
                  </a:cubicBezTo>
                  <a:cubicBezTo>
                    <a:pt x="134398" y="275558"/>
                    <a:pt x="137160" y="271939"/>
                    <a:pt x="134112" y="268700"/>
                  </a:cubicBezTo>
                  <a:cubicBezTo>
                    <a:pt x="134493" y="264986"/>
                    <a:pt x="136874" y="262795"/>
                    <a:pt x="138493" y="260032"/>
                  </a:cubicBezTo>
                  <a:cubicBezTo>
                    <a:pt x="136779" y="254699"/>
                    <a:pt x="135541" y="249079"/>
                    <a:pt x="138398" y="244697"/>
                  </a:cubicBezTo>
                  <a:cubicBezTo>
                    <a:pt x="139541" y="238030"/>
                    <a:pt x="131254" y="237744"/>
                    <a:pt x="131064" y="233839"/>
                  </a:cubicBezTo>
                  <a:cubicBezTo>
                    <a:pt x="130778" y="230886"/>
                    <a:pt x="133445" y="230886"/>
                    <a:pt x="135350" y="228029"/>
                  </a:cubicBezTo>
                  <a:cubicBezTo>
                    <a:pt x="132588" y="223552"/>
                    <a:pt x="130492" y="218027"/>
                    <a:pt x="123253" y="219551"/>
                  </a:cubicBezTo>
                  <a:cubicBezTo>
                    <a:pt x="121920" y="215646"/>
                    <a:pt x="118300" y="214694"/>
                    <a:pt x="113443" y="215455"/>
                  </a:cubicBezTo>
                  <a:cubicBezTo>
                    <a:pt x="110300" y="204883"/>
                    <a:pt x="97631" y="207550"/>
                    <a:pt x="92774" y="199168"/>
                  </a:cubicBezTo>
                  <a:cubicBezTo>
                    <a:pt x="86963" y="200882"/>
                    <a:pt x="82867" y="196882"/>
                    <a:pt x="76676" y="198215"/>
                  </a:cubicBezTo>
                  <a:cubicBezTo>
                    <a:pt x="73247" y="195739"/>
                    <a:pt x="71628" y="191453"/>
                    <a:pt x="71914" y="185737"/>
                  </a:cubicBezTo>
                  <a:cubicBezTo>
                    <a:pt x="69533" y="186309"/>
                    <a:pt x="72771" y="190976"/>
                    <a:pt x="69913" y="191262"/>
                  </a:cubicBezTo>
                  <a:cubicBezTo>
                    <a:pt x="66389" y="190119"/>
                    <a:pt x="65151" y="194501"/>
                    <a:pt x="61341" y="194881"/>
                  </a:cubicBezTo>
                  <a:cubicBezTo>
                    <a:pt x="59722" y="193929"/>
                    <a:pt x="57817" y="193453"/>
                    <a:pt x="57721" y="190309"/>
                  </a:cubicBezTo>
                  <a:cubicBezTo>
                    <a:pt x="52673" y="186690"/>
                    <a:pt x="45434" y="186023"/>
                    <a:pt x="39624" y="183356"/>
                  </a:cubicBezTo>
                  <a:cubicBezTo>
                    <a:pt x="38386" y="183737"/>
                    <a:pt x="37719" y="184499"/>
                    <a:pt x="35814" y="184595"/>
                  </a:cubicBezTo>
                  <a:cubicBezTo>
                    <a:pt x="34385" y="184214"/>
                    <a:pt x="33814" y="182785"/>
                    <a:pt x="32575" y="182118"/>
                  </a:cubicBezTo>
                  <a:cubicBezTo>
                    <a:pt x="30099" y="182690"/>
                    <a:pt x="28384" y="184023"/>
                    <a:pt x="26003" y="183642"/>
                  </a:cubicBezTo>
                  <a:cubicBezTo>
                    <a:pt x="24479" y="183547"/>
                    <a:pt x="23622" y="181166"/>
                    <a:pt x="22669" y="180784"/>
                  </a:cubicBezTo>
                  <a:cubicBezTo>
                    <a:pt x="17621" y="178784"/>
                    <a:pt x="10954" y="180784"/>
                    <a:pt x="7144" y="183642"/>
                  </a:cubicBezTo>
                  <a:cubicBezTo>
                    <a:pt x="8192" y="194977"/>
                    <a:pt x="11239" y="201168"/>
                    <a:pt x="15240" y="207359"/>
                  </a:cubicBezTo>
                  <a:cubicBezTo>
                    <a:pt x="16002" y="209074"/>
                    <a:pt x="15050" y="209550"/>
                    <a:pt x="15240" y="210788"/>
                  </a:cubicBezTo>
                  <a:cubicBezTo>
                    <a:pt x="16192" y="212122"/>
                    <a:pt x="17907" y="209836"/>
                    <a:pt x="18193" y="210883"/>
                  </a:cubicBezTo>
                  <a:cubicBezTo>
                    <a:pt x="18955" y="213360"/>
                    <a:pt x="17145" y="215836"/>
                    <a:pt x="20098" y="215741"/>
                  </a:cubicBezTo>
                  <a:cubicBezTo>
                    <a:pt x="21526" y="214789"/>
                    <a:pt x="18097" y="213074"/>
                    <a:pt x="20764" y="212789"/>
                  </a:cubicBezTo>
                  <a:cubicBezTo>
                    <a:pt x="20479" y="221837"/>
                    <a:pt x="25717" y="224314"/>
                    <a:pt x="25717" y="230981"/>
                  </a:cubicBezTo>
                  <a:cubicBezTo>
                    <a:pt x="26670" y="232124"/>
                    <a:pt x="27622" y="229457"/>
                    <a:pt x="28670" y="230981"/>
                  </a:cubicBezTo>
                  <a:cubicBezTo>
                    <a:pt x="26956" y="236696"/>
                    <a:pt x="33433" y="235934"/>
                    <a:pt x="32004" y="241840"/>
                  </a:cubicBezTo>
                  <a:cubicBezTo>
                    <a:pt x="32861" y="242030"/>
                    <a:pt x="34766" y="240697"/>
                    <a:pt x="34862" y="241935"/>
                  </a:cubicBezTo>
                  <a:cubicBezTo>
                    <a:pt x="35338" y="243840"/>
                    <a:pt x="34862" y="244697"/>
                    <a:pt x="34862" y="245935"/>
                  </a:cubicBezTo>
                  <a:cubicBezTo>
                    <a:pt x="35909" y="247269"/>
                    <a:pt x="37052" y="244602"/>
                    <a:pt x="37719" y="246126"/>
                  </a:cubicBezTo>
                  <a:cubicBezTo>
                    <a:pt x="37052" y="251365"/>
                    <a:pt x="41243" y="250317"/>
                    <a:pt x="41338" y="254603"/>
                  </a:cubicBezTo>
                  <a:cubicBezTo>
                    <a:pt x="42196" y="254508"/>
                    <a:pt x="43339" y="254127"/>
                    <a:pt x="43720" y="254794"/>
                  </a:cubicBezTo>
                  <a:cubicBezTo>
                    <a:pt x="44101" y="258413"/>
                    <a:pt x="46672" y="259271"/>
                    <a:pt x="49339" y="257937"/>
                  </a:cubicBezTo>
                  <a:cubicBezTo>
                    <a:pt x="49816" y="259271"/>
                    <a:pt x="48482" y="259271"/>
                    <a:pt x="49149" y="260985"/>
                  </a:cubicBezTo>
                  <a:cubicBezTo>
                    <a:pt x="50578" y="261461"/>
                    <a:pt x="51244" y="258985"/>
                    <a:pt x="51911" y="260509"/>
                  </a:cubicBezTo>
                  <a:cubicBezTo>
                    <a:pt x="51435" y="264604"/>
                    <a:pt x="55626" y="262509"/>
                    <a:pt x="55150" y="266795"/>
                  </a:cubicBezTo>
                  <a:cubicBezTo>
                    <a:pt x="56007" y="266700"/>
                    <a:pt x="57150" y="266319"/>
                    <a:pt x="57436" y="266986"/>
                  </a:cubicBezTo>
                  <a:cubicBezTo>
                    <a:pt x="58198" y="273177"/>
                    <a:pt x="64198" y="268034"/>
                    <a:pt x="65722" y="273082"/>
                  </a:cubicBezTo>
                  <a:cubicBezTo>
                    <a:pt x="65342" y="274796"/>
                    <a:pt x="65627" y="276987"/>
                    <a:pt x="66104" y="279273"/>
                  </a:cubicBezTo>
                  <a:cubicBezTo>
                    <a:pt x="67818" y="279845"/>
                    <a:pt x="68866" y="278035"/>
                    <a:pt x="70771" y="279082"/>
                  </a:cubicBezTo>
                  <a:cubicBezTo>
                    <a:pt x="71628" y="278606"/>
                    <a:pt x="70294" y="276511"/>
                    <a:pt x="71437" y="276225"/>
                  </a:cubicBezTo>
                  <a:cubicBezTo>
                    <a:pt x="74295" y="275177"/>
                    <a:pt x="74771" y="277559"/>
                    <a:pt x="75343" y="279559"/>
                  </a:cubicBezTo>
                  <a:cubicBezTo>
                    <a:pt x="77629" y="281654"/>
                    <a:pt x="82296" y="282321"/>
                    <a:pt x="81534" y="286703"/>
                  </a:cubicBezTo>
                  <a:cubicBezTo>
                    <a:pt x="83058" y="287179"/>
                    <a:pt x="83629" y="284607"/>
                    <a:pt x="84296" y="286131"/>
                  </a:cubicBezTo>
                  <a:cubicBezTo>
                    <a:pt x="85058" y="288893"/>
                    <a:pt x="83344" y="289751"/>
                    <a:pt x="82201" y="291084"/>
                  </a:cubicBezTo>
                  <a:cubicBezTo>
                    <a:pt x="84582" y="295942"/>
                    <a:pt x="78676" y="298228"/>
                    <a:pt x="79534" y="303562"/>
                  </a:cubicBezTo>
                  <a:cubicBezTo>
                    <a:pt x="78105" y="303657"/>
                    <a:pt x="77533" y="302704"/>
                    <a:pt x="76676" y="303848"/>
                  </a:cubicBezTo>
                  <a:cubicBezTo>
                    <a:pt x="76581" y="306038"/>
                    <a:pt x="79534" y="307277"/>
                    <a:pt x="77343" y="308229"/>
                  </a:cubicBezTo>
                  <a:cubicBezTo>
                    <a:pt x="75914" y="307943"/>
                    <a:pt x="78105" y="304991"/>
                    <a:pt x="75248" y="305753"/>
                  </a:cubicBezTo>
                  <a:cubicBezTo>
                    <a:pt x="74295" y="307657"/>
                    <a:pt x="76581" y="309944"/>
                    <a:pt x="76295" y="312992"/>
                  </a:cubicBezTo>
                  <a:cubicBezTo>
                    <a:pt x="74962" y="313087"/>
                    <a:pt x="74295" y="313373"/>
                    <a:pt x="73724" y="313944"/>
                  </a:cubicBezTo>
                  <a:cubicBezTo>
                    <a:pt x="74009" y="314992"/>
                    <a:pt x="75724" y="317468"/>
                    <a:pt x="74390" y="318421"/>
                  </a:cubicBezTo>
                  <a:cubicBezTo>
                    <a:pt x="72581" y="318802"/>
                    <a:pt x="71914" y="317754"/>
                    <a:pt x="69818" y="318421"/>
                  </a:cubicBezTo>
                  <a:cubicBezTo>
                    <a:pt x="69628" y="321278"/>
                    <a:pt x="71818" y="324326"/>
                    <a:pt x="70866" y="325755"/>
                  </a:cubicBezTo>
                  <a:cubicBezTo>
                    <a:pt x="69628" y="325660"/>
                    <a:pt x="70580" y="322612"/>
                    <a:pt x="68866" y="323183"/>
                  </a:cubicBezTo>
                  <a:cubicBezTo>
                    <a:pt x="67056" y="325469"/>
                    <a:pt x="71057" y="330232"/>
                    <a:pt x="68866" y="331184"/>
                  </a:cubicBezTo>
                  <a:cubicBezTo>
                    <a:pt x="67342" y="330899"/>
                    <a:pt x="70009" y="328136"/>
                    <a:pt x="67437" y="328613"/>
                  </a:cubicBezTo>
                  <a:cubicBezTo>
                    <a:pt x="65056" y="329660"/>
                    <a:pt x="70009" y="337090"/>
                    <a:pt x="67723" y="338138"/>
                  </a:cubicBezTo>
                  <a:cubicBezTo>
                    <a:pt x="66294" y="337852"/>
                    <a:pt x="68485" y="334899"/>
                    <a:pt x="65532" y="335661"/>
                  </a:cubicBezTo>
                  <a:cubicBezTo>
                    <a:pt x="65722" y="337756"/>
                    <a:pt x="65818" y="345377"/>
                    <a:pt x="69247" y="345281"/>
                  </a:cubicBezTo>
                  <a:cubicBezTo>
                    <a:pt x="65722" y="345186"/>
                    <a:pt x="64103" y="345757"/>
                    <a:pt x="59722" y="346234"/>
                  </a:cubicBezTo>
                  <a:cubicBezTo>
                    <a:pt x="59817" y="347663"/>
                    <a:pt x="59246" y="348425"/>
                    <a:pt x="57817" y="348805"/>
                  </a:cubicBezTo>
                  <a:cubicBezTo>
                    <a:pt x="58293" y="351282"/>
                    <a:pt x="58388" y="354330"/>
                    <a:pt x="59531" y="355949"/>
                  </a:cubicBezTo>
                  <a:cubicBezTo>
                    <a:pt x="58579" y="356140"/>
                    <a:pt x="57721" y="356235"/>
                    <a:pt x="56769" y="356330"/>
                  </a:cubicBezTo>
                  <a:cubicBezTo>
                    <a:pt x="56579" y="357854"/>
                    <a:pt x="58102" y="360521"/>
                    <a:pt x="56959" y="361474"/>
                  </a:cubicBezTo>
                  <a:cubicBezTo>
                    <a:pt x="55626" y="361283"/>
                    <a:pt x="53435" y="360902"/>
                    <a:pt x="52483" y="362045"/>
                  </a:cubicBezTo>
                  <a:cubicBezTo>
                    <a:pt x="53245" y="364236"/>
                    <a:pt x="54959" y="368618"/>
                    <a:pt x="53912" y="370904"/>
                  </a:cubicBezTo>
                  <a:cubicBezTo>
                    <a:pt x="52578" y="370904"/>
                    <a:pt x="53530" y="367855"/>
                    <a:pt x="51816" y="368427"/>
                  </a:cubicBezTo>
                  <a:cubicBezTo>
                    <a:pt x="50768" y="370046"/>
                    <a:pt x="52292" y="371856"/>
                    <a:pt x="52578" y="373475"/>
                  </a:cubicBezTo>
                  <a:cubicBezTo>
                    <a:pt x="50578" y="374999"/>
                    <a:pt x="49625" y="377190"/>
                    <a:pt x="50863" y="381095"/>
                  </a:cubicBezTo>
                  <a:cubicBezTo>
                    <a:pt x="50101" y="381095"/>
                    <a:pt x="49625" y="380524"/>
                    <a:pt x="48577" y="380905"/>
                  </a:cubicBezTo>
                  <a:cubicBezTo>
                    <a:pt x="48006" y="385381"/>
                    <a:pt x="52959" y="392716"/>
                    <a:pt x="48768" y="393382"/>
                  </a:cubicBezTo>
                  <a:cubicBezTo>
                    <a:pt x="47720" y="390811"/>
                    <a:pt x="49625" y="390525"/>
                    <a:pt x="49149" y="388239"/>
                  </a:cubicBezTo>
                  <a:cubicBezTo>
                    <a:pt x="46482" y="388334"/>
                    <a:pt x="47054" y="391001"/>
                    <a:pt x="45244" y="391668"/>
                  </a:cubicBezTo>
                  <a:cubicBezTo>
                    <a:pt x="46101" y="393668"/>
                    <a:pt x="47339" y="398526"/>
                    <a:pt x="46577" y="400622"/>
                  </a:cubicBezTo>
                  <a:cubicBezTo>
                    <a:pt x="44767" y="400050"/>
                    <a:pt x="47434" y="397383"/>
                    <a:pt x="44387" y="398145"/>
                  </a:cubicBezTo>
                  <a:cubicBezTo>
                    <a:pt x="44005" y="400431"/>
                    <a:pt x="45910" y="404336"/>
                    <a:pt x="45910" y="408146"/>
                  </a:cubicBezTo>
                  <a:cubicBezTo>
                    <a:pt x="44577" y="408337"/>
                    <a:pt x="44196" y="407194"/>
                    <a:pt x="43243" y="408432"/>
                  </a:cubicBezTo>
                  <a:cubicBezTo>
                    <a:pt x="42958" y="411194"/>
                    <a:pt x="45339" y="413861"/>
                    <a:pt x="44291" y="415195"/>
                  </a:cubicBezTo>
                  <a:cubicBezTo>
                    <a:pt x="42958" y="415100"/>
                    <a:pt x="43815" y="412147"/>
                    <a:pt x="42196" y="412718"/>
                  </a:cubicBezTo>
                  <a:cubicBezTo>
                    <a:pt x="41338" y="414528"/>
                    <a:pt x="42481" y="418243"/>
                    <a:pt x="43339" y="419862"/>
                  </a:cubicBezTo>
                  <a:cubicBezTo>
                    <a:pt x="42577" y="420910"/>
                    <a:pt x="41910" y="421862"/>
                    <a:pt x="40958" y="422529"/>
                  </a:cubicBezTo>
                  <a:cubicBezTo>
                    <a:pt x="41719" y="427863"/>
                    <a:pt x="43148" y="430816"/>
                    <a:pt x="39529" y="433006"/>
                  </a:cubicBezTo>
                  <a:cubicBezTo>
                    <a:pt x="39338" y="432435"/>
                    <a:pt x="37052" y="431387"/>
                    <a:pt x="37909" y="433292"/>
                  </a:cubicBezTo>
                  <a:cubicBezTo>
                    <a:pt x="39814" y="432626"/>
                    <a:pt x="40672" y="433959"/>
                    <a:pt x="40862" y="437388"/>
                  </a:cubicBezTo>
                  <a:cubicBezTo>
                    <a:pt x="38291" y="436817"/>
                    <a:pt x="37909" y="437579"/>
                    <a:pt x="38957" y="439960"/>
                  </a:cubicBezTo>
                  <a:cubicBezTo>
                    <a:pt x="37909" y="440246"/>
                    <a:pt x="37529" y="439579"/>
                    <a:pt x="36576" y="439769"/>
                  </a:cubicBezTo>
                  <a:cubicBezTo>
                    <a:pt x="35242" y="440722"/>
                    <a:pt x="37909" y="441960"/>
                    <a:pt x="36385" y="442531"/>
                  </a:cubicBezTo>
                  <a:cubicBezTo>
                    <a:pt x="34290" y="443484"/>
                    <a:pt x="33052" y="441770"/>
                    <a:pt x="32004" y="443198"/>
                  </a:cubicBezTo>
                  <a:cubicBezTo>
                    <a:pt x="32099" y="445008"/>
                    <a:pt x="32671" y="446246"/>
                    <a:pt x="33147" y="447580"/>
                  </a:cubicBezTo>
                  <a:cubicBezTo>
                    <a:pt x="32290" y="447675"/>
                    <a:pt x="31242" y="447866"/>
                    <a:pt x="30385" y="447961"/>
                  </a:cubicBezTo>
                  <a:cubicBezTo>
                    <a:pt x="30099" y="450628"/>
                    <a:pt x="33147" y="452628"/>
                    <a:pt x="30099" y="453200"/>
                  </a:cubicBezTo>
                  <a:cubicBezTo>
                    <a:pt x="29242" y="451961"/>
                    <a:pt x="31528" y="450056"/>
                    <a:pt x="29146" y="450437"/>
                  </a:cubicBezTo>
                  <a:cubicBezTo>
                    <a:pt x="29242" y="453866"/>
                    <a:pt x="27146" y="456533"/>
                    <a:pt x="24289" y="456438"/>
                  </a:cubicBezTo>
                  <a:cubicBezTo>
                    <a:pt x="24384" y="457295"/>
                    <a:pt x="25241" y="457486"/>
                    <a:pt x="25241" y="458438"/>
                  </a:cubicBezTo>
                  <a:cubicBezTo>
                    <a:pt x="24289" y="458629"/>
                    <a:pt x="23336" y="458819"/>
                    <a:pt x="22479" y="459010"/>
                  </a:cubicBezTo>
                  <a:cubicBezTo>
                    <a:pt x="24098" y="462153"/>
                    <a:pt x="22574" y="462439"/>
                    <a:pt x="21146" y="464249"/>
                  </a:cubicBezTo>
                  <a:cubicBezTo>
                    <a:pt x="23050" y="464058"/>
                    <a:pt x="22955" y="466630"/>
                    <a:pt x="25337" y="466058"/>
                  </a:cubicBezTo>
                  <a:cubicBezTo>
                    <a:pt x="25717" y="464534"/>
                    <a:pt x="22955" y="463487"/>
                    <a:pt x="25432" y="463105"/>
                  </a:cubicBezTo>
                  <a:cubicBezTo>
                    <a:pt x="28480" y="467106"/>
                    <a:pt x="25337" y="472345"/>
                    <a:pt x="20288" y="470725"/>
                  </a:cubicBezTo>
                  <a:cubicBezTo>
                    <a:pt x="19621" y="473012"/>
                    <a:pt x="20764" y="477965"/>
                    <a:pt x="21717" y="480155"/>
                  </a:cubicBezTo>
                  <a:cubicBezTo>
                    <a:pt x="20860" y="481298"/>
                    <a:pt x="20669" y="479869"/>
                    <a:pt x="19050" y="480441"/>
                  </a:cubicBezTo>
                  <a:cubicBezTo>
                    <a:pt x="19050" y="484823"/>
                    <a:pt x="16573" y="487299"/>
                    <a:pt x="18574" y="493014"/>
                  </a:cubicBezTo>
                  <a:cubicBezTo>
                    <a:pt x="17621" y="493776"/>
                    <a:pt x="16954" y="494633"/>
                    <a:pt x="16192" y="495681"/>
                  </a:cubicBezTo>
                  <a:cubicBezTo>
                    <a:pt x="16954" y="497300"/>
                    <a:pt x="17335" y="499491"/>
                    <a:pt x="17621" y="501777"/>
                  </a:cubicBezTo>
                  <a:cubicBezTo>
                    <a:pt x="17431" y="503492"/>
                    <a:pt x="15145" y="503968"/>
                    <a:pt x="15430" y="506063"/>
                  </a:cubicBezTo>
                  <a:cubicBezTo>
                    <a:pt x="19145" y="523208"/>
                    <a:pt x="16288" y="534924"/>
                    <a:pt x="20479" y="554260"/>
                  </a:cubicBezTo>
                  <a:cubicBezTo>
                    <a:pt x="19717" y="554165"/>
                    <a:pt x="19241" y="553593"/>
                    <a:pt x="18097" y="553974"/>
                  </a:cubicBezTo>
                  <a:cubicBezTo>
                    <a:pt x="19241" y="561880"/>
                    <a:pt x="20479" y="569595"/>
                    <a:pt x="21622" y="577406"/>
                  </a:cubicBezTo>
                  <a:cubicBezTo>
                    <a:pt x="21526" y="579025"/>
                    <a:pt x="19145" y="579311"/>
                    <a:pt x="20002" y="581596"/>
                  </a:cubicBezTo>
                  <a:cubicBezTo>
                    <a:pt x="19907" y="583121"/>
                    <a:pt x="22574" y="583406"/>
                    <a:pt x="23527" y="585502"/>
                  </a:cubicBezTo>
                  <a:cubicBezTo>
                    <a:pt x="24479" y="588264"/>
                    <a:pt x="23622" y="596360"/>
                    <a:pt x="25241" y="600646"/>
                  </a:cubicBezTo>
                  <a:cubicBezTo>
                    <a:pt x="25527" y="602075"/>
                    <a:pt x="26575" y="602361"/>
                    <a:pt x="26670" y="603409"/>
                  </a:cubicBezTo>
                  <a:cubicBezTo>
                    <a:pt x="27051" y="607028"/>
                    <a:pt x="24955" y="610171"/>
                    <a:pt x="23431" y="611886"/>
                  </a:cubicBezTo>
                  <a:cubicBezTo>
                    <a:pt x="26003" y="615696"/>
                    <a:pt x="20479" y="619601"/>
                    <a:pt x="24765" y="620173"/>
                  </a:cubicBezTo>
                  <a:cubicBezTo>
                    <a:pt x="26384" y="620268"/>
                    <a:pt x="23813" y="617220"/>
                    <a:pt x="25337" y="617220"/>
                  </a:cubicBezTo>
                  <a:cubicBezTo>
                    <a:pt x="26289" y="622935"/>
                    <a:pt x="27622" y="633127"/>
                    <a:pt x="28956" y="640461"/>
                  </a:cubicBezTo>
                  <a:cubicBezTo>
                    <a:pt x="27146" y="641318"/>
                    <a:pt x="27146" y="639890"/>
                    <a:pt x="26098" y="641033"/>
                  </a:cubicBezTo>
                  <a:cubicBezTo>
                    <a:pt x="27527" y="647033"/>
                    <a:pt x="30956" y="658368"/>
                    <a:pt x="27527" y="662464"/>
                  </a:cubicBezTo>
                  <a:cubicBezTo>
                    <a:pt x="28480" y="664274"/>
                    <a:pt x="31813" y="666560"/>
                    <a:pt x="30385" y="669322"/>
                  </a:cubicBezTo>
                  <a:cubicBezTo>
                    <a:pt x="28956" y="669036"/>
                    <a:pt x="27813" y="668465"/>
                    <a:pt x="25813" y="668941"/>
                  </a:cubicBezTo>
                  <a:cubicBezTo>
                    <a:pt x="27051" y="671132"/>
                    <a:pt x="29623" y="671703"/>
                    <a:pt x="31337" y="671608"/>
                  </a:cubicBezTo>
                  <a:cubicBezTo>
                    <a:pt x="31909" y="675418"/>
                    <a:pt x="32575" y="679323"/>
                    <a:pt x="33147" y="683324"/>
                  </a:cubicBezTo>
                  <a:cubicBezTo>
                    <a:pt x="32004" y="682847"/>
                    <a:pt x="31147" y="681704"/>
                    <a:pt x="30194" y="683038"/>
                  </a:cubicBezTo>
                  <a:cubicBezTo>
                    <a:pt x="32956" y="686371"/>
                    <a:pt x="30194" y="694373"/>
                    <a:pt x="33909" y="695039"/>
                  </a:cubicBezTo>
                  <a:cubicBezTo>
                    <a:pt x="34957" y="692372"/>
                    <a:pt x="32099" y="686467"/>
                    <a:pt x="33242" y="683800"/>
                  </a:cubicBezTo>
                  <a:cubicBezTo>
                    <a:pt x="33718" y="688086"/>
                    <a:pt x="35147" y="693039"/>
                    <a:pt x="34671" y="696659"/>
                  </a:cubicBezTo>
                  <a:cubicBezTo>
                    <a:pt x="35528" y="697992"/>
                    <a:pt x="36671" y="695135"/>
                    <a:pt x="37529" y="696754"/>
                  </a:cubicBezTo>
                  <a:cubicBezTo>
                    <a:pt x="37147" y="699040"/>
                    <a:pt x="40196" y="703802"/>
                    <a:pt x="36957" y="703707"/>
                  </a:cubicBezTo>
                  <a:cubicBezTo>
                    <a:pt x="36195" y="702088"/>
                    <a:pt x="38291" y="702469"/>
                    <a:pt x="37529" y="700754"/>
                  </a:cubicBezTo>
                  <a:cubicBezTo>
                    <a:pt x="35433" y="701135"/>
                    <a:pt x="34576" y="702469"/>
                    <a:pt x="34100" y="704088"/>
                  </a:cubicBezTo>
                  <a:cubicBezTo>
                    <a:pt x="34004" y="705612"/>
                    <a:pt x="36671" y="703231"/>
                    <a:pt x="36576" y="704850"/>
                  </a:cubicBezTo>
                  <a:cubicBezTo>
                    <a:pt x="37052" y="708755"/>
                    <a:pt x="37814" y="713518"/>
                    <a:pt x="38576" y="718185"/>
                  </a:cubicBezTo>
                  <a:cubicBezTo>
                    <a:pt x="39243" y="722567"/>
                    <a:pt x="38862" y="728758"/>
                    <a:pt x="41338" y="729234"/>
                  </a:cubicBezTo>
                  <a:cubicBezTo>
                    <a:pt x="42291" y="724662"/>
                    <a:pt x="39243" y="715994"/>
                    <a:pt x="39433" y="712470"/>
                  </a:cubicBezTo>
                  <a:cubicBezTo>
                    <a:pt x="40862" y="713613"/>
                    <a:pt x="40767" y="717423"/>
                    <a:pt x="41148" y="720757"/>
                  </a:cubicBezTo>
                  <a:cubicBezTo>
                    <a:pt x="41624" y="723995"/>
                    <a:pt x="42291" y="727805"/>
                    <a:pt x="42767" y="730663"/>
                  </a:cubicBezTo>
                  <a:cubicBezTo>
                    <a:pt x="43625" y="732377"/>
                    <a:pt x="46006" y="731996"/>
                    <a:pt x="46292" y="734663"/>
                  </a:cubicBezTo>
                  <a:cubicBezTo>
                    <a:pt x="45434" y="735902"/>
                    <a:pt x="44767" y="735044"/>
                    <a:pt x="43434" y="735140"/>
                  </a:cubicBezTo>
                  <a:cubicBezTo>
                    <a:pt x="43243" y="739807"/>
                    <a:pt x="45434" y="741426"/>
                    <a:pt x="47530" y="743045"/>
                  </a:cubicBezTo>
                  <a:cubicBezTo>
                    <a:pt x="46387" y="744950"/>
                    <a:pt x="48196" y="748760"/>
                    <a:pt x="48101" y="751523"/>
                  </a:cubicBezTo>
                  <a:cubicBezTo>
                    <a:pt x="49054" y="752761"/>
                    <a:pt x="50101" y="749999"/>
                    <a:pt x="51054" y="751618"/>
                  </a:cubicBezTo>
                  <a:cubicBezTo>
                    <a:pt x="50959" y="752951"/>
                    <a:pt x="50197" y="758285"/>
                    <a:pt x="52578" y="758190"/>
                  </a:cubicBezTo>
                  <a:cubicBezTo>
                    <a:pt x="54102" y="758000"/>
                    <a:pt x="51340" y="754666"/>
                    <a:pt x="53816" y="755237"/>
                  </a:cubicBezTo>
                  <a:cubicBezTo>
                    <a:pt x="53435" y="760381"/>
                    <a:pt x="55435" y="766858"/>
                    <a:pt x="55721" y="771335"/>
                  </a:cubicBezTo>
                  <a:cubicBezTo>
                    <a:pt x="54673" y="771716"/>
                    <a:pt x="52864" y="771335"/>
                    <a:pt x="53721" y="772859"/>
                  </a:cubicBezTo>
                  <a:cubicBezTo>
                    <a:pt x="53816" y="773335"/>
                    <a:pt x="53912" y="774097"/>
                    <a:pt x="54007" y="774478"/>
                  </a:cubicBezTo>
                  <a:cubicBezTo>
                    <a:pt x="57341" y="774383"/>
                    <a:pt x="62008" y="772478"/>
                    <a:pt x="64579" y="773335"/>
                  </a:cubicBezTo>
                  <a:cubicBezTo>
                    <a:pt x="64770" y="774573"/>
                    <a:pt x="62293" y="773906"/>
                    <a:pt x="61341" y="774383"/>
                  </a:cubicBezTo>
                  <a:cubicBezTo>
                    <a:pt x="62008" y="776002"/>
                    <a:pt x="61055" y="776478"/>
                    <a:pt x="61246" y="777907"/>
                  </a:cubicBezTo>
                  <a:cubicBezTo>
                    <a:pt x="62770" y="778955"/>
                    <a:pt x="63341" y="777431"/>
                    <a:pt x="65151" y="777240"/>
                  </a:cubicBezTo>
                  <a:cubicBezTo>
                    <a:pt x="67056" y="779145"/>
                    <a:pt x="68104" y="781717"/>
                    <a:pt x="71533" y="781336"/>
                  </a:cubicBezTo>
                  <a:cubicBezTo>
                    <a:pt x="72676" y="780860"/>
                    <a:pt x="71914" y="778669"/>
                    <a:pt x="73438" y="778288"/>
                  </a:cubicBezTo>
                  <a:cubicBezTo>
                    <a:pt x="74962" y="778097"/>
                    <a:pt x="76676" y="777812"/>
                    <a:pt x="78391" y="777431"/>
                  </a:cubicBezTo>
                  <a:cubicBezTo>
                    <a:pt x="78581" y="778574"/>
                    <a:pt x="78391" y="779336"/>
                    <a:pt x="78105" y="779812"/>
                  </a:cubicBezTo>
                  <a:cubicBezTo>
                    <a:pt x="82772" y="780764"/>
                    <a:pt x="83915" y="786289"/>
                    <a:pt x="89344" y="786289"/>
                  </a:cubicBezTo>
                  <a:cubicBezTo>
                    <a:pt x="88678" y="784098"/>
                    <a:pt x="86011" y="784384"/>
                    <a:pt x="85820" y="781621"/>
                  </a:cubicBezTo>
                  <a:cubicBezTo>
                    <a:pt x="88201" y="781621"/>
                    <a:pt x="88964" y="780574"/>
                    <a:pt x="90773" y="780193"/>
                  </a:cubicBezTo>
                  <a:cubicBezTo>
                    <a:pt x="90964" y="781621"/>
                    <a:pt x="91059" y="783050"/>
                    <a:pt x="91821" y="783527"/>
                  </a:cubicBezTo>
                  <a:cubicBezTo>
                    <a:pt x="93821" y="783431"/>
                    <a:pt x="93535" y="781526"/>
                    <a:pt x="95441" y="781336"/>
                  </a:cubicBezTo>
                  <a:cubicBezTo>
                    <a:pt x="101536" y="780479"/>
                    <a:pt x="102108" y="775716"/>
                    <a:pt x="104966" y="772478"/>
                  </a:cubicBezTo>
                  <a:cubicBezTo>
                    <a:pt x="104870" y="766477"/>
                    <a:pt x="105727" y="761143"/>
                    <a:pt x="107728" y="756666"/>
                  </a:cubicBezTo>
                  <a:cubicBezTo>
                    <a:pt x="106108" y="753999"/>
                    <a:pt x="106490" y="751237"/>
                    <a:pt x="107728" y="749332"/>
                  </a:cubicBezTo>
                  <a:cubicBezTo>
                    <a:pt x="104108" y="747046"/>
                    <a:pt x="104870" y="738569"/>
                    <a:pt x="103632" y="733330"/>
                  </a:cubicBezTo>
                  <a:cubicBezTo>
                    <a:pt x="104966" y="730282"/>
                    <a:pt x="107633" y="725996"/>
                    <a:pt x="105156" y="721709"/>
                  </a:cubicBezTo>
                  <a:cubicBezTo>
                    <a:pt x="106394" y="720471"/>
                    <a:pt x="106013" y="718090"/>
                    <a:pt x="107347" y="716852"/>
                  </a:cubicBezTo>
                  <a:cubicBezTo>
                    <a:pt x="105823" y="707612"/>
                    <a:pt x="108775" y="701421"/>
                    <a:pt x="106870" y="691896"/>
                  </a:cubicBezTo>
                  <a:cubicBezTo>
                    <a:pt x="109347" y="689991"/>
                    <a:pt x="108014" y="685419"/>
                    <a:pt x="108966" y="682466"/>
                  </a:cubicBezTo>
                  <a:cubicBezTo>
                    <a:pt x="103537" y="672084"/>
                    <a:pt x="114586" y="665702"/>
                    <a:pt x="110776" y="653129"/>
                  </a:cubicBezTo>
                  <a:cubicBezTo>
                    <a:pt x="111728" y="652272"/>
                    <a:pt x="111633" y="650748"/>
                    <a:pt x="112490" y="649986"/>
                  </a:cubicBezTo>
                  <a:cubicBezTo>
                    <a:pt x="112204" y="647986"/>
                    <a:pt x="111919" y="645890"/>
                    <a:pt x="111538" y="643985"/>
                  </a:cubicBezTo>
                  <a:cubicBezTo>
                    <a:pt x="115443" y="641223"/>
                    <a:pt x="109823" y="631412"/>
                    <a:pt x="113728" y="628745"/>
                  </a:cubicBezTo>
                  <a:cubicBezTo>
                    <a:pt x="111728" y="623888"/>
                    <a:pt x="114681" y="620268"/>
                    <a:pt x="114776" y="616553"/>
                  </a:cubicBezTo>
                  <a:cubicBezTo>
                    <a:pt x="114871" y="613696"/>
                    <a:pt x="112395" y="610934"/>
                    <a:pt x="114586" y="607505"/>
                  </a:cubicBezTo>
                  <a:cubicBezTo>
                    <a:pt x="114681" y="605790"/>
                    <a:pt x="113728" y="605504"/>
                    <a:pt x="113443" y="604171"/>
                  </a:cubicBezTo>
                  <a:cubicBezTo>
                    <a:pt x="116586" y="599694"/>
                    <a:pt x="114776" y="591503"/>
                    <a:pt x="118872" y="587502"/>
                  </a:cubicBezTo>
                  <a:cubicBezTo>
                    <a:pt x="124682" y="587121"/>
                    <a:pt x="127540" y="586835"/>
                    <a:pt x="130683" y="589598"/>
                  </a:cubicBezTo>
                  <a:cubicBezTo>
                    <a:pt x="132778" y="589693"/>
                    <a:pt x="133255" y="588550"/>
                    <a:pt x="135065" y="588455"/>
                  </a:cubicBezTo>
                  <a:cubicBezTo>
                    <a:pt x="135255" y="589407"/>
                    <a:pt x="135445" y="590360"/>
                    <a:pt x="135541" y="591217"/>
                  </a:cubicBezTo>
                  <a:cubicBezTo>
                    <a:pt x="138208" y="590360"/>
                    <a:pt x="139256" y="591503"/>
                    <a:pt x="140303" y="592836"/>
                  </a:cubicBezTo>
                  <a:cubicBezTo>
                    <a:pt x="144780" y="592074"/>
                    <a:pt x="147733" y="593503"/>
                    <a:pt x="149924" y="595884"/>
                  </a:cubicBezTo>
                  <a:cubicBezTo>
                    <a:pt x="154495" y="594455"/>
                    <a:pt x="156877" y="598646"/>
                    <a:pt x="160306" y="596551"/>
                  </a:cubicBezTo>
                  <a:cubicBezTo>
                    <a:pt x="160973" y="598265"/>
                    <a:pt x="159449" y="598361"/>
                    <a:pt x="160592" y="599313"/>
                  </a:cubicBezTo>
                  <a:cubicBezTo>
                    <a:pt x="163735" y="597599"/>
                    <a:pt x="164592" y="601313"/>
                    <a:pt x="167640" y="601123"/>
                  </a:cubicBezTo>
                  <a:cubicBezTo>
                    <a:pt x="167831" y="601694"/>
                    <a:pt x="167926" y="602266"/>
                    <a:pt x="168021" y="602742"/>
                  </a:cubicBezTo>
                  <a:cubicBezTo>
                    <a:pt x="173450" y="602171"/>
                    <a:pt x="175165" y="606552"/>
                    <a:pt x="180880" y="605409"/>
                  </a:cubicBezTo>
                  <a:cubicBezTo>
                    <a:pt x="181261" y="606171"/>
                    <a:pt x="181927" y="606742"/>
                    <a:pt x="182309" y="607505"/>
                  </a:cubicBezTo>
                  <a:cubicBezTo>
                    <a:pt x="184499" y="607314"/>
                    <a:pt x="186690" y="606742"/>
                    <a:pt x="187833" y="609410"/>
                  </a:cubicBezTo>
                  <a:cubicBezTo>
                    <a:pt x="190595" y="609219"/>
                    <a:pt x="192976" y="608552"/>
                    <a:pt x="194882" y="607790"/>
                  </a:cubicBezTo>
                  <a:cubicBezTo>
                    <a:pt x="195072" y="608743"/>
                    <a:pt x="195167" y="609791"/>
                    <a:pt x="195358" y="610553"/>
                  </a:cubicBezTo>
                  <a:cubicBezTo>
                    <a:pt x="197834" y="610267"/>
                    <a:pt x="200311" y="610076"/>
                    <a:pt x="201835" y="609029"/>
                  </a:cubicBezTo>
                  <a:cubicBezTo>
                    <a:pt x="203073" y="609981"/>
                    <a:pt x="202216" y="610362"/>
                    <a:pt x="202311" y="611791"/>
                  </a:cubicBezTo>
                  <a:cubicBezTo>
                    <a:pt x="214979" y="609791"/>
                    <a:pt x="227552" y="607886"/>
                    <a:pt x="240220" y="605885"/>
                  </a:cubicBezTo>
                  <a:cubicBezTo>
                    <a:pt x="241459" y="606266"/>
                    <a:pt x="242125" y="607314"/>
                    <a:pt x="242792" y="608362"/>
                  </a:cubicBezTo>
                  <a:cubicBezTo>
                    <a:pt x="244126" y="608171"/>
                    <a:pt x="244221" y="607219"/>
                    <a:pt x="246031" y="607314"/>
                  </a:cubicBezTo>
                  <a:cubicBezTo>
                    <a:pt x="245459" y="605409"/>
                    <a:pt x="244697" y="604742"/>
                    <a:pt x="245364" y="602933"/>
                  </a:cubicBezTo>
                  <a:cubicBezTo>
                    <a:pt x="244031" y="602456"/>
                    <a:pt x="241744" y="603314"/>
                    <a:pt x="241268" y="601790"/>
                  </a:cubicBezTo>
                  <a:cubicBezTo>
                    <a:pt x="241078" y="599313"/>
                    <a:pt x="244983" y="598456"/>
                    <a:pt x="246126" y="600551"/>
                  </a:cubicBezTo>
                  <a:cubicBezTo>
                    <a:pt x="246031" y="605123"/>
                    <a:pt x="246983" y="606552"/>
                    <a:pt x="247841" y="611600"/>
                  </a:cubicBezTo>
                  <a:cubicBezTo>
                    <a:pt x="246888" y="611696"/>
                    <a:pt x="246031" y="611886"/>
                    <a:pt x="244983" y="611981"/>
                  </a:cubicBezTo>
                  <a:cubicBezTo>
                    <a:pt x="245269" y="613696"/>
                    <a:pt x="245554" y="615410"/>
                    <a:pt x="245745" y="617030"/>
                  </a:cubicBezTo>
                  <a:cubicBezTo>
                    <a:pt x="246698" y="617125"/>
                    <a:pt x="248507" y="615982"/>
                    <a:pt x="248698" y="617220"/>
                  </a:cubicBezTo>
                  <a:cubicBezTo>
                    <a:pt x="249745" y="626745"/>
                    <a:pt x="252508" y="637318"/>
                    <a:pt x="252508" y="646081"/>
                  </a:cubicBezTo>
                  <a:cubicBezTo>
                    <a:pt x="253175" y="647224"/>
                    <a:pt x="254984" y="647319"/>
                    <a:pt x="255651" y="648462"/>
                  </a:cubicBezTo>
                  <a:cubicBezTo>
                    <a:pt x="257080" y="651224"/>
                    <a:pt x="254508" y="655701"/>
                    <a:pt x="257842" y="655511"/>
                  </a:cubicBezTo>
                  <a:cubicBezTo>
                    <a:pt x="259556" y="655034"/>
                    <a:pt x="255556" y="652653"/>
                    <a:pt x="258509" y="652463"/>
                  </a:cubicBezTo>
                  <a:cubicBezTo>
                    <a:pt x="259080" y="654463"/>
                    <a:pt x="258699" y="655701"/>
                    <a:pt x="258604" y="657035"/>
                  </a:cubicBezTo>
                  <a:cubicBezTo>
                    <a:pt x="259937" y="658273"/>
                    <a:pt x="261080" y="656177"/>
                    <a:pt x="262128" y="657035"/>
                  </a:cubicBezTo>
                  <a:cubicBezTo>
                    <a:pt x="261937" y="657987"/>
                    <a:pt x="261461" y="658273"/>
                    <a:pt x="261842" y="659321"/>
                  </a:cubicBezTo>
                  <a:cubicBezTo>
                    <a:pt x="263081" y="660273"/>
                    <a:pt x="262795" y="658844"/>
                    <a:pt x="264509" y="658940"/>
                  </a:cubicBezTo>
                  <a:cubicBezTo>
                    <a:pt x="264414" y="659702"/>
                    <a:pt x="263938" y="660178"/>
                    <a:pt x="264319" y="661321"/>
                  </a:cubicBezTo>
                  <a:cubicBezTo>
                    <a:pt x="265557" y="662083"/>
                    <a:pt x="265271" y="660749"/>
                    <a:pt x="267081" y="660940"/>
                  </a:cubicBezTo>
                  <a:cubicBezTo>
                    <a:pt x="267271" y="662369"/>
                    <a:pt x="266319" y="662750"/>
                    <a:pt x="267557" y="663702"/>
                  </a:cubicBezTo>
                  <a:cubicBezTo>
                    <a:pt x="268795" y="663226"/>
                    <a:pt x="269939" y="662559"/>
                    <a:pt x="271843" y="662464"/>
                  </a:cubicBezTo>
                  <a:cubicBezTo>
                    <a:pt x="272510" y="664274"/>
                    <a:pt x="271082" y="664369"/>
                    <a:pt x="272225" y="665226"/>
                  </a:cubicBezTo>
                  <a:cubicBezTo>
                    <a:pt x="275463" y="663416"/>
                    <a:pt x="276987" y="668084"/>
                    <a:pt x="280321" y="666369"/>
                  </a:cubicBezTo>
                  <a:cubicBezTo>
                    <a:pt x="281178" y="668274"/>
                    <a:pt x="283178" y="668750"/>
                    <a:pt x="284321" y="670274"/>
                  </a:cubicBezTo>
                  <a:cubicBezTo>
                    <a:pt x="285464" y="670084"/>
                    <a:pt x="286512" y="669893"/>
                    <a:pt x="287750" y="669703"/>
                  </a:cubicBezTo>
                  <a:cubicBezTo>
                    <a:pt x="288036" y="673227"/>
                    <a:pt x="293465" y="669989"/>
                    <a:pt x="293942" y="673322"/>
                  </a:cubicBezTo>
                  <a:cubicBezTo>
                    <a:pt x="294989" y="673227"/>
                    <a:pt x="296132" y="673037"/>
                    <a:pt x="297275" y="672846"/>
                  </a:cubicBezTo>
                  <a:cubicBezTo>
                    <a:pt x="300418" y="676942"/>
                    <a:pt x="304324" y="676561"/>
                    <a:pt x="308419" y="678656"/>
                  </a:cubicBezTo>
                  <a:cubicBezTo>
                    <a:pt x="309658" y="678466"/>
                    <a:pt x="311086" y="678275"/>
                    <a:pt x="311658" y="677609"/>
                  </a:cubicBezTo>
                  <a:cubicBezTo>
                    <a:pt x="313182" y="679514"/>
                    <a:pt x="315468" y="680561"/>
                    <a:pt x="319373" y="679228"/>
                  </a:cubicBezTo>
                  <a:cubicBezTo>
                    <a:pt x="319468" y="680085"/>
                    <a:pt x="319659" y="681133"/>
                    <a:pt x="319850" y="681990"/>
                  </a:cubicBezTo>
                  <a:cubicBezTo>
                    <a:pt x="320897" y="682085"/>
                    <a:pt x="320897" y="681228"/>
                    <a:pt x="322040" y="681133"/>
                  </a:cubicBezTo>
                  <a:cubicBezTo>
                    <a:pt x="322135" y="682085"/>
                    <a:pt x="322231" y="682942"/>
                    <a:pt x="322326" y="684086"/>
                  </a:cubicBezTo>
                  <a:cubicBezTo>
                    <a:pt x="325660" y="683038"/>
                    <a:pt x="328422" y="681990"/>
                    <a:pt x="331184" y="682085"/>
                  </a:cubicBezTo>
                  <a:cubicBezTo>
                    <a:pt x="333184" y="682085"/>
                    <a:pt x="334709" y="683705"/>
                    <a:pt x="336614" y="684086"/>
                  </a:cubicBezTo>
                  <a:cubicBezTo>
                    <a:pt x="337661" y="684276"/>
                    <a:pt x="337757" y="683133"/>
                    <a:pt x="338709" y="683133"/>
                  </a:cubicBezTo>
                  <a:cubicBezTo>
                    <a:pt x="340900" y="683133"/>
                    <a:pt x="342614" y="684943"/>
                    <a:pt x="344138" y="685133"/>
                  </a:cubicBezTo>
                  <a:cubicBezTo>
                    <a:pt x="349663" y="684467"/>
                    <a:pt x="355283" y="683419"/>
                    <a:pt x="360807" y="682752"/>
                  </a:cubicBezTo>
                  <a:cubicBezTo>
                    <a:pt x="360617" y="683895"/>
                    <a:pt x="359283" y="684086"/>
                    <a:pt x="360712" y="685038"/>
                  </a:cubicBezTo>
                  <a:cubicBezTo>
                    <a:pt x="363093" y="684657"/>
                    <a:pt x="365474" y="684181"/>
                    <a:pt x="367856" y="683800"/>
                  </a:cubicBezTo>
                  <a:cubicBezTo>
                    <a:pt x="368427" y="682562"/>
                    <a:pt x="366141" y="681895"/>
                    <a:pt x="367475" y="681704"/>
                  </a:cubicBezTo>
                  <a:cubicBezTo>
                    <a:pt x="369856" y="681323"/>
                    <a:pt x="372142" y="681133"/>
                    <a:pt x="373570" y="680371"/>
                  </a:cubicBezTo>
                  <a:cubicBezTo>
                    <a:pt x="376237" y="682466"/>
                    <a:pt x="381571" y="681228"/>
                    <a:pt x="384048" y="682085"/>
                  </a:cubicBezTo>
                  <a:cubicBezTo>
                    <a:pt x="383762" y="683514"/>
                    <a:pt x="380905" y="681038"/>
                    <a:pt x="381381" y="683705"/>
                  </a:cubicBezTo>
                  <a:cubicBezTo>
                    <a:pt x="382334" y="686371"/>
                    <a:pt x="385286" y="682085"/>
                    <a:pt x="386525" y="683419"/>
                  </a:cubicBezTo>
                  <a:cubicBezTo>
                    <a:pt x="386239" y="687705"/>
                    <a:pt x="390144" y="686181"/>
                    <a:pt x="389763" y="690372"/>
                  </a:cubicBezTo>
                  <a:cubicBezTo>
                    <a:pt x="390906" y="690277"/>
                    <a:pt x="391001" y="689515"/>
                    <a:pt x="391954" y="689419"/>
                  </a:cubicBezTo>
                  <a:cubicBezTo>
                    <a:pt x="392049" y="690372"/>
                    <a:pt x="392240" y="691325"/>
                    <a:pt x="392335" y="692277"/>
                  </a:cubicBezTo>
                  <a:cubicBezTo>
                    <a:pt x="393764" y="692849"/>
                    <a:pt x="394335" y="690467"/>
                    <a:pt x="394621" y="691896"/>
                  </a:cubicBezTo>
                  <a:cubicBezTo>
                    <a:pt x="394716" y="695896"/>
                    <a:pt x="399098" y="694277"/>
                    <a:pt x="397859" y="698183"/>
                  </a:cubicBezTo>
                  <a:cubicBezTo>
                    <a:pt x="399098" y="699040"/>
                    <a:pt x="398812" y="697706"/>
                    <a:pt x="400621" y="697706"/>
                  </a:cubicBezTo>
                  <a:cubicBezTo>
                    <a:pt x="400431" y="701135"/>
                    <a:pt x="406051" y="703421"/>
                    <a:pt x="404050" y="709232"/>
                  </a:cubicBezTo>
                  <a:cubicBezTo>
                    <a:pt x="406051" y="709613"/>
                    <a:pt x="405670" y="708851"/>
                    <a:pt x="408051" y="708660"/>
                  </a:cubicBezTo>
                  <a:cubicBezTo>
                    <a:pt x="407670" y="707327"/>
                    <a:pt x="406432" y="706374"/>
                    <a:pt x="408242" y="705707"/>
                  </a:cubicBezTo>
                  <a:cubicBezTo>
                    <a:pt x="409956" y="707231"/>
                    <a:pt x="408146" y="709708"/>
                    <a:pt x="409670" y="711232"/>
                  </a:cubicBezTo>
                  <a:cubicBezTo>
                    <a:pt x="410623" y="711232"/>
                    <a:pt x="410813" y="710375"/>
                    <a:pt x="411861" y="710279"/>
                  </a:cubicBezTo>
                  <a:cubicBezTo>
                    <a:pt x="411956" y="713899"/>
                    <a:pt x="413480" y="712089"/>
                    <a:pt x="415100" y="712470"/>
                  </a:cubicBezTo>
                  <a:cubicBezTo>
                    <a:pt x="413385" y="717328"/>
                    <a:pt x="422339" y="715709"/>
                    <a:pt x="420243" y="720947"/>
                  </a:cubicBezTo>
                  <a:cubicBezTo>
                    <a:pt x="421100" y="721042"/>
                    <a:pt x="423100" y="719709"/>
                    <a:pt x="423100" y="721042"/>
                  </a:cubicBezTo>
                  <a:cubicBezTo>
                    <a:pt x="425101" y="726186"/>
                    <a:pt x="419481" y="724186"/>
                    <a:pt x="418719" y="726281"/>
                  </a:cubicBezTo>
                  <a:cubicBezTo>
                    <a:pt x="419195" y="727043"/>
                    <a:pt x="420910" y="726091"/>
                    <a:pt x="421100" y="727043"/>
                  </a:cubicBezTo>
                  <a:cubicBezTo>
                    <a:pt x="421386" y="729710"/>
                    <a:pt x="423482" y="731044"/>
                    <a:pt x="425958" y="732568"/>
                  </a:cubicBezTo>
                  <a:cubicBezTo>
                    <a:pt x="427673" y="731996"/>
                    <a:pt x="432340" y="728948"/>
                    <a:pt x="432244" y="732758"/>
                  </a:cubicBezTo>
                  <a:cubicBezTo>
                    <a:pt x="431197" y="734282"/>
                    <a:pt x="431101" y="732092"/>
                    <a:pt x="429387" y="732568"/>
                  </a:cubicBezTo>
                  <a:cubicBezTo>
                    <a:pt x="429482" y="736473"/>
                    <a:pt x="431864" y="737330"/>
                    <a:pt x="434150" y="738188"/>
                  </a:cubicBezTo>
                  <a:cubicBezTo>
                    <a:pt x="434626" y="736664"/>
                    <a:pt x="431864" y="735616"/>
                    <a:pt x="434340" y="735235"/>
                  </a:cubicBezTo>
                  <a:cubicBezTo>
                    <a:pt x="436150" y="735806"/>
                    <a:pt x="433959" y="737902"/>
                    <a:pt x="435102" y="739712"/>
                  </a:cubicBezTo>
                  <a:cubicBezTo>
                    <a:pt x="436054" y="741140"/>
                    <a:pt x="437102" y="738378"/>
                    <a:pt x="437864" y="739902"/>
                  </a:cubicBezTo>
                  <a:cubicBezTo>
                    <a:pt x="437769" y="740664"/>
                    <a:pt x="437198" y="740950"/>
                    <a:pt x="437578" y="742283"/>
                  </a:cubicBezTo>
                  <a:cubicBezTo>
                    <a:pt x="439293" y="742283"/>
                    <a:pt x="438912" y="741236"/>
                    <a:pt x="440245" y="741140"/>
                  </a:cubicBezTo>
                  <a:cubicBezTo>
                    <a:pt x="440912" y="742760"/>
                    <a:pt x="439484" y="743045"/>
                    <a:pt x="440626" y="743998"/>
                  </a:cubicBezTo>
                  <a:cubicBezTo>
                    <a:pt x="442246" y="745236"/>
                    <a:pt x="448056" y="740092"/>
                    <a:pt x="448151" y="744665"/>
                  </a:cubicBezTo>
                  <a:cubicBezTo>
                    <a:pt x="445960" y="745141"/>
                    <a:pt x="445199" y="744093"/>
                    <a:pt x="443008" y="744665"/>
                  </a:cubicBezTo>
                  <a:cubicBezTo>
                    <a:pt x="443389" y="747427"/>
                    <a:pt x="444246" y="750570"/>
                    <a:pt x="443675" y="752570"/>
                  </a:cubicBezTo>
                  <a:cubicBezTo>
                    <a:pt x="446246" y="752951"/>
                    <a:pt x="446723" y="755999"/>
                    <a:pt x="450723" y="754285"/>
                  </a:cubicBezTo>
                  <a:cubicBezTo>
                    <a:pt x="450723" y="755523"/>
                    <a:pt x="451199" y="756285"/>
                    <a:pt x="452152" y="756380"/>
                  </a:cubicBezTo>
                  <a:cubicBezTo>
                    <a:pt x="451580" y="753904"/>
                    <a:pt x="454628" y="754094"/>
                    <a:pt x="455009" y="752475"/>
                  </a:cubicBezTo>
                  <a:cubicBezTo>
                    <a:pt x="454342" y="752285"/>
                    <a:pt x="453771" y="752094"/>
                    <a:pt x="453104" y="751713"/>
                  </a:cubicBezTo>
                  <a:cubicBezTo>
                    <a:pt x="454628" y="751618"/>
                    <a:pt x="454247" y="750475"/>
                    <a:pt x="455867" y="750665"/>
                  </a:cubicBezTo>
                  <a:cubicBezTo>
                    <a:pt x="456248" y="754571"/>
                    <a:pt x="457676" y="759333"/>
                    <a:pt x="457105" y="762381"/>
                  </a:cubicBezTo>
                  <a:cubicBezTo>
                    <a:pt x="459581" y="762667"/>
                    <a:pt x="459676" y="762762"/>
                    <a:pt x="460248" y="764858"/>
                  </a:cubicBezTo>
                  <a:cubicBezTo>
                    <a:pt x="463582" y="764381"/>
                    <a:pt x="467106" y="764000"/>
                    <a:pt x="469678" y="762857"/>
                  </a:cubicBezTo>
                  <a:cubicBezTo>
                    <a:pt x="469964" y="764572"/>
                    <a:pt x="469868" y="766001"/>
                    <a:pt x="469106" y="766858"/>
                  </a:cubicBezTo>
                  <a:cubicBezTo>
                    <a:pt x="468535" y="765048"/>
                    <a:pt x="467201" y="764096"/>
                    <a:pt x="464820" y="764762"/>
                  </a:cubicBezTo>
                  <a:cubicBezTo>
                    <a:pt x="465487" y="767334"/>
                    <a:pt x="468535" y="768191"/>
                    <a:pt x="469868" y="767906"/>
                  </a:cubicBezTo>
                  <a:cubicBezTo>
                    <a:pt x="469964" y="768667"/>
                    <a:pt x="470059" y="769430"/>
                    <a:pt x="470249" y="770192"/>
                  </a:cubicBezTo>
                  <a:cubicBezTo>
                    <a:pt x="472821" y="770382"/>
                    <a:pt x="477965" y="767239"/>
                    <a:pt x="478250" y="770668"/>
                  </a:cubicBezTo>
                  <a:cubicBezTo>
                    <a:pt x="477012" y="771239"/>
                    <a:pt x="475202" y="768382"/>
                    <a:pt x="475488" y="771049"/>
                  </a:cubicBezTo>
                  <a:cubicBezTo>
                    <a:pt x="476155" y="772668"/>
                    <a:pt x="478250" y="772287"/>
                    <a:pt x="478726" y="774002"/>
                  </a:cubicBezTo>
                  <a:cubicBezTo>
                    <a:pt x="480632" y="773811"/>
                    <a:pt x="481012" y="772573"/>
                    <a:pt x="483203" y="772763"/>
                  </a:cubicBezTo>
                  <a:cubicBezTo>
                    <a:pt x="483584" y="774002"/>
                    <a:pt x="482346" y="774097"/>
                    <a:pt x="483013" y="775621"/>
                  </a:cubicBezTo>
                  <a:cubicBezTo>
                    <a:pt x="485584" y="774954"/>
                    <a:pt x="485299" y="774954"/>
                    <a:pt x="487966" y="774954"/>
                  </a:cubicBezTo>
                  <a:cubicBezTo>
                    <a:pt x="487966" y="776383"/>
                    <a:pt x="487394" y="777240"/>
                    <a:pt x="489394" y="776954"/>
                  </a:cubicBezTo>
                  <a:cubicBezTo>
                    <a:pt x="489775" y="775811"/>
                    <a:pt x="487204" y="773335"/>
                    <a:pt x="490347" y="772287"/>
                  </a:cubicBezTo>
                  <a:cubicBezTo>
                    <a:pt x="489585" y="774383"/>
                    <a:pt x="491014" y="778383"/>
                    <a:pt x="491300" y="781241"/>
                  </a:cubicBezTo>
                  <a:cubicBezTo>
                    <a:pt x="494252" y="779621"/>
                    <a:pt x="493014" y="783717"/>
                    <a:pt x="495014" y="783431"/>
                  </a:cubicBezTo>
                  <a:cubicBezTo>
                    <a:pt x="496919" y="782003"/>
                    <a:pt x="501396" y="782384"/>
                    <a:pt x="504444" y="781526"/>
                  </a:cubicBezTo>
                  <a:cubicBezTo>
                    <a:pt x="505111" y="782193"/>
                    <a:pt x="505301" y="783431"/>
                    <a:pt x="505968" y="784193"/>
                  </a:cubicBezTo>
                  <a:cubicBezTo>
                    <a:pt x="511302" y="784955"/>
                    <a:pt x="511397" y="778478"/>
                    <a:pt x="517303" y="780193"/>
                  </a:cubicBezTo>
                  <a:cubicBezTo>
                    <a:pt x="516826" y="782003"/>
                    <a:pt x="514064" y="779336"/>
                    <a:pt x="514826" y="782288"/>
                  </a:cubicBezTo>
                  <a:cubicBezTo>
                    <a:pt x="517017" y="783050"/>
                    <a:pt x="521494" y="780288"/>
                    <a:pt x="524351" y="781431"/>
                  </a:cubicBezTo>
                  <a:cubicBezTo>
                    <a:pt x="527304" y="777716"/>
                    <a:pt x="528637" y="773049"/>
                    <a:pt x="535495" y="772287"/>
                  </a:cubicBezTo>
                  <a:cubicBezTo>
                    <a:pt x="536067" y="771049"/>
                    <a:pt x="536448" y="769620"/>
                    <a:pt x="537877" y="769049"/>
                  </a:cubicBezTo>
                  <a:cubicBezTo>
                    <a:pt x="538639" y="769525"/>
                    <a:pt x="539877" y="769334"/>
                    <a:pt x="541306" y="769144"/>
                  </a:cubicBezTo>
                  <a:cubicBezTo>
                    <a:pt x="543116" y="766667"/>
                    <a:pt x="545497" y="764667"/>
                    <a:pt x="546354" y="761524"/>
                  </a:cubicBezTo>
                  <a:cubicBezTo>
                    <a:pt x="545878" y="759524"/>
                    <a:pt x="546164" y="758285"/>
                    <a:pt x="546164" y="757047"/>
                  </a:cubicBezTo>
                  <a:cubicBezTo>
                    <a:pt x="546449" y="755618"/>
                    <a:pt x="550069" y="756952"/>
                    <a:pt x="549211" y="754761"/>
                  </a:cubicBezTo>
                  <a:cubicBezTo>
                    <a:pt x="548640" y="753332"/>
                    <a:pt x="546830" y="756476"/>
                    <a:pt x="546354" y="754190"/>
                  </a:cubicBezTo>
                  <a:cubicBezTo>
                    <a:pt x="553784" y="754856"/>
                    <a:pt x="554069" y="745236"/>
                    <a:pt x="559689" y="744665"/>
                  </a:cubicBezTo>
                  <a:cubicBezTo>
                    <a:pt x="560070" y="742950"/>
                    <a:pt x="558641" y="743426"/>
                    <a:pt x="558260" y="742664"/>
                  </a:cubicBezTo>
                  <a:cubicBezTo>
                    <a:pt x="559975" y="742093"/>
                    <a:pt x="560642" y="743521"/>
                    <a:pt x="561689" y="742188"/>
                  </a:cubicBezTo>
                  <a:cubicBezTo>
                    <a:pt x="559689" y="738473"/>
                    <a:pt x="563690" y="736568"/>
                    <a:pt x="562356" y="731711"/>
                  </a:cubicBezTo>
                  <a:cubicBezTo>
                    <a:pt x="565880" y="730949"/>
                    <a:pt x="568547" y="728853"/>
                    <a:pt x="571500" y="729139"/>
                  </a:cubicBezTo>
                  <a:cubicBezTo>
                    <a:pt x="568738" y="726472"/>
                    <a:pt x="564928" y="724757"/>
                    <a:pt x="562451" y="721424"/>
                  </a:cubicBezTo>
                  <a:cubicBezTo>
                    <a:pt x="561784" y="715899"/>
                    <a:pt x="571119" y="718947"/>
                    <a:pt x="571691" y="715518"/>
                  </a:cubicBezTo>
                  <a:cubicBezTo>
                    <a:pt x="571405" y="713708"/>
                    <a:pt x="568833" y="717614"/>
                    <a:pt x="568738" y="714756"/>
                  </a:cubicBezTo>
                  <a:cubicBezTo>
                    <a:pt x="571214" y="714375"/>
                    <a:pt x="573500" y="714089"/>
                    <a:pt x="575882" y="713708"/>
                  </a:cubicBezTo>
                  <a:cubicBezTo>
                    <a:pt x="575882" y="714470"/>
                    <a:pt x="575310" y="714756"/>
                    <a:pt x="575691" y="715899"/>
                  </a:cubicBezTo>
                  <a:cubicBezTo>
                    <a:pt x="577215" y="715423"/>
                    <a:pt x="576739" y="713518"/>
                    <a:pt x="578644" y="713327"/>
                  </a:cubicBezTo>
                  <a:cubicBezTo>
                    <a:pt x="577215" y="710375"/>
                    <a:pt x="577120" y="705421"/>
                    <a:pt x="576358" y="701612"/>
                  </a:cubicBezTo>
                  <a:cubicBezTo>
                    <a:pt x="577691" y="701516"/>
                    <a:pt x="578263" y="702469"/>
                    <a:pt x="579025" y="701231"/>
                  </a:cubicBezTo>
                  <a:cubicBezTo>
                    <a:pt x="579406" y="700088"/>
                    <a:pt x="577120" y="699516"/>
                    <a:pt x="578834" y="698944"/>
                  </a:cubicBezTo>
                  <a:cubicBezTo>
                    <a:pt x="584549" y="698278"/>
                    <a:pt x="582740" y="692087"/>
                    <a:pt x="583883" y="687896"/>
                  </a:cubicBezTo>
                  <a:cubicBezTo>
                    <a:pt x="582644" y="688848"/>
                    <a:pt x="580549" y="688753"/>
                    <a:pt x="579596" y="689705"/>
                  </a:cubicBezTo>
                  <a:cubicBezTo>
                    <a:pt x="578358" y="688562"/>
                    <a:pt x="576072" y="688753"/>
                    <a:pt x="576167" y="685705"/>
                  </a:cubicBezTo>
                  <a:cubicBezTo>
                    <a:pt x="576167" y="682942"/>
                    <a:pt x="581311" y="683895"/>
                    <a:pt x="583120" y="682371"/>
                  </a:cubicBezTo>
                  <a:cubicBezTo>
                    <a:pt x="582454" y="680085"/>
                    <a:pt x="580644" y="679418"/>
                    <a:pt x="579977" y="677228"/>
                  </a:cubicBezTo>
                  <a:cubicBezTo>
                    <a:pt x="581977" y="674751"/>
                    <a:pt x="577501" y="669893"/>
                    <a:pt x="583406" y="669893"/>
                  </a:cubicBezTo>
                  <a:cubicBezTo>
                    <a:pt x="583787" y="670846"/>
                    <a:pt x="583120" y="671132"/>
                    <a:pt x="583311" y="672084"/>
                  </a:cubicBezTo>
                  <a:cubicBezTo>
                    <a:pt x="586073" y="671798"/>
                    <a:pt x="585121" y="676180"/>
                    <a:pt x="587407" y="676561"/>
                  </a:cubicBezTo>
                  <a:cubicBezTo>
                    <a:pt x="587121" y="673608"/>
                    <a:pt x="585978" y="671894"/>
                    <a:pt x="585216" y="669608"/>
                  </a:cubicBezTo>
                  <a:cubicBezTo>
                    <a:pt x="586550" y="669131"/>
                    <a:pt x="586454" y="670465"/>
                    <a:pt x="588074" y="669703"/>
                  </a:cubicBezTo>
                  <a:cubicBezTo>
                    <a:pt x="589312" y="668465"/>
                    <a:pt x="586550" y="667036"/>
                    <a:pt x="588740" y="666179"/>
                  </a:cubicBezTo>
                  <a:cubicBezTo>
                    <a:pt x="593884" y="670560"/>
                    <a:pt x="605981" y="665607"/>
                    <a:pt x="614743" y="665131"/>
                  </a:cubicBezTo>
                  <a:cubicBezTo>
                    <a:pt x="615982" y="665798"/>
                    <a:pt x="616458" y="667798"/>
                    <a:pt x="616649" y="669989"/>
                  </a:cubicBezTo>
                  <a:cubicBezTo>
                    <a:pt x="620173" y="670465"/>
                    <a:pt x="618649" y="667321"/>
                    <a:pt x="620649" y="666655"/>
                  </a:cubicBezTo>
                  <a:cubicBezTo>
                    <a:pt x="623411" y="665988"/>
                    <a:pt x="625793" y="665798"/>
                    <a:pt x="627888" y="666083"/>
                  </a:cubicBezTo>
                  <a:cubicBezTo>
                    <a:pt x="628078" y="665226"/>
                    <a:pt x="626840" y="663321"/>
                    <a:pt x="628078" y="663226"/>
                  </a:cubicBezTo>
                  <a:cubicBezTo>
                    <a:pt x="631698" y="663035"/>
                    <a:pt x="636556" y="661226"/>
                    <a:pt x="639318" y="662178"/>
                  </a:cubicBezTo>
                  <a:cubicBezTo>
                    <a:pt x="638556" y="664274"/>
                    <a:pt x="634746" y="663702"/>
                    <a:pt x="632651" y="663702"/>
                  </a:cubicBezTo>
                  <a:cubicBezTo>
                    <a:pt x="631317" y="666655"/>
                    <a:pt x="634270" y="668560"/>
                    <a:pt x="635889" y="669512"/>
                  </a:cubicBezTo>
                  <a:cubicBezTo>
                    <a:pt x="637508" y="667226"/>
                    <a:pt x="637127" y="663416"/>
                    <a:pt x="641794" y="663416"/>
                  </a:cubicBezTo>
                  <a:cubicBezTo>
                    <a:pt x="642557" y="666083"/>
                    <a:pt x="642176" y="669703"/>
                    <a:pt x="642937" y="670655"/>
                  </a:cubicBezTo>
                  <a:cubicBezTo>
                    <a:pt x="644938" y="670655"/>
                    <a:pt x="646081" y="669989"/>
                    <a:pt x="647319" y="669417"/>
                  </a:cubicBezTo>
                  <a:cubicBezTo>
                    <a:pt x="650367" y="674180"/>
                    <a:pt x="660273" y="669512"/>
                    <a:pt x="666655" y="669322"/>
                  </a:cubicBezTo>
                  <a:cubicBezTo>
                    <a:pt x="668179" y="665321"/>
                    <a:pt x="666274" y="658844"/>
                    <a:pt x="669131" y="655796"/>
                  </a:cubicBezTo>
                  <a:cubicBezTo>
                    <a:pt x="671893" y="655034"/>
                    <a:pt x="673513" y="655701"/>
                    <a:pt x="674465" y="657320"/>
                  </a:cubicBezTo>
                  <a:cubicBezTo>
                    <a:pt x="673322" y="658463"/>
                    <a:pt x="674942" y="661607"/>
                    <a:pt x="674942" y="663512"/>
                  </a:cubicBezTo>
                  <a:cubicBezTo>
                    <a:pt x="677513" y="663988"/>
                    <a:pt x="678180" y="667131"/>
                    <a:pt x="681133" y="667226"/>
                  </a:cubicBezTo>
                  <a:cubicBezTo>
                    <a:pt x="680276" y="665131"/>
                    <a:pt x="683038" y="665988"/>
                    <a:pt x="682371" y="664083"/>
                  </a:cubicBezTo>
                  <a:cubicBezTo>
                    <a:pt x="678085" y="666369"/>
                    <a:pt x="677323" y="663226"/>
                    <a:pt x="677037" y="659225"/>
                  </a:cubicBezTo>
                  <a:lnTo>
                    <a:pt x="677037" y="659225"/>
                  </a:lnTo>
                  <a:close/>
                  <a:moveTo>
                    <a:pt x="695230" y="651319"/>
                  </a:moveTo>
                  <a:cubicBezTo>
                    <a:pt x="695611" y="653225"/>
                    <a:pt x="694849" y="654272"/>
                    <a:pt x="692849" y="654463"/>
                  </a:cubicBezTo>
                  <a:cubicBezTo>
                    <a:pt x="690658" y="652939"/>
                    <a:pt x="693039" y="649605"/>
                    <a:pt x="695230" y="651319"/>
                  </a:cubicBezTo>
                  <a:lnTo>
                    <a:pt x="695230" y="651319"/>
                  </a:lnTo>
                  <a:close/>
                  <a:moveTo>
                    <a:pt x="40958" y="750284"/>
                  </a:moveTo>
                  <a:cubicBezTo>
                    <a:pt x="42672" y="750475"/>
                    <a:pt x="46101" y="748284"/>
                    <a:pt x="46196" y="750665"/>
                  </a:cubicBezTo>
                  <a:cubicBezTo>
                    <a:pt x="44577" y="750856"/>
                    <a:pt x="42863" y="751237"/>
                    <a:pt x="41148" y="751427"/>
                  </a:cubicBezTo>
                  <a:cubicBezTo>
                    <a:pt x="41053" y="750951"/>
                    <a:pt x="41053" y="750570"/>
                    <a:pt x="40958" y="750284"/>
                  </a:cubicBezTo>
                  <a:lnTo>
                    <a:pt x="40958" y="750284"/>
                  </a:lnTo>
                  <a:close/>
                  <a:moveTo>
                    <a:pt x="348425" y="687515"/>
                  </a:moveTo>
                  <a:cubicBezTo>
                    <a:pt x="348329" y="687038"/>
                    <a:pt x="348234" y="686371"/>
                    <a:pt x="348234" y="685800"/>
                  </a:cubicBezTo>
                  <a:cubicBezTo>
                    <a:pt x="349758" y="684752"/>
                    <a:pt x="350234" y="688181"/>
                    <a:pt x="348425" y="687515"/>
                  </a:cubicBezTo>
                  <a:lnTo>
                    <a:pt x="348425" y="687515"/>
                  </a:lnTo>
                  <a:close/>
                  <a:moveTo>
                    <a:pt x="350139" y="604266"/>
                  </a:moveTo>
                  <a:cubicBezTo>
                    <a:pt x="350139" y="604647"/>
                    <a:pt x="350139" y="604933"/>
                    <a:pt x="350234" y="605409"/>
                  </a:cubicBezTo>
                  <a:cubicBezTo>
                    <a:pt x="350615" y="605314"/>
                    <a:pt x="350996" y="605219"/>
                    <a:pt x="351282" y="605123"/>
                  </a:cubicBezTo>
                  <a:cubicBezTo>
                    <a:pt x="351282" y="604742"/>
                    <a:pt x="351187" y="604457"/>
                    <a:pt x="351187" y="603980"/>
                  </a:cubicBezTo>
                  <a:cubicBezTo>
                    <a:pt x="350806" y="604076"/>
                    <a:pt x="350329" y="604171"/>
                    <a:pt x="350139" y="604266"/>
                  </a:cubicBezTo>
                  <a:lnTo>
                    <a:pt x="350139" y="604266"/>
                  </a:lnTo>
                  <a:close/>
                  <a:moveTo>
                    <a:pt x="431673" y="579406"/>
                  </a:moveTo>
                  <a:cubicBezTo>
                    <a:pt x="432625" y="579215"/>
                    <a:pt x="433483" y="579025"/>
                    <a:pt x="434435" y="579025"/>
                  </a:cubicBezTo>
                  <a:cubicBezTo>
                    <a:pt x="435292" y="580739"/>
                    <a:pt x="432816" y="580168"/>
                    <a:pt x="431864" y="580454"/>
                  </a:cubicBezTo>
                  <a:cubicBezTo>
                    <a:pt x="431673" y="579977"/>
                    <a:pt x="431673" y="579692"/>
                    <a:pt x="431673" y="579406"/>
                  </a:cubicBezTo>
                  <a:lnTo>
                    <a:pt x="431673" y="579406"/>
                  </a:lnTo>
                  <a:close/>
                  <a:moveTo>
                    <a:pt x="440341" y="573405"/>
                  </a:moveTo>
                  <a:cubicBezTo>
                    <a:pt x="441579" y="573310"/>
                    <a:pt x="441769" y="574739"/>
                    <a:pt x="441960" y="575977"/>
                  </a:cubicBezTo>
                  <a:cubicBezTo>
                    <a:pt x="439674" y="576358"/>
                    <a:pt x="440341" y="574739"/>
                    <a:pt x="440341" y="573405"/>
                  </a:cubicBezTo>
                  <a:lnTo>
                    <a:pt x="440341" y="573405"/>
                  </a:lnTo>
                  <a:close/>
                  <a:moveTo>
                    <a:pt x="182023" y="551307"/>
                  </a:moveTo>
                  <a:cubicBezTo>
                    <a:pt x="182118" y="551879"/>
                    <a:pt x="182213" y="552355"/>
                    <a:pt x="182309" y="553021"/>
                  </a:cubicBezTo>
                  <a:cubicBezTo>
                    <a:pt x="181070" y="553403"/>
                    <a:pt x="181070" y="552355"/>
                    <a:pt x="180975" y="551402"/>
                  </a:cubicBezTo>
                  <a:cubicBezTo>
                    <a:pt x="181356" y="551402"/>
                    <a:pt x="181642" y="551307"/>
                    <a:pt x="182023" y="551307"/>
                  </a:cubicBezTo>
                  <a:lnTo>
                    <a:pt x="182023" y="551307"/>
                  </a:lnTo>
                  <a:close/>
                  <a:moveTo>
                    <a:pt x="115824" y="561308"/>
                  </a:moveTo>
                  <a:cubicBezTo>
                    <a:pt x="117824" y="560927"/>
                    <a:pt x="118205" y="563880"/>
                    <a:pt x="116300" y="563975"/>
                  </a:cubicBezTo>
                  <a:cubicBezTo>
                    <a:pt x="116110" y="563118"/>
                    <a:pt x="116015" y="562166"/>
                    <a:pt x="115824" y="561308"/>
                  </a:cubicBezTo>
                  <a:lnTo>
                    <a:pt x="115824" y="561308"/>
                  </a:lnTo>
                  <a:close/>
                  <a:moveTo>
                    <a:pt x="732853" y="449294"/>
                  </a:moveTo>
                  <a:cubicBezTo>
                    <a:pt x="732282" y="447675"/>
                    <a:pt x="730186" y="445675"/>
                    <a:pt x="729043" y="447008"/>
                  </a:cubicBezTo>
                  <a:cubicBezTo>
                    <a:pt x="729234" y="449294"/>
                    <a:pt x="730663" y="449866"/>
                    <a:pt x="732853" y="449294"/>
                  </a:cubicBezTo>
                  <a:lnTo>
                    <a:pt x="732853" y="449294"/>
                  </a:lnTo>
                  <a:close/>
                  <a:moveTo>
                    <a:pt x="16097" y="537686"/>
                  </a:moveTo>
                  <a:cubicBezTo>
                    <a:pt x="16573" y="537782"/>
                    <a:pt x="16764" y="538258"/>
                    <a:pt x="17335" y="538067"/>
                  </a:cubicBezTo>
                  <a:cubicBezTo>
                    <a:pt x="17240" y="538639"/>
                    <a:pt x="16859" y="538734"/>
                    <a:pt x="16859" y="539306"/>
                  </a:cubicBezTo>
                  <a:cubicBezTo>
                    <a:pt x="16383" y="539210"/>
                    <a:pt x="16288" y="538829"/>
                    <a:pt x="15716" y="538925"/>
                  </a:cubicBezTo>
                  <a:cubicBezTo>
                    <a:pt x="15812" y="538448"/>
                    <a:pt x="16192" y="538353"/>
                    <a:pt x="16097" y="537686"/>
                  </a:cubicBezTo>
                  <a:lnTo>
                    <a:pt x="16097" y="537686"/>
                  </a:lnTo>
                  <a:close/>
                  <a:moveTo>
                    <a:pt x="506825" y="460153"/>
                  </a:moveTo>
                  <a:cubicBezTo>
                    <a:pt x="505968" y="459010"/>
                    <a:pt x="508349" y="456629"/>
                    <a:pt x="505777" y="457105"/>
                  </a:cubicBezTo>
                  <a:cubicBezTo>
                    <a:pt x="506349" y="457962"/>
                    <a:pt x="505587" y="460439"/>
                    <a:pt x="506825" y="460153"/>
                  </a:cubicBezTo>
                  <a:lnTo>
                    <a:pt x="506825" y="460153"/>
                  </a:lnTo>
                  <a:close/>
                  <a:moveTo>
                    <a:pt x="485775" y="460057"/>
                  </a:moveTo>
                  <a:cubicBezTo>
                    <a:pt x="483965" y="460248"/>
                    <a:pt x="483775" y="458248"/>
                    <a:pt x="482156" y="458343"/>
                  </a:cubicBezTo>
                  <a:cubicBezTo>
                    <a:pt x="481965" y="459772"/>
                    <a:pt x="480346" y="459677"/>
                    <a:pt x="480917" y="461391"/>
                  </a:cubicBezTo>
                  <a:cubicBezTo>
                    <a:pt x="483394" y="461963"/>
                    <a:pt x="484442" y="464534"/>
                    <a:pt x="486727" y="465677"/>
                  </a:cubicBezTo>
                  <a:cubicBezTo>
                    <a:pt x="486061" y="463105"/>
                    <a:pt x="485489" y="462534"/>
                    <a:pt x="485775" y="460057"/>
                  </a:cubicBezTo>
                  <a:lnTo>
                    <a:pt x="485775" y="460057"/>
                  </a:lnTo>
                  <a:close/>
                  <a:moveTo>
                    <a:pt x="518732" y="452152"/>
                  </a:moveTo>
                  <a:cubicBezTo>
                    <a:pt x="517303" y="451771"/>
                    <a:pt x="516541" y="454438"/>
                    <a:pt x="517969" y="454628"/>
                  </a:cubicBezTo>
                  <a:cubicBezTo>
                    <a:pt x="518065" y="453580"/>
                    <a:pt x="519589" y="453866"/>
                    <a:pt x="518732" y="452152"/>
                  </a:cubicBezTo>
                  <a:lnTo>
                    <a:pt x="518732" y="452152"/>
                  </a:lnTo>
                  <a:close/>
                  <a:moveTo>
                    <a:pt x="315087" y="438341"/>
                  </a:moveTo>
                  <a:cubicBezTo>
                    <a:pt x="315182" y="438531"/>
                    <a:pt x="315182" y="439007"/>
                    <a:pt x="315277" y="439388"/>
                  </a:cubicBezTo>
                  <a:cubicBezTo>
                    <a:pt x="314706" y="439484"/>
                    <a:pt x="314134" y="439579"/>
                    <a:pt x="313563" y="439579"/>
                  </a:cubicBezTo>
                  <a:cubicBezTo>
                    <a:pt x="313563" y="439293"/>
                    <a:pt x="313373" y="438912"/>
                    <a:pt x="313563" y="438531"/>
                  </a:cubicBezTo>
                  <a:cubicBezTo>
                    <a:pt x="313944" y="438341"/>
                    <a:pt x="314516" y="438436"/>
                    <a:pt x="315087" y="438341"/>
                  </a:cubicBezTo>
                  <a:lnTo>
                    <a:pt x="315087" y="438341"/>
                  </a:lnTo>
                  <a:close/>
                  <a:moveTo>
                    <a:pt x="380524" y="392906"/>
                  </a:moveTo>
                  <a:cubicBezTo>
                    <a:pt x="379857" y="393097"/>
                    <a:pt x="379762" y="392621"/>
                    <a:pt x="379285" y="392621"/>
                  </a:cubicBezTo>
                  <a:cubicBezTo>
                    <a:pt x="377952" y="393764"/>
                    <a:pt x="380428" y="394430"/>
                    <a:pt x="380524" y="392906"/>
                  </a:cubicBezTo>
                  <a:lnTo>
                    <a:pt x="380524" y="392906"/>
                  </a:lnTo>
                  <a:close/>
                  <a:moveTo>
                    <a:pt x="347567" y="340519"/>
                  </a:moveTo>
                  <a:cubicBezTo>
                    <a:pt x="347948" y="341757"/>
                    <a:pt x="346900" y="341757"/>
                    <a:pt x="346043" y="341852"/>
                  </a:cubicBezTo>
                  <a:cubicBezTo>
                    <a:pt x="346043" y="341376"/>
                    <a:pt x="346519" y="341186"/>
                    <a:pt x="346329" y="340614"/>
                  </a:cubicBezTo>
                  <a:cubicBezTo>
                    <a:pt x="346710" y="340709"/>
                    <a:pt x="347091" y="340614"/>
                    <a:pt x="347567" y="340519"/>
                  </a:cubicBezTo>
                  <a:lnTo>
                    <a:pt x="347567" y="340519"/>
                  </a:lnTo>
                  <a:close/>
                  <a:moveTo>
                    <a:pt x="357187" y="325374"/>
                  </a:moveTo>
                  <a:cubicBezTo>
                    <a:pt x="357378" y="326231"/>
                    <a:pt x="356807" y="326517"/>
                    <a:pt x="356807" y="327089"/>
                  </a:cubicBezTo>
                  <a:cubicBezTo>
                    <a:pt x="356521" y="327184"/>
                    <a:pt x="356140" y="327089"/>
                    <a:pt x="355854" y="327184"/>
                  </a:cubicBezTo>
                  <a:cubicBezTo>
                    <a:pt x="355664" y="326707"/>
                    <a:pt x="355473" y="326231"/>
                    <a:pt x="355378" y="325660"/>
                  </a:cubicBezTo>
                  <a:cubicBezTo>
                    <a:pt x="356044" y="325565"/>
                    <a:pt x="356521" y="325565"/>
                    <a:pt x="357187" y="325374"/>
                  </a:cubicBezTo>
                  <a:lnTo>
                    <a:pt x="357187" y="325374"/>
                  </a:lnTo>
                  <a:close/>
                  <a:moveTo>
                    <a:pt x="424053" y="305562"/>
                  </a:moveTo>
                  <a:cubicBezTo>
                    <a:pt x="423862" y="306800"/>
                    <a:pt x="419767" y="307943"/>
                    <a:pt x="419100" y="306324"/>
                  </a:cubicBezTo>
                  <a:cubicBezTo>
                    <a:pt x="420243" y="306038"/>
                    <a:pt x="422719" y="305086"/>
                    <a:pt x="424053" y="30556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zh-CN" sz="100"/>
            </a:p>
          </p:txBody>
        </p:sp>
        <p:sp>
          <p:nvSpPr>
            <p:cNvPr id="84" name="任意多边形: 形状 76"/>
            <p:cNvSpPr/>
            <p:nvPr/>
          </p:nvSpPr>
          <p:spPr bwMode="auto">
            <a:xfrm>
              <a:off x="6288214" y="2977324"/>
              <a:ext cx="723900" cy="647700"/>
            </a:xfrm>
            <a:custGeom>
              <a:avLst/>
              <a:gdLst>
                <a:gd name="connsiteX0" fmla="*/ 271653 w 723900"/>
                <a:gd name="connsiteY0" fmla="*/ 264700 h 647700"/>
                <a:gd name="connsiteX1" fmla="*/ 274034 w 723900"/>
                <a:gd name="connsiteY1" fmla="*/ 264319 h 647700"/>
                <a:gd name="connsiteX2" fmla="*/ 271653 w 723900"/>
                <a:gd name="connsiteY2" fmla="*/ 264700 h 647700"/>
                <a:gd name="connsiteX3" fmla="*/ 271653 w 723900"/>
                <a:gd name="connsiteY3" fmla="*/ 264700 h 647700"/>
                <a:gd name="connsiteX4" fmla="*/ 225552 w 723900"/>
                <a:gd name="connsiteY4" fmla="*/ 296799 h 647700"/>
                <a:gd name="connsiteX5" fmla="*/ 224980 w 723900"/>
                <a:gd name="connsiteY5" fmla="*/ 292037 h 647700"/>
                <a:gd name="connsiteX6" fmla="*/ 226695 w 723900"/>
                <a:gd name="connsiteY6" fmla="*/ 292322 h 647700"/>
                <a:gd name="connsiteX7" fmla="*/ 225552 w 723900"/>
                <a:gd name="connsiteY7" fmla="*/ 296799 h 647700"/>
                <a:gd name="connsiteX8" fmla="*/ 225552 w 723900"/>
                <a:gd name="connsiteY8" fmla="*/ 296799 h 647700"/>
                <a:gd name="connsiteX9" fmla="*/ 90297 w 723900"/>
                <a:gd name="connsiteY9" fmla="*/ 394716 h 647700"/>
                <a:gd name="connsiteX10" fmla="*/ 89916 w 723900"/>
                <a:gd name="connsiteY10" fmla="*/ 398621 h 647700"/>
                <a:gd name="connsiteX11" fmla="*/ 78867 w 723900"/>
                <a:gd name="connsiteY11" fmla="*/ 413766 h 647700"/>
                <a:gd name="connsiteX12" fmla="*/ 72009 w 723900"/>
                <a:gd name="connsiteY12" fmla="*/ 408337 h 647700"/>
                <a:gd name="connsiteX13" fmla="*/ 69247 w 723900"/>
                <a:gd name="connsiteY13" fmla="*/ 407384 h 647700"/>
                <a:gd name="connsiteX14" fmla="*/ 67056 w 723900"/>
                <a:gd name="connsiteY14" fmla="*/ 404813 h 647700"/>
                <a:gd name="connsiteX15" fmla="*/ 61151 w 723900"/>
                <a:gd name="connsiteY15" fmla="*/ 396050 h 647700"/>
                <a:gd name="connsiteX16" fmla="*/ 60008 w 723900"/>
                <a:gd name="connsiteY16" fmla="*/ 390620 h 647700"/>
                <a:gd name="connsiteX17" fmla="*/ 53054 w 723900"/>
                <a:gd name="connsiteY17" fmla="*/ 385382 h 647700"/>
                <a:gd name="connsiteX18" fmla="*/ 52292 w 723900"/>
                <a:gd name="connsiteY18" fmla="*/ 381667 h 647700"/>
                <a:gd name="connsiteX19" fmla="*/ 49149 w 723900"/>
                <a:gd name="connsiteY19" fmla="*/ 378333 h 647700"/>
                <a:gd name="connsiteX20" fmla="*/ 48863 w 723900"/>
                <a:gd name="connsiteY20" fmla="*/ 370237 h 647700"/>
                <a:gd name="connsiteX21" fmla="*/ 45339 w 723900"/>
                <a:gd name="connsiteY21" fmla="*/ 365188 h 647700"/>
                <a:gd name="connsiteX22" fmla="*/ 45720 w 723900"/>
                <a:gd name="connsiteY22" fmla="*/ 361760 h 647700"/>
                <a:gd name="connsiteX23" fmla="*/ 45434 w 723900"/>
                <a:gd name="connsiteY23" fmla="*/ 358997 h 647700"/>
                <a:gd name="connsiteX24" fmla="*/ 41529 w 723900"/>
                <a:gd name="connsiteY24" fmla="*/ 347948 h 647700"/>
                <a:gd name="connsiteX25" fmla="*/ 47816 w 723900"/>
                <a:gd name="connsiteY25" fmla="*/ 338138 h 647700"/>
                <a:gd name="connsiteX26" fmla="*/ 61055 w 723900"/>
                <a:gd name="connsiteY26" fmla="*/ 329089 h 647700"/>
                <a:gd name="connsiteX27" fmla="*/ 74295 w 723900"/>
                <a:gd name="connsiteY27" fmla="*/ 314420 h 647700"/>
                <a:gd name="connsiteX28" fmla="*/ 78867 w 723900"/>
                <a:gd name="connsiteY28" fmla="*/ 314135 h 647700"/>
                <a:gd name="connsiteX29" fmla="*/ 105537 w 723900"/>
                <a:gd name="connsiteY29" fmla="*/ 299180 h 647700"/>
                <a:gd name="connsiteX30" fmla="*/ 107156 w 723900"/>
                <a:gd name="connsiteY30" fmla="*/ 299942 h 647700"/>
                <a:gd name="connsiteX31" fmla="*/ 104775 w 723900"/>
                <a:gd name="connsiteY31" fmla="*/ 342519 h 647700"/>
                <a:gd name="connsiteX32" fmla="*/ 98870 w 723900"/>
                <a:gd name="connsiteY32" fmla="*/ 364236 h 647700"/>
                <a:gd name="connsiteX33" fmla="*/ 95536 w 723900"/>
                <a:gd name="connsiteY33" fmla="*/ 384715 h 647700"/>
                <a:gd name="connsiteX34" fmla="*/ 93345 w 723900"/>
                <a:gd name="connsiteY34" fmla="*/ 387953 h 647700"/>
                <a:gd name="connsiteX35" fmla="*/ 90297 w 723900"/>
                <a:gd name="connsiteY35" fmla="*/ 394716 h 647700"/>
                <a:gd name="connsiteX36" fmla="*/ 90297 w 723900"/>
                <a:gd name="connsiteY36" fmla="*/ 394716 h 647700"/>
                <a:gd name="connsiteX37" fmla="*/ 82868 w 723900"/>
                <a:gd name="connsiteY37" fmla="*/ 267653 h 647700"/>
                <a:gd name="connsiteX38" fmla="*/ 83249 w 723900"/>
                <a:gd name="connsiteY38" fmla="*/ 270034 h 647700"/>
                <a:gd name="connsiteX39" fmla="*/ 80296 w 723900"/>
                <a:gd name="connsiteY39" fmla="*/ 270320 h 647700"/>
                <a:gd name="connsiteX40" fmla="*/ 82868 w 723900"/>
                <a:gd name="connsiteY40" fmla="*/ 267653 h 647700"/>
                <a:gd name="connsiteX41" fmla="*/ 82868 w 723900"/>
                <a:gd name="connsiteY41" fmla="*/ 267653 h 647700"/>
                <a:gd name="connsiteX42" fmla="*/ 90678 w 723900"/>
                <a:gd name="connsiteY42" fmla="*/ 250984 h 647700"/>
                <a:gd name="connsiteX43" fmla="*/ 89916 w 723900"/>
                <a:gd name="connsiteY43" fmla="*/ 251460 h 647700"/>
                <a:gd name="connsiteX44" fmla="*/ 89535 w 723900"/>
                <a:gd name="connsiteY44" fmla="*/ 249746 h 647700"/>
                <a:gd name="connsiteX45" fmla="*/ 90678 w 723900"/>
                <a:gd name="connsiteY45" fmla="*/ 250984 h 647700"/>
                <a:gd name="connsiteX46" fmla="*/ 90678 w 723900"/>
                <a:gd name="connsiteY46" fmla="*/ 250984 h 647700"/>
                <a:gd name="connsiteX47" fmla="*/ 91535 w 723900"/>
                <a:gd name="connsiteY47" fmla="*/ 247650 h 647700"/>
                <a:gd name="connsiteX48" fmla="*/ 92393 w 723900"/>
                <a:gd name="connsiteY48" fmla="*/ 249555 h 647700"/>
                <a:gd name="connsiteX49" fmla="*/ 90773 w 723900"/>
                <a:gd name="connsiteY49" fmla="*/ 249364 h 647700"/>
                <a:gd name="connsiteX50" fmla="*/ 91535 w 723900"/>
                <a:gd name="connsiteY50" fmla="*/ 247650 h 647700"/>
                <a:gd name="connsiteX51" fmla="*/ 91535 w 723900"/>
                <a:gd name="connsiteY51" fmla="*/ 247650 h 647700"/>
                <a:gd name="connsiteX52" fmla="*/ 63437 w 723900"/>
                <a:gd name="connsiteY52" fmla="*/ 270701 h 647700"/>
                <a:gd name="connsiteX53" fmla="*/ 64199 w 723900"/>
                <a:gd name="connsiteY53" fmla="*/ 267938 h 647700"/>
                <a:gd name="connsiteX54" fmla="*/ 66389 w 723900"/>
                <a:gd name="connsiteY54" fmla="*/ 268796 h 647700"/>
                <a:gd name="connsiteX55" fmla="*/ 63437 w 723900"/>
                <a:gd name="connsiteY55" fmla="*/ 270701 h 647700"/>
                <a:gd name="connsiteX56" fmla="*/ 63437 w 723900"/>
                <a:gd name="connsiteY56" fmla="*/ 270701 h 647700"/>
                <a:gd name="connsiteX57" fmla="*/ 175451 w 723900"/>
                <a:gd name="connsiteY57" fmla="*/ 45244 h 647700"/>
                <a:gd name="connsiteX58" fmla="*/ 180022 w 723900"/>
                <a:gd name="connsiteY58" fmla="*/ 41243 h 647700"/>
                <a:gd name="connsiteX59" fmla="*/ 180022 w 723900"/>
                <a:gd name="connsiteY59" fmla="*/ 45720 h 647700"/>
                <a:gd name="connsiteX60" fmla="*/ 175451 w 723900"/>
                <a:gd name="connsiteY60" fmla="*/ 45244 h 647700"/>
                <a:gd name="connsiteX61" fmla="*/ 175451 w 723900"/>
                <a:gd name="connsiteY61" fmla="*/ 45244 h 647700"/>
                <a:gd name="connsiteX62" fmla="*/ 173831 w 723900"/>
                <a:gd name="connsiteY62" fmla="*/ 39910 h 647700"/>
                <a:gd name="connsiteX63" fmla="*/ 174593 w 723900"/>
                <a:gd name="connsiteY63" fmla="*/ 42958 h 647700"/>
                <a:gd name="connsiteX64" fmla="*/ 175546 w 723900"/>
                <a:gd name="connsiteY64" fmla="*/ 40100 h 647700"/>
                <a:gd name="connsiteX65" fmla="*/ 173831 w 723900"/>
                <a:gd name="connsiteY65" fmla="*/ 39910 h 647700"/>
                <a:gd name="connsiteX66" fmla="*/ 173831 w 723900"/>
                <a:gd name="connsiteY66" fmla="*/ 39910 h 647700"/>
                <a:gd name="connsiteX67" fmla="*/ 161258 w 723900"/>
                <a:gd name="connsiteY67" fmla="*/ 42482 h 647700"/>
                <a:gd name="connsiteX68" fmla="*/ 164878 w 723900"/>
                <a:gd name="connsiteY68" fmla="*/ 41243 h 647700"/>
                <a:gd name="connsiteX69" fmla="*/ 165354 w 723900"/>
                <a:gd name="connsiteY69" fmla="*/ 47054 h 647700"/>
                <a:gd name="connsiteX70" fmla="*/ 161258 w 723900"/>
                <a:gd name="connsiteY70" fmla="*/ 42482 h 647700"/>
                <a:gd name="connsiteX71" fmla="*/ 161258 w 723900"/>
                <a:gd name="connsiteY71" fmla="*/ 42482 h 647700"/>
                <a:gd name="connsiteX72" fmla="*/ 246221 w 723900"/>
                <a:gd name="connsiteY72" fmla="*/ 36385 h 647700"/>
                <a:gd name="connsiteX73" fmla="*/ 245269 w 723900"/>
                <a:gd name="connsiteY73" fmla="*/ 39719 h 647700"/>
                <a:gd name="connsiteX74" fmla="*/ 246221 w 723900"/>
                <a:gd name="connsiteY74" fmla="*/ 36385 h 647700"/>
                <a:gd name="connsiteX75" fmla="*/ 246221 w 723900"/>
                <a:gd name="connsiteY75" fmla="*/ 36385 h 647700"/>
                <a:gd name="connsiteX76" fmla="*/ 252603 w 723900"/>
                <a:gd name="connsiteY76" fmla="*/ 46863 h 647700"/>
                <a:gd name="connsiteX77" fmla="*/ 251841 w 723900"/>
                <a:gd name="connsiteY77" fmla="*/ 48578 h 647700"/>
                <a:gd name="connsiteX78" fmla="*/ 251936 w 723900"/>
                <a:gd name="connsiteY78" fmla="*/ 47434 h 647700"/>
                <a:gd name="connsiteX79" fmla="*/ 252603 w 723900"/>
                <a:gd name="connsiteY79" fmla="*/ 46863 h 647700"/>
                <a:gd name="connsiteX80" fmla="*/ 252603 w 723900"/>
                <a:gd name="connsiteY80" fmla="*/ 46863 h 647700"/>
                <a:gd name="connsiteX81" fmla="*/ 277844 w 723900"/>
                <a:gd name="connsiteY81" fmla="*/ 244507 h 647700"/>
                <a:gd name="connsiteX82" fmla="*/ 269938 w 723900"/>
                <a:gd name="connsiteY82" fmla="*/ 253556 h 647700"/>
                <a:gd name="connsiteX83" fmla="*/ 257556 w 723900"/>
                <a:gd name="connsiteY83" fmla="*/ 260223 h 647700"/>
                <a:gd name="connsiteX84" fmla="*/ 257270 w 723900"/>
                <a:gd name="connsiteY84" fmla="*/ 262985 h 647700"/>
                <a:gd name="connsiteX85" fmla="*/ 265271 w 723900"/>
                <a:gd name="connsiteY85" fmla="*/ 269653 h 647700"/>
                <a:gd name="connsiteX86" fmla="*/ 261080 w 723900"/>
                <a:gd name="connsiteY86" fmla="*/ 270415 h 647700"/>
                <a:gd name="connsiteX87" fmla="*/ 261080 w 723900"/>
                <a:gd name="connsiteY87" fmla="*/ 275654 h 647700"/>
                <a:gd name="connsiteX88" fmla="*/ 251555 w 723900"/>
                <a:gd name="connsiteY88" fmla="*/ 273463 h 647700"/>
                <a:gd name="connsiteX89" fmla="*/ 245745 w 723900"/>
                <a:gd name="connsiteY89" fmla="*/ 278606 h 647700"/>
                <a:gd name="connsiteX90" fmla="*/ 242507 w 723900"/>
                <a:gd name="connsiteY90" fmla="*/ 286417 h 647700"/>
                <a:gd name="connsiteX91" fmla="*/ 238220 w 723900"/>
                <a:gd name="connsiteY91" fmla="*/ 284226 h 647700"/>
                <a:gd name="connsiteX92" fmla="*/ 229076 w 723900"/>
                <a:gd name="connsiteY92" fmla="*/ 287179 h 647700"/>
                <a:gd name="connsiteX93" fmla="*/ 232410 w 723900"/>
                <a:gd name="connsiteY93" fmla="*/ 277749 h 647700"/>
                <a:gd name="connsiteX94" fmla="*/ 235268 w 723900"/>
                <a:gd name="connsiteY94" fmla="*/ 278035 h 647700"/>
                <a:gd name="connsiteX95" fmla="*/ 232124 w 723900"/>
                <a:gd name="connsiteY95" fmla="*/ 275368 h 647700"/>
                <a:gd name="connsiteX96" fmla="*/ 238792 w 723900"/>
                <a:gd name="connsiteY96" fmla="*/ 267843 h 647700"/>
                <a:gd name="connsiteX97" fmla="*/ 236125 w 723900"/>
                <a:gd name="connsiteY97" fmla="*/ 264795 h 647700"/>
                <a:gd name="connsiteX98" fmla="*/ 230219 w 723900"/>
                <a:gd name="connsiteY98" fmla="*/ 254794 h 647700"/>
                <a:gd name="connsiteX99" fmla="*/ 225933 w 723900"/>
                <a:gd name="connsiteY99" fmla="*/ 257270 h 647700"/>
                <a:gd name="connsiteX100" fmla="*/ 221933 w 723900"/>
                <a:gd name="connsiteY100" fmla="*/ 252698 h 647700"/>
                <a:gd name="connsiteX101" fmla="*/ 230410 w 723900"/>
                <a:gd name="connsiteY101" fmla="*/ 253651 h 647700"/>
                <a:gd name="connsiteX102" fmla="*/ 227933 w 723900"/>
                <a:gd name="connsiteY102" fmla="*/ 249460 h 647700"/>
                <a:gd name="connsiteX103" fmla="*/ 225647 w 723900"/>
                <a:gd name="connsiteY103" fmla="*/ 249555 h 647700"/>
                <a:gd name="connsiteX104" fmla="*/ 217551 w 723900"/>
                <a:gd name="connsiteY104" fmla="*/ 244697 h 647700"/>
                <a:gd name="connsiteX105" fmla="*/ 205835 w 723900"/>
                <a:gd name="connsiteY105" fmla="*/ 235267 h 647700"/>
                <a:gd name="connsiteX106" fmla="*/ 204692 w 723900"/>
                <a:gd name="connsiteY106" fmla="*/ 229267 h 647700"/>
                <a:gd name="connsiteX107" fmla="*/ 205645 w 723900"/>
                <a:gd name="connsiteY107" fmla="*/ 225933 h 647700"/>
                <a:gd name="connsiteX108" fmla="*/ 205073 w 723900"/>
                <a:gd name="connsiteY108" fmla="*/ 220694 h 647700"/>
                <a:gd name="connsiteX109" fmla="*/ 194786 w 723900"/>
                <a:gd name="connsiteY109" fmla="*/ 209074 h 647700"/>
                <a:gd name="connsiteX110" fmla="*/ 191548 w 723900"/>
                <a:gd name="connsiteY110" fmla="*/ 201168 h 647700"/>
                <a:gd name="connsiteX111" fmla="*/ 178689 w 723900"/>
                <a:gd name="connsiteY111" fmla="*/ 185071 h 647700"/>
                <a:gd name="connsiteX112" fmla="*/ 174308 w 723900"/>
                <a:gd name="connsiteY112" fmla="*/ 177641 h 647700"/>
                <a:gd name="connsiteX113" fmla="*/ 172212 w 723900"/>
                <a:gd name="connsiteY113" fmla="*/ 175641 h 647700"/>
                <a:gd name="connsiteX114" fmla="*/ 193262 w 723900"/>
                <a:gd name="connsiteY114" fmla="*/ 153543 h 647700"/>
                <a:gd name="connsiteX115" fmla="*/ 200978 w 723900"/>
                <a:gd name="connsiteY115" fmla="*/ 147542 h 647700"/>
                <a:gd name="connsiteX116" fmla="*/ 211169 w 723900"/>
                <a:gd name="connsiteY116" fmla="*/ 139256 h 647700"/>
                <a:gd name="connsiteX117" fmla="*/ 221933 w 723900"/>
                <a:gd name="connsiteY117" fmla="*/ 131826 h 647700"/>
                <a:gd name="connsiteX118" fmla="*/ 233172 w 723900"/>
                <a:gd name="connsiteY118" fmla="*/ 124301 h 647700"/>
                <a:gd name="connsiteX119" fmla="*/ 239459 w 723900"/>
                <a:gd name="connsiteY119" fmla="*/ 125635 h 647700"/>
                <a:gd name="connsiteX120" fmla="*/ 241459 w 723900"/>
                <a:gd name="connsiteY120" fmla="*/ 117729 h 647700"/>
                <a:gd name="connsiteX121" fmla="*/ 250603 w 723900"/>
                <a:gd name="connsiteY121" fmla="*/ 114681 h 647700"/>
                <a:gd name="connsiteX122" fmla="*/ 258699 w 723900"/>
                <a:gd name="connsiteY122" fmla="*/ 105061 h 647700"/>
                <a:gd name="connsiteX123" fmla="*/ 259747 w 723900"/>
                <a:gd name="connsiteY123" fmla="*/ 100584 h 647700"/>
                <a:gd name="connsiteX124" fmla="*/ 263652 w 723900"/>
                <a:gd name="connsiteY124" fmla="*/ 101632 h 647700"/>
                <a:gd name="connsiteX125" fmla="*/ 267176 w 723900"/>
                <a:gd name="connsiteY125" fmla="*/ 96298 h 647700"/>
                <a:gd name="connsiteX126" fmla="*/ 276511 w 723900"/>
                <a:gd name="connsiteY126" fmla="*/ 86201 h 647700"/>
                <a:gd name="connsiteX127" fmla="*/ 281940 w 723900"/>
                <a:gd name="connsiteY127" fmla="*/ 73343 h 647700"/>
                <a:gd name="connsiteX128" fmla="*/ 284417 w 723900"/>
                <a:gd name="connsiteY128" fmla="*/ 72009 h 647700"/>
                <a:gd name="connsiteX129" fmla="*/ 288036 w 723900"/>
                <a:gd name="connsiteY129" fmla="*/ 60103 h 647700"/>
                <a:gd name="connsiteX130" fmla="*/ 280892 w 723900"/>
                <a:gd name="connsiteY130" fmla="*/ 57055 h 647700"/>
                <a:gd name="connsiteX131" fmla="*/ 283750 w 723900"/>
                <a:gd name="connsiteY131" fmla="*/ 41624 h 647700"/>
                <a:gd name="connsiteX132" fmla="*/ 280416 w 723900"/>
                <a:gd name="connsiteY132" fmla="*/ 40100 h 647700"/>
                <a:gd name="connsiteX133" fmla="*/ 275844 w 723900"/>
                <a:gd name="connsiteY133" fmla="*/ 44863 h 647700"/>
                <a:gd name="connsiteX134" fmla="*/ 275939 w 723900"/>
                <a:gd name="connsiteY134" fmla="*/ 39053 h 647700"/>
                <a:gd name="connsiteX135" fmla="*/ 268891 w 723900"/>
                <a:gd name="connsiteY135" fmla="*/ 34195 h 647700"/>
                <a:gd name="connsiteX136" fmla="*/ 267748 w 723900"/>
                <a:gd name="connsiteY136" fmla="*/ 28861 h 647700"/>
                <a:gd name="connsiteX137" fmla="*/ 262033 w 723900"/>
                <a:gd name="connsiteY137" fmla="*/ 28194 h 647700"/>
                <a:gd name="connsiteX138" fmla="*/ 259271 w 723900"/>
                <a:gd name="connsiteY138" fmla="*/ 31432 h 647700"/>
                <a:gd name="connsiteX139" fmla="*/ 255270 w 723900"/>
                <a:gd name="connsiteY139" fmla="*/ 25146 h 647700"/>
                <a:gd name="connsiteX140" fmla="*/ 242983 w 723900"/>
                <a:gd name="connsiteY140" fmla="*/ 31337 h 647700"/>
                <a:gd name="connsiteX141" fmla="*/ 245554 w 723900"/>
                <a:gd name="connsiteY141" fmla="*/ 29242 h 647700"/>
                <a:gd name="connsiteX142" fmla="*/ 234125 w 723900"/>
                <a:gd name="connsiteY142" fmla="*/ 22289 h 647700"/>
                <a:gd name="connsiteX143" fmla="*/ 233172 w 723900"/>
                <a:gd name="connsiteY143" fmla="*/ 25146 h 647700"/>
                <a:gd name="connsiteX144" fmla="*/ 223647 w 723900"/>
                <a:gd name="connsiteY144" fmla="*/ 27527 h 647700"/>
                <a:gd name="connsiteX145" fmla="*/ 213836 w 723900"/>
                <a:gd name="connsiteY145" fmla="*/ 27622 h 647700"/>
                <a:gd name="connsiteX146" fmla="*/ 206312 w 723900"/>
                <a:gd name="connsiteY146" fmla="*/ 32099 h 647700"/>
                <a:gd name="connsiteX147" fmla="*/ 204026 w 723900"/>
                <a:gd name="connsiteY147" fmla="*/ 26575 h 647700"/>
                <a:gd name="connsiteX148" fmla="*/ 204026 w 723900"/>
                <a:gd name="connsiteY148" fmla="*/ 31814 h 647700"/>
                <a:gd name="connsiteX149" fmla="*/ 199549 w 723900"/>
                <a:gd name="connsiteY149" fmla="*/ 30670 h 647700"/>
                <a:gd name="connsiteX150" fmla="*/ 198692 w 723900"/>
                <a:gd name="connsiteY150" fmla="*/ 33433 h 647700"/>
                <a:gd name="connsiteX151" fmla="*/ 188404 w 723900"/>
                <a:gd name="connsiteY151" fmla="*/ 36385 h 647700"/>
                <a:gd name="connsiteX152" fmla="*/ 189738 w 723900"/>
                <a:gd name="connsiteY152" fmla="*/ 40005 h 647700"/>
                <a:gd name="connsiteX153" fmla="*/ 185928 w 723900"/>
                <a:gd name="connsiteY153" fmla="*/ 42958 h 647700"/>
                <a:gd name="connsiteX154" fmla="*/ 178975 w 723900"/>
                <a:gd name="connsiteY154" fmla="*/ 38100 h 647700"/>
                <a:gd name="connsiteX155" fmla="*/ 169736 w 723900"/>
                <a:gd name="connsiteY155" fmla="*/ 37052 h 647700"/>
                <a:gd name="connsiteX156" fmla="*/ 161639 w 723900"/>
                <a:gd name="connsiteY156" fmla="*/ 41434 h 647700"/>
                <a:gd name="connsiteX157" fmla="*/ 159449 w 723900"/>
                <a:gd name="connsiteY157" fmla="*/ 40577 h 647700"/>
                <a:gd name="connsiteX158" fmla="*/ 156020 w 723900"/>
                <a:gd name="connsiteY158" fmla="*/ 44863 h 647700"/>
                <a:gd name="connsiteX159" fmla="*/ 158972 w 723900"/>
                <a:gd name="connsiteY159" fmla="*/ 44482 h 647700"/>
                <a:gd name="connsiteX160" fmla="*/ 149162 w 723900"/>
                <a:gd name="connsiteY160" fmla="*/ 44672 h 647700"/>
                <a:gd name="connsiteX161" fmla="*/ 141732 w 723900"/>
                <a:gd name="connsiteY161" fmla="*/ 48578 h 647700"/>
                <a:gd name="connsiteX162" fmla="*/ 128778 w 723900"/>
                <a:gd name="connsiteY162" fmla="*/ 54578 h 647700"/>
                <a:gd name="connsiteX163" fmla="*/ 126111 w 723900"/>
                <a:gd name="connsiteY163" fmla="*/ 53054 h 647700"/>
                <a:gd name="connsiteX164" fmla="*/ 99251 w 723900"/>
                <a:gd name="connsiteY164" fmla="*/ 53531 h 647700"/>
                <a:gd name="connsiteX165" fmla="*/ 99536 w 723900"/>
                <a:gd name="connsiteY165" fmla="*/ 55912 h 647700"/>
                <a:gd name="connsiteX166" fmla="*/ 96679 w 723900"/>
                <a:gd name="connsiteY166" fmla="*/ 55531 h 647700"/>
                <a:gd name="connsiteX167" fmla="*/ 95821 w 723900"/>
                <a:gd name="connsiteY167" fmla="*/ 58483 h 647700"/>
                <a:gd name="connsiteX168" fmla="*/ 79534 w 723900"/>
                <a:gd name="connsiteY168" fmla="*/ 58960 h 647700"/>
                <a:gd name="connsiteX169" fmla="*/ 75247 w 723900"/>
                <a:gd name="connsiteY169" fmla="*/ 55721 h 647700"/>
                <a:gd name="connsiteX170" fmla="*/ 81534 w 723900"/>
                <a:gd name="connsiteY170" fmla="*/ 66294 h 647700"/>
                <a:gd name="connsiteX171" fmla="*/ 80772 w 723900"/>
                <a:gd name="connsiteY171" fmla="*/ 68485 h 647700"/>
                <a:gd name="connsiteX172" fmla="*/ 83629 w 723900"/>
                <a:gd name="connsiteY172" fmla="*/ 69342 h 647700"/>
                <a:gd name="connsiteX173" fmla="*/ 82772 w 723900"/>
                <a:gd name="connsiteY173" fmla="*/ 71533 h 647700"/>
                <a:gd name="connsiteX174" fmla="*/ 85725 w 723900"/>
                <a:gd name="connsiteY174" fmla="*/ 71342 h 647700"/>
                <a:gd name="connsiteX175" fmla="*/ 85344 w 723900"/>
                <a:gd name="connsiteY175" fmla="*/ 74771 h 647700"/>
                <a:gd name="connsiteX176" fmla="*/ 94107 w 723900"/>
                <a:gd name="connsiteY176" fmla="*/ 85534 h 647700"/>
                <a:gd name="connsiteX177" fmla="*/ 97917 w 723900"/>
                <a:gd name="connsiteY177" fmla="*/ 92488 h 647700"/>
                <a:gd name="connsiteX178" fmla="*/ 107252 w 723900"/>
                <a:gd name="connsiteY178" fmla="*/ 98203 h 647700"/>
                <a:gd name="connsiteX179" fmla="*/ 106299 w 723900"/>
                <a:gd name="connsiteY179" fmla="*/ 100965 h 647700"/>
                <a:gd name="connsiteX180" fmla="*/ 109157 w 723900"/>
                <a:gd name="connsiteY180" fmla="*/ 101346 h 647700"/>
                <a:gd name="connsiteX181" fmla="*/ 107823 w 723900"/>
                <a:gd name="connsiteY181" fmla="*/ 108204 h 647700"/>
                <a:gd name="connsiteX182" fmla="*/ 110966 w 723900"/>
                <a:gd name="connsiteY182" fmla="*/ 111347 h 647700"/>
                <a:gd name="connsiteX183" fmla="*/ 115348 w 723900"/>
                <a:gd name="connsiteY183" fmla="*/ 114205 h 647700"/>
                <a:gd name="connsiteX184" fmla="*/ 119444 w 723900"/>
                <a:gd name="connsiteY184" fmla="*/ 114014 h 647700"/>
                <a:gd name="connsiteX185" fmla="*/ 121920 w 723900"/>
                <a:gd name="connsiteY185" fmla="*/ 117253 h 647700"/>
                <a:gd name="connsiteX186" fmla="*/ 123254 w 723900"/>
                <a:gd name="connsiteY186" fmla="*/ 122111 h 647700"/>
                <a:gd name="connsiteX187" fmla="*/ 130969 w 723900"/>
                <a:gd name="connsiteY187" fmla="*/ 125254 h 647700"/>
                <a:gd name="connsiteX188" fmla="*/ 130112 w 723900"/>
                <a:gd name="connsiteY188" fmla="*/ 127444 h 647700"/>
                <a:gd name="connsiteX189" fmla="*/ 139637 w 723900"/>
                <a:gd name="connsiteY189" fmla="*/ 130778 h 647700"/>
                <a:gd name="connsiteX190" fmla="*/ 140875 w 723900"/>
                <a:gd name="connsiteY190" fmla="*/ 135636 h 647700"/>
                <a:gd name="connsiteX191" fmla="*/ 144304 w 723900"/>
                <a:gd name="connsiteY191" fmla="*/ 137065 h 647700"/>
                <a:gd name="connsiteX192" fmla="*/ 143256 w 723900"/>
                <a:gd name="connsiteY192" fmla="*/ 145256 h 647700"/>
                <a:gd name="connsiteX193" fmla="*/ 135350 w 723900"/>
                <a:gd name="connsiteY193" fmla="*/ 169926 h 647700"/>
                <a:gd name="connsiteX194" fmla="*/ 142208 w 723900"/>
                <a:gd name="connsiteY194" fmla="*/ 175927 h 647700"/>
                <a:gd name="connsiteX195" fmla="*/ 140494 w 723900"/>
                <a:gd name="connsiteY195" fmla="*/ 191357 h 647700"/>
                <a:gd name="connsiteX196" fmla="*/ 137636 w 723900"/>
                <a:gd name="connsiteY196" fmla="*/ 191072 h 647700"/>
                <a:gd name="connsiteX197" fmla="*/ 133636 w 723900"/>
                <a:gd name="connsiteY197" fmla="*/ 195834 h 647700"/>
                <a:gd name="connsiteX198" fmla="*/ 132874 w 723900"/>
                <a:gd name="connsiteY198" fmla="*/ 192881 h 647700"/>
                <a:gd name="connsiteX199" fmla="*/ 132017 w 723900"/>
                <a:gd name="connsiteY199" fmla="*/ 200406 h 647700"/>
                <a:gd name="connsiteX200" fmla="*/ 129159 w 723900"/>
                <a:gd name="connsiteY200" fmla="*/ 200025 h 647700"/>
                <a:gd name="connsiteX201" fmla="*/ 129540 w 723900"/>
                <a:gd name="connsiteY201" fmla="*/ 202406 h 647700"/>
                <a:gd name="connsiteX202" fmla="*/ 126683 w 723900"/>
                <a:gd name="connsiteY202" fmla="*/ 202025 h 647700"/>
                <a:gd name="connsiteX203" fmla="*/ 128969 w 723900"/>
                <a:gd name="connsiteY203" fmla="*/ 207550 h 647700"/>
                <a:gd name="connsiteX204" fmla="*/ 129159 w 723900"/>
                <a:gd name="connsiteY204" fmla="*/ 215646 h 647700"/>
                <a:gd name="connsiteX205" fmla="*/ 127921 w 723900"/>
                <a:gd name="connsiteY205" fmla="*/ 216694 h 647700"/>
                <a:gd name="connsiteX206" fmla="*/ 124492 w 723900"/>
                <a:gd name="connsiteY206" fmla="*/ 216408 h 647700"/>
                <a:gd name="connsiteX207" fmla="*/ 124396 w 723900"/>
                <a:gd name="connsiteY207" fmla="*/ 211646 h 647700"/>
                <a:gd name="connsiteX208" fmla="*/ 122682 w 723900"/>
                <a:gd name="connsiteY208" fmla="*/ 216694 h 647700"/>
                <a:gd name="connsiteX209" fmla="*/ 122015 w 723900"/>
                <a:gd name="connsiteY209" fmla="*/ 227648 h 647700"/>
                <a:gd name="connsiteX210" fmla="*/ 118301 w 723900"/>
                <a:gd name="connsiteY210" fmla="*/ 235363 h 647700"/>
                <a:gd name="connsiteX211" fmla="*/ 120682 w 723900"/>
                <a:gd name="connsiteY211" fmla="*/ 240221 h 647700"/>
                <a:gd name="connsiteX212" fmla="*/ 108680 w 723900"/>
                <a:gd name="connsiteY212" fmla="*/ 238220 h 647700"/>
                <a:gd name="connsiteX213" fmla="*/ 105537 w 723900"/>
                <a:gd name="connsiteY213" fmla="*/ 240792 h 647700"/>
                <a:gd name="connsiteX214" fmla="*/ 105728 w 723900"/>
                <a:gd name="connsiteY214" fmla="*/ 243268 h 647700"/>
                <a:gd name="connsiteX215" fmla="*/ 102965 w 723900"/>
                <a:gd name="connsiteY215" fmla="*/ 242888 h 647700"/>
                <a:gd name="connsiteX216" fmla="*/ 102013 w 723900"/>
                <a:gd name="connsiteY216" fmla="*/ 245745 h 647700"/>
                <a:gd name="connsiteX217" fmla="*/ 95821 w 723900"/>
                <a:gd name="connsiteY217" fmla="*/ 244507 h 647700"/>
                <a:gd name="connsiteX218" fmla="*/ 90488 w 723900"/>
                <a:gd name="connsiteY218" fmla="*/ 246126 h 647700"/>
                <a:gd name="connsiteX219" fmla="*/ 81534 w 723900"/>
                <a:gd name="connsiteY219" fmla="*/ 247460 h 647700"/>
                <a:gd name="connsiteX220" fmla="*/ 76962 w 723900"/>
                <a:gd name="connsiteY220" fmla="*/ 257461 h 647700"/>
                <a:gd name="connsiteX221" fmla="*/ 73724 w 723900"/>
                <a:gd name="connsiteY221" fmla="*/ 255841 h 647700"/>
                <a:gd name="connsiteX222" fmla="*/ 76200 w 723900"/>
                <a:gd name="connsiteY222" fmla="*/ 254508 h 647700"/>
                <a:gd name="connsiteX223" fmla="*/ 72676 w 723900"/>
                <a:gd name="connsiteY223" fmla="*/ 254127 h 647700"/>
                <a:gd name="connsiteX224" fmla="*/ 67913 w 723900"/>
                <a:gd name="connsiteY224" fmla="*/ 255937 h 647700"/>
                <a:gd name="connsiteX225" fmla="*/ 67532 w 723900"/>
                <a:gd name="connsiteY225" fmla="*/ 258699 h 647700"/>
                <a:gd name="connsiteX226" fmla="*/ 64675 w 723900"/>
                <a:gd name="connsiteY226" fmla="*/ 258413 h 647700"/>
                <a:gd name="connsiteX227" fmla="*/ 64484 w 723900"/>
                <a:gd name="connsiteY227" fmla="*/ 265938 h 647700"/>
                <a:gd name="connsiteX228" fmla="*/ 61627 w 723900"/>
                <a:gd name="connsiteY228" fmla="*/ 265081 h 647700"/>
                <a:gd name="connsiteX229" fmla="*/ 62960 w 723900"/>
                <a:gd name="connsiteY229" fmla="*/ 267462 h 647700"/>
                <a:gd name="connsiteX230" fmla="*/ 58960 w 723900"/>
                <a:gd name="connsiteY230" fmla="*/ 267176 h 647700"/>
                <a:gd name="connsiteX231" fmla="*/ 56483 w 723900"/>
                <a:gd name="connsiteY231" fmla="*/ 269081 h 647700"/>
                <a:gd name="connsiteX232" fmla="*/ 56102 w 723900"/>
                <a:gd name="connsiteY232" fmla="*/ 271939 h 647700"/>
                <a:gd name="connsiteX233" fmla="*/ 48768 w 723900"/>
                <a:gd name="connsiteY233" fmla="*/ 275844 h 647700"/>
                <a:gd name="connsiteX234" fmla="*/ 46196 w 723900"/>
                <a:gd name="connsiteY234" fmla="*/ 273272 h 647700"/>
                <a:gd name="connsiteX235" fmla="*/ 40862 w 723900"/>
                <a:gd name="connsiteY235" fmla="*/ 279463 h 647700"/>
                <a:gd name="connsiteX236" fmla="*/ 38481 w 723900"/>
                <a:gd name="connsiteY236" fmla="*/ 279273 h 647700"/>
                <a:gd name="connsiteX237" fmla="*/ 35338 w 723900"/>
                <a:gd name="connsiteY237" fmla="*/ 281845 h 647700"/>
                <a:gd name="connsiteX238" fmla="*/ 34004 w 723900"/>
                <a:gd name="connsiteY238" fmla="*/ 288703 h 647700"/>
                <a:gd name="connsiteX239" fmla="*/ 34004 w 723900"/>
                <a:gd name="connsiteY239" fmla="*/ 283464 h 647700"/>
                <a:gd name="connsiteX240" fmla="*/ 27242 w 723900"/>
                <a:gd name="connsiteY240" fmla="*/ 292608 h 647700"/>
                <a:gd name="connsiteX241" fmla="*/ 24289 w 723900"/>
                <a:gd name="connsiteY241" fmla="*/ 297561 h 647700"/>
                <a:gd name="connsiteX242" fmla="*/ 19241 w 723900"/>
                <a:gd name="connsiteY242" fmla="*/ 301657 h 647700"/>
                <a:gd name="connsiteX243" fmla="*/ 16288 w 723900"/>
                <a:gd name="connsiteY243" fmla="*/ 301371 h 647700"/>
                <a:gd name="connsiteX244" fmla="*/ 16193 w 723900"/>
                <a:gd name="connsiteY244" fmla="*/ 308324 h 647700"/>
                <a:gd name="connsiteX245" fmla="*/ 13240 w 723900"/>
                <a:gd name="connsiteY245" fmla="*/ 308038 h 647700"/>
                <a:gd name="connsiteX246" fmla="*/ 10001 w 723900"/>
                <a:gd name="connsiteY246" fmla="*/ 316325 h 647700"/>
                <a:gd name="connsiteX247" fmla="*/ 8192 w 723900"/>
                <a:gd name="connsiteY247" fmla="*/ 322517 h 647700"/>
                <a:gd name="connsiteX248" fmla="*/ 8287 w 723900"/>
                <a:gd name="connsiteY248" fmla="*/ 331851 h 647700"/>
                <a:gd name="connsiteX249" fmla="*/ 11144 w 723900"/>
                <a:gd name="connsiteY249" fmla="*/ 332708 h 647700"/>
                <a:gd name="connsiteX250" fmla="*/ 9906 w 723900"/>
                <a:gd name="connsiteY250" fmla="*/ 338995 h 647700"/>
                <a:gd name="connsiteX251" fmla="*/ 14478 w 723900"/>
                <a:gd name="connsiteY251" fmla="*/ 344805 h 647700"/>
                <a:gd name="connsiteX252" fmla="*/ 24575 w 723900"/>
                <a:gd name="connsiteY252" fmla="*/ 358045 h 647700"/>
                <a:gd name="connsiteX253" fmla="*/ 28956 w 723900"/>
                <a:gd name="connsiteY253" fmla="*/ 360902 h 647700"/>
                <a:gd name="connsiteX254" fmla="*/ 34100 w 723900"/>
                <a:gd name="connsiteY254" fmla="*/ 366808 h 647700"/>
                <a:gd name="connsiteX255" fmla="*/ 36386 w 723900"/>
                <a:gd name="connsiteY255" fmla="*/ 367094 h 647700"/>
                <a:gd name="connsiteX256" fmla="*/ 38005 w 723900"/>
                <a:gd name="connsiteY256" fmla="*/ 374237 h 647700"/>
                <a:gd name="connsiteX257" fmla="*/ 40196 w 723900"/>
                <a:gd name="connsiteY257" fmla="*/ 374999 h 647700"/>
                <a:gd name="connsiteX258" fmla="*/ 41815 w 723900"/>
                <a:gd name="connsiteY258" fmla="*/ 382143 h 647700"/>
                <a:gd name="connsiteX259" fmla="*/ 48006 w 723900"/>
                <a:gd name="connsiteY259" fmla="*/ 389287 h 647700"/>
                <a:gd name="connsiteX260" fmla="*/ 48959 w 723900"/>
                <a:gd name="connsiteY260" fmla="*/ 401574 h 647700"/>
                <a:gd name="connsiteX261" fmla="*/ 51816 w 723900"/>
                <a:gd name="connsiteY261" fmla="*/ 402336 h 647700"/>
                <a:gd name="connsiteX262" fmla="*/ 59341 w 723900"/>
                <a:gd name="connsiteY262" fmla="*/ 418338 h 647700"/>
                <a:gd name="connsiteX263" fmla="*/ 69628 w 723900"/>
                <a:gd name="connsiteY263" fmla="*/ 436245 h 647700"/>
                <a:gd name="connsiteX264" fmla="*/ 66485 w 723900"/>
                <a:gd name="connsiteY264" fmla="*/ 437674 h 647700"/>
                <a:gd name="connsiteX265" fmla="*/ 65627 w 723900"/>
                <a:gd name="connsiteY265" fmla="*/ 446246 h 647700"/>
                <a:gd name="connsiteX266" fmla="*/ 60960 w 723900"/>
                <a:gd name="connsiteY266" fmla="*/ 446246 h 647700"/>
                <a:gd name="connsiteX267" fmla="*/ 63341 w 723900"/>
                <a:gd name="connsiteY267" fmla="*/ 450628 h 647700"/>
                <a:gd name="connsiteX268" fmla="*/ 52769 w 723900"/>
                <a:gd name="connsiteY268" fmla="*/ 457009 h 647700"/>
                <a:gd name="connsiteX269" fmla="*/ 52292 w 723900"/>
                <a:gd name="connsiteY269" fmla="*/ 461010 h 647700"/>
                <a:gd name="connsiteX270" fmla="*/ 42005 w 723900"/>
                <a:gd name="connsiteY270" fmla="*/ 465582 h 647700"/>
                <a:gd name="connsiteX271" fmla="*/ 39053 w 723900"/>
                <a:gd name="connsiteY271" fmla="*/ 471107 h 647700"/>
                <a:gd name="connsiteX272" fmla="*/ 35719 w 723900"/>
                <a:gd name="connsiteY272" fmla="*/ 474821 h 647700"/>
                <a:gd name="connsiteX273" fmla="*/ 37433 w 723900"/>
                <a:gd name="connsiteY273" fmla="*/ 511683 h 647700"/>
                <a:gd name="connsiteX274" fmla="*/ 35433 w 723900"/>
                <a:gd name="connsiteY274" fmla="*/ 518446 h 647700"/>
                <a:gd name="connsiteX275" fmla="*/ 44196 w 723900"/>
                <a:gd name="connsiteY275" fmla="*/ 534543 h 647700"/>
                <a:gd name="connsiteX276" fmla="*/ 52483 w 723900"/>
                <a:gd name="connsiteY276" fmla="*/ 544163 h 647700"/>
                <a:gd name="connsiteX277" fmla="*/ 52578 w 723900"/>
                <a:gd name="connsiteY277" fmla="*/ 548354 h 647700"/>
                <a:gd name="connsiteX278" fmla="*/ 56769 w 723900"/>
                <a:gd name="connsiteY278" fmla="*/ 553498 h 647700"/>
                <a:gd name="connsiteX279" fmla="*/ 60960 w 723900"/>
                <a:gd name="connsiteY279" fmla="*/ 556260 h 647700"/>
                <a:gd name="connsiteX280" fmla="*/ 66389 w 723900"/>
                <a:gd name="connsiteY280" fmla="*/ 559784 h 647700"/>
                <a:gd name="connsiteX281" fmla="*/ 76581 w 723900"/>
                <a:gd name="connsiteY281" fmla="*/ 563309 h 647700"/>
                <a:gd name="connsiteX282" fmla="*/ 87154 w 723900"/>
                <a:gd name="connsiteY282" fmla="*/ 562166 h 647700"/>
                <a:gd name="connsiteX283" fmla="*/ 97155 w 723900"/>
                <a:gd name="connsiteY283" fmla="*/ 549878 h 647700"/>
                <a:gd name="connsiteX284" fmla="*/ 107347 w 723900"/>
                <a:gd name="connsiteY284" fmla="*/ 541687 h 647700"/>
                <a:gd name="connsiteX285" fmla="*/ 118682 w 723900"/>
                <a:gd name="connsiteY285" fmla="*/ 528542 h 647700"/>
                <a:gd name="connsiteX286" fmla="*/ 119825 w 723900"/>
                <a:gd name="connsiteY286" fmla="*/ 523970 h 647700"/>
                <a:gd name="connsiteX287" fmla="*/ 117824 w 723900"/>
                <a:gd name="connsiteY287" fmla="*/ 520732 h 647700"/>
                <a:gd name="connsiteX288" fmla="*/ 119444 w 723900"/>
                <a:gd name="connsiteY288" fmla="*/ 516350 h 647700"/>
                <a:gd name="connsiteX289" fmla="*/ 125444 w 723900"/>
                <a:gd name="connsiteY289" fmla="*/ 515207 h 647700"/>
                <a:gd name="connsiteX290" fmla="*/ 127730 w 723900"/>
                <a:gd name="connsiteY290" fmla="*/ 505016 h 647700"/>
                <a:gd name="connsiteX291" fmla="*/ 133731 w 723900"/>
                <a:gd name="connsiteY291" fmla="*/ 498824 h 647700"/>
                <a:gd name="connsiteX292" fmla="*/ 135350 w 723900"/>
                <a:gd name="connsiteY292" fmla="*/ 504825 h 647700"/>
                <a:gd name="connsiteX293" fmla="*/ 138970 w 723900"/>
                <a:gd name="connsiteY293" fmla="*/ 498824 h 647700"/>
                <a:gd name="connsiteX294" fmla="*/ 137446 w 723900"/>
                <a:gd name="connsiteY294" fmla="*/ 496348 h 647700"/>
                <a:gd name="connsiteX295" fmla="*/ 137922 w 723900"/>
                <a:gd name="connsiteY295" fmla="*/ 492347 h 647700"/>
                <a:gd name="connsiteX296" fmla="*/ 154114 w 723900"/>
                <a:gd name="connsiteY296" fmla="*/ 477203 h 647700"/>
                <a:gd name="connsiteX297" fmla="*/ 152781 w 723900"/>
                <a:gd name="connsiteY297" fmla="*/ 467773 h 647700"/>
                <a:gd name="connsiteX298" fmla="*/ 159925 w 723900"/>
                <a:gd name="connsiteY298" fmla="*/ 455771 h 647700"/>
                <a:gd name="connsiteX299" fmla="*/ 163354 w 723900"/>
                <a:gd name="connsiteY299" fmla="*/ 456724 h 647700"/>
                <a:gd name="connsiteX300" fmla="*/ 163925 w 723900"/>
                <a:gd name="connsiteY300" fmla="*/ 451580 h 647700"/>
                <a:gd name="connsiteX301" fmla="*/ 178784 w 723900"/>
                <a:gd name="connsiteY301" fmla="*/ 427101 h 647700"/>
                <a:gd name="connsiteX302" fmla="*/ 184785 w 723900"/>
                <a:gd name="connsiteY302" fmla="*/ 420719 h 647700"/>
                <a:gd name="connsiteX303" fmla="*/ 185166 w 723900"/>
                <a:gd name="connsiteY303" fmla="*/ 416719 h 647700"/>
                <a:gd name="connsiteX304" fmla="*/ 194215 w 723900"/>
                <a:gd name="connsiteY304" fmla="*/ 403670 h 647700"/>
                <a:gd name="connsiteX305" fmla="*/ 200025 w 723900"/>
                <a:gd name="connsiteY305" fmla="*/ 387477 h 647700"/>
                <a:gd name="connsiteX306" fmla="*/ 203168 w 723900"/>
                <a:gd name="connsiteY306" fmla="*/ 384905 h 647700"/>
                <a:gd name="connsiteX307" fmla="*/ 204407 w 723900"/>
                <a:gd name="connsiteY307" fmla="*/ 379667 h 647700"/>
                <a:gd name="connsiteX308" fmla="*/ 221171 w 723900"/>
                <a:gd name="connsiteY308" fmla="*/ 353663 h 647700"/>
                <a:gd name="connsiteX309" fmla="*/ 223933 w 723900"/>
                <a:gd name="connsiteY309" fmla="*/ 350425 h 647700"/>
                <a:gd name="connsiteX310" fmla="*/ 223647 w 723900"/>
                <a:gd name="connsiteY310" fmla="*/ 348139 h 647700"/>
                <a:gd name="connsiteX311" fmla="*/ 231553 w 723900"/>
                <a:gd name="connsiteY311" fmla="*/ 344996 h 647700"/>
                <a:gd name="connsiteX312" fmla="*/ 235553 w 723900"/>
                <a:gd name="connsiteY312" fmla="*/ 329756 h 647700"/>
                <a:gd name="connsiteX313" fmla="*/ 238030 w 723900"/>
                <a:gd name="connsiteY313" fmla="*/ 328232 h 647700"/>
                <a:gd name="connsiteX314" fmla="*/ 235934 w 723900"/>
                <a:gd name="connsiteY314" fmla="*/ 325088 h 647700"/>
                <a:gd name="connsiteX315" fmla="*/ 240411 w 723900"/>
                <a:gd name="connsiteY315" fmla="*/ 326708 h 647700"/>
                <a:gd name="connsiteX316" fmla="*/ 243173 w 723900"/>
                <a:gd name="connsiteY316" fmla="*/ 317563 h 647700"/>
                <a:gd name="connsiteX317" fmla="*/ 245840 w 723900"/>
                <a:gd name="connsiteY317" fmla="*/ 304610 h 647700"/>
                <a:gd name="connsiteX318" fmla="*/ 252889 w 723900"/>
                <a:gd name="connsiteY318" fmla="*/ 303657 h 647700"/>
                <a:gd name="connsiteX319" fmla="*/ 256985 w 723900"/>
                <a:gd name="connsiteY319" fmla="*/ 287750 h 647700"/>
                <a:gd name="connsiteX320" fmla="*/ 266510 w 723900"/>
                <a:gd name="connsiteY320" fmla="*/ 285941 h 647700"/>
                <a:gd name="connsiteX321" fmla="*/ 272225 w 723900"/>
                <a:gd name="connsiteY321" fmla="*/ 281273 h 647700"/>
                <a:gd name="connsiteX322" fmla="*/ 274415 w 723900"/>
                <a:gd name="connsiteY322" fmla="*/ 272320 h 647700"/>
                <a:gd name="connsiteX323" fmla="*/ 283655 w 723900"/>
                <a:gd name="connsiteY323" fmla="*/ 262223 h 647700"/>
                <a:gd name="connsiteX324" fmla="*/ 286131 w 723900"/>
                <a:gd name="connsiteY324" fmla="*/ 261271 h 647700"/>
                <a:gd name="connsiteX325" fmla="*/ 277844 w 723900"/>
                <a:gd name="connsiteY325" fmla="*/ 244507 h 647700"/>
                <a:gd name="connsiteX326" fmla="*/ 277844 w 723900"/>
                <a:gd name="connsiteY326" fmla="*/ 244507 h 647700"/>
                <a:gd name="connsiteX327" fmla="*/ 551974 w 723900"/>
                <a:gd name="connsiteY327" fmla="*/ 625888 h 647700"/>
                <a:gd name="connsiteX328" fmla="*/ 552164 w 723900"/>
                <a:gd name="connsiteY328" fmla="*/ 624650 h 647700"/>
                <a:gd name="connsiteX329" fmla="*/ 555022 w 723900"/>
                <a:gd name="connsiteY329" fmla="*/ 625031 h 647700"/>
                <a:gd name="connsiteX330" fmla="*/ 551974 w 723900"/>
                <a:gd name="connsiteY330" fmla="*/ 625888 h 647700"/>
                <a:gd name="connsiteX331" fmla="*/ 551974 w 723900"/>
                <a:gd name="connsiteY331" fmla="*/ 625888 h 647700"/>
                <a:gd name="connsiteX332" fmla="*/ 562928 w 723900"/>
                <a:gd name="connsiteY332" fmla="*/ 574167 h 647700"/>
                <a:gd name="connsiteX333" fmla="*/ 564642 w 723900"/>
                <a:gd name="connsiteY333" fmla="*/ 574929 h 647700"/>
                <a:gd name="connsiteX334" fmla="*/ 563309 w 723900"/>
                <a:gd name="connsiteY334" fmla="*/ 576072 h 647700"/>
                <a:gd name="connsiteX335" fmla="*/ 562928 w 723900"/>
                <a:gd name="connsiteY335" fmla="*/ 574167 h 647700"/>
                <a:gd name="connsiteX336" fmla="*/ 562928 w 723900"/>
                <a:gd name="connsiteY336" fmla="*/ 574167 h 647700"/>
                <a:gd name="connsiteX337" fmla="*/ 560546 w 723900"/>
                <a:gd name="connsiteY337" fmla="*/ 579882 h 647700"/>
                <a:gd name="connsiteX338" fmla="*/ 560356 w 723900"/>
                <a:gd name="connsiteY338" fmla="*/ 577025 h 647700"/>
                <a:gd name="connsiteX339" fmla="*/ 560546 w 723900"/>
                <a:gd name="connsiteY339" fmla="*/ 579882 h 647700"/>
                <a:gd name="connsiteX340" fmla="*/ 560546 w 723900"/>
                <a:gd name="connsiteY340" fmla="*/ 579882 h 647700"/>
                <a:gd name="connsiteX341" fmla="*/ 515969 w 723900"/>
                <a:gd name="connsiteY341" fmla="*/ 630650 h 647700"/>
                <a:gd name="connsiteX342" fmla="*/ 517398 w 723900"/>
                <a:gd name="connsiteY342" fmla="*/ 628460 h 647700"/>
                <a:gd name="connsiteX343" fmla="*/ 517779 w 723900"/>
                <a:gd name="connsiteY343" fmla="*/ 630936 h 647700"/>
                <a:gd name="connsiteX344" fmla="*/ 515969 w 723900"/>
                <a:gd name="connsiteY344" fmla="*/ 630650 h 647700"/>
                <a:gd name="connsiteX345" fmla="*/ 515969 w 723900"/>
                <a:gd name="connsiteY345" fmla="*/ 630650 h 647700"/>
                <a:gd name="connsiteX346" fmla="*/ 598456 w 723900"/>
                <a:gd name="connsiteY346" fmla="*/ 136398 h 647700"/>
                <a:gd name="connsiteX347" fmla="*/ 598646 w 723900"/>
                <a:gd name="connsiteY347" fmla="*/ 141065 h 647700"/>
                <a:gd name="connsiteX348" fmla="*/ 592646 w 723900"/>
                <a:gd name="connsiteY348" fmla="*/ 147828 h 647700"/>
                <a:gd name="connsiteX349" fmla="*/ 591026 w 723900"/>
                <a:gd name="connsiteY349" fmla="*/ 146494 h 647700"/>
                <a:gd name="connsiteX350" fmla="*/ 587693 w 723900"/>
                <a:gd name="connsiteY350" fmla="*/ 151352 h 647700"/>
                <a:gd name="connsiteX351" fmla="*/ 591693 w 723900"/>
                <a:gd name="connsiteY351" fmla="*/ 151733 h 647700"/>
                <a:gd name="connsiteX352" fmla="*/ 591884 w 723900"/>
                <a:gd name="connsiteY352" fmla="*/ 148971 h 647700"/>
                <a:gd name="connsiteX353" fmla="*/ 592741 w 723900"/>
                <a:gd name="connsiteY353" fmla="*/ 153067 h 647700"/>
                <a:gd name="connsiteX354" fmla="*/ 586930 w 723900"/>
                <a:gd name="connsiteY354" fmla="*/ 158115 h 647700"/>
                <a:gd name="connsiteX355" fmla="*/ 580358 w 723900"/>
                <a:gd name="connsiteY355" fmla="*/ 174974 h 647700"/>
                <a:gd name="connsiteX356" fmla="*/ 575786 w 723900"/>
                <a:gd name="connsiteY356" fmla="*/ 180213 h 647700"/>
                <a:gd name="connsiteX357" fmla="*/ 571691 w 723900"/>
                <a:gd name="connsiteY357" fmla="*/ 179737 h 647700"/>
                <a:gd name="connsiteX358" fmla="*/ 565213 w 723900"/>
                <a:gd name="connsiteY358" fmla="*/ 158687 h 647700"/>
                <a:gd name="connsiteX359" fmla="*/ 547783 w 723900"/>
                <a:gd name="connsiteY359" fmla="*/ 132493 h 647700"/>
                <a:gd name="connsiteX360" fmla="*/ 541020 w 723900"/>
                <a:gd name="connsiteY360" fmla="*/ 125349 h 647700"/>
                <a:gd name="connsiteX361" fmla="*/ 535019 w 723900"/>
                <a:gd name="connsiteY361" fmla="*/ 117634 h 647700"/>
                <a:gd name="connsiteX362" fmla="*/ 531686 w 723900"/>
                <a:gd name="connsiteY362" fmla="*/ 115538 h 647700"/>
                <a:gd name="connsiteX363" fmla="*/ 526828 w 723900"/>
                <a:gd name="connsiteY363" fmla="*/ 107918 h 647700"/>
                <a:gd name="connsiteX364" fmla="*/ 520351 w 723900"/>
                <a:gd name="connsiteY364" fmla="*/ 103156 h 647700"/>
                <a:gd name="connsiteX365" fmla="*/ 512826 w 723900"/>
                <a:gd name="connsiteY365" fmla="*/ 97060 h 647700"/>
                <a:gd name="connsiteX366" fmla="*/ 518255 w 723900"/>
                <a:gd name="connsiteY366" fmla="*/ 91250 h 647700"/>
                <a:gd name="connsiteX367" fmla="*/ 526447 w 723900"/>
                <a:gd name="connsiteY367" fmla="*/ 85249 h 647700"/>
                <a:gd name="connsiteX368" fmla="*/ 528257 w 723900"/>
                <a:gd name="connsiteY368" fmla="*/ 84868 h 647700"/>
                <a:gd name="connsiteX369" fmla="*/ 532447 w 723900"/>
                <a:gd name="connsiteY369" fmla="*/ 84106 h 647700"/>
                <a:gd name="connsiteX370" fmla="*/ 536734 w 723900"/>
                <a:gd name="connsiteY370" fmla="*/ 82772 h 647700"/>
                <a:gd name="connsiteX371" fmla="*/ 546926 w 723900"/>
                <a:gd name="connsiteY371" fmla="*/ 79248 h 647700"/>
                <a:gd name="connsiteX372" fmla="*/ 551497 w 723900"/>
                <a:gd name="connsiteY372" fmla="*/ 80296 h 647700"/>
                <a:gd name="connsiteX373" fmla="*/ 555212 w 723900"/>
                <a:gd name="connsiteY373" fmla="*/ 77915 h 647700"/>
                <a:gd name="connsiteX374" fmla="*/ 563213 w 723900"/>
                <a:gd name="connsiteY374" fmla="*/ 78772 h 647700"/>
                <a:gd name="connsiteX375" fmla="*/ 572643 w 723900"/>
                <a:gd name="connsiteY375" fmla="*/ 72771 h 647700"/>
                <a:gd name="connsiteX376" fmla="*/ 582263 w 723900"/>
                <a:gd name="connsiteY376" fmla="*/ 69247 h 647700"/>
                <a:gd name="connsiteX377" fmla="*/ 584835 w 723900"/>
                <a:gd name="connsiteY377" fmla="*/ 61246 h 647700"/>
                <a:gd name="connsiteX378" fmla="*/ 587026 w 723900"/>
                <a:gd name="connsiteY378" fmla="*/ 68485 h 647700"/>
                <a:gd name="connsiteX379" fmla="*/ 591598 w 723900"/>
                <a:gd name="connsiteY379" fmla="*/ 69532 h 647700"/>
                <a:gd name="connsiteX380" fmla="*/ 594646 w 723900"/>
                <a:gd name="connsiteY380" fmla="*/ 67628 h 647700"/>
                <a:gd name="connsiteX381" fmla="*/ 595027 w 723900"/>
                <a:gd name="connsiteY381" fmla="*/ 64770 h 647700"/>
                <a:gd name="connsiteX382" fmla="*/ 599027 w 723900"/>
                <a:gd name="connsiteY382" fmla="*/ 65723 h 647700"/>
                <a:gd name="connsiteX383" fmla="*/ 604552 w 723900"/>
                <a:gd name="connsiteY383" fmla="*/ 56579 h 647700"/>
                <a:gd name="connsiteX384" fmla="*/ 606838 w 723900"/>
                <a:gd name="connsiteY384" fmla="*/ 62579 h 647700"/>
                <a:gd name="connsiteX385" fmla="*/ 612743 w 723900"/>
                <a:gd name="connsiteY385" fmla="*/ 67246 h 647700"/>
                <a:gd name="connsiteX386" fmla="*/ 624364 w 723900"/>
                <a:gd name="connsiteY386" fmla="*/ 62198 h 647700"/>
                <a:gd name="connsiteX387" fmla="*/ 630936 w 723900"/>
                <a:gd name="connsiteY387" fmla="*/ 71533 h 647700"/>
                <a:gd name="connsiteX388" fmla="*/ 629412 w 723900"/>
                <a:gd name="connsiteY388" fmla="*/ 85439 h 647700"/>
                <a:gd name="connsiteX389" fmla="*/ 626459 w 723900"/>
                <a:gd name="connsiteY389" fmla="*/ 85154 h 647700"/>
                <a:gd name="connsiteX390" fmla="*/ 623316 w 723900"/>
                <a:gd name="connsiteY390" fmla="*/ 92869 h 647700"/>
                <a:gd name="connsiteX391" fmla="*/ 620173 w 723900"/>
                <a:gd name="connsiteY391" fmla="*/ 94869 h 647700"/>
                <a:gd name="connsiteX392" fmla="*/ 617411 w 723900"/>
                <a:gd name="connsiteY392" fmla="*/ 103346 h 647700"/>
                <a:gd name="connsiteX393" fmla="*/ 619411 w 723900"/>
                <a:gd name="connsiteY393" fmla="*/ 106966 h 647700"/>
                <a:gd name="connsiteX394" fmla="*/ 614077 w 723900"/>
                <a:gd name="connsiteY394" fmla="*/ 112776 h 647700"/>
                <a:gd name="connsiteX395" fmla="*/ 611219 w 723900"/>
                <a:gd name="connsiteY395" fmla="*/ 112395 h 647700"/>
                <a:gd name="connsiteX396" fmla="*/ 605028 w 723900"/>
                <a:gd name="connsiteY396" fmla="*/ 126302 h 647700"/>
                <a:gd name="connsiteX397" fmla="*/ 598456 w 723900"/>
                <a:gd name="connsiteY397" fmla="*/ 136398 h 647700"/>
                <a:gd name="connsiteX398" fmla="*/ 598456 w 723900"/>
                <a:gd name="connsiteY398" fmla="*/ 136398 h 647700"/>
                <a:gd name="connsiteX399" fmla="*/ 420624 w 723900"/>
                <a:gd name="connsiteY399" fmla="*/ 499205 h 647700"/>
                <a:gd name="connsiteX400" fmla="*/ 414528 w 723900"/>
                <a:gd name="connsiteY400" fmla="*/ 507873 h 647700"/>
                <a:gd name="connsiteX401" fmla="*/ 414719 w 723900"/>
                <a:gd name="connsiteY401" fmla="*/ 505587 h 647700"/>
                <a:gd name="connsiteX402" fmla="*/ 413671 w 723900"/>
                <a:gd name="connsiteY402" fmla="*/ 504920 h 647700"/>
                <a:gd name="connsiteX403" fmla="*/ 410337 w 723900"/>
                <a:gd name="connsiteY403" fmla="*/ 509778 h 647700"/>
                <a:gd name="connsiteX404" fmla="*/ 397669 w 723900"/>
                <a:gd name="connsiteY404" fmla="*/ 518160 h 647700"/>
                <a:gd name="connsiteX405" fmla="*/ 396812 w 723900"/>
                <a:gd name="connsiteY405" fmla="*/ 521589 h 647700"/>
                <a:gd name="connsiteX406" fmla="*/ 392716 w 723900"/>
                <a:gd name="connsiteY406" fmla="*/ 521494 h 647700"/>
                <a:gd name="connsiteX407" fmla="*/ 390525 w 723900"/>
                <a:gd name="connsiteY407" fmla="*/ 525494 h 647700"/>
                <a:gd name="connsiteX408" fmla="*/ 383762 w 723900"/>
                <a:gd name="connsiteY408" fmla="*/ 528923 h 647700"/>
                <a:gd name="connsiteX409" fmla="*/ 376333 w 723900"/>
                <a:gd name="connsiteY409" fmla="*/ 532638 h 647700"/>
                <a:gd name="connsiteX410" fmla="*/ 357664 w 723900"/>
                <a:gd name="connsiteY410" fmla="*/ 517779 h 647700"/>
                <a:gd name="connsiteX411" fmla="*/ 347186 w 723900"/>
                <a:gd name="connsiteY411" fmla="*/ 507397 h 647700"/>
                <a:gd name="connsiteX412" fmla="*/ 357473 w 723900"/>
                <a:gd name="connsiteY412" fmla="*/ 482918 h 647700"/>
                <a:gd name="connsiteX413" fmla="*/ 362903 w 723900"/>
                <a:gd name="connsiteY413" fmla="*/ 475393 h 647700"/>
                <a:gd name="connsiteX414" fmla="*/ 372999 w 723900"/>
                <a:gd name="connsiteY414" fmla="*/ 474059 h 647700"/>
                <a:gd name="connsiteX415" fmla="*/ 391287 w 723900"/>
                <a:gd name="connsiteY415" fmla="*/ 466439 h 647700"/>
                <a:gd name="connsiteX416" fmla="*/ 399288 w 723900"/>
                <a:gd name="connsiteY416" fmla="*/ 467868 h 647700"/>
                <a:gd name="connsiteX417" fmla="*/ 409099 w 723900"/>
                <a:gd name="connsiteY417" fmla="*/ 463010 h 647700"/>
                <a:gd name="connsiteX418" fmla="*/ 420338 w 723900"/>
                <a:gd name="connsiteY418" fmla="*/ 461296 h 647700"/>
                <a:gd name="connsiteX419" fmla="*/ 429863 w 723900"/>
                <a:gd name="connsiteY419" fmla="*/ 469297 h 647700"/>
                <a:gd name="connsiteX420" fmla="*/ 428625 w 723900"/>
                <a:gd name="connsiteY420" fmla="*/ 475012 h 647700"/>
                <a:gd name="connsiteX421" fmla="*/ 428435 w 723900"/>
                <a:gd name="connsiteY421" fmla="*/ 481489 h 647700"/>
                <a:gd name="connsiteX422" fmla="*/ 420148 w 723900"/>
                <a:gd name="connsiteY422" fmla="*/ 493967 h 647700"/>
                <a:gd name="connsiteX423" fmla="*/ 420624 w 723900"/>
                <a:gd name="connsiteY423" fmla="*/ 499205 h 647700"/>
                <a:gd name="connsiteX424" fmla="*/ 420624 w 723900"/>
                <a:gd name="connsiteY424" fmla="*/ 499205 h 647700"/>
                <a:gd name="connsiteX425" fmla="*/ 411289 w 723900"/>
                <a:gd name="connsiteY425" fmla="*/ 509778 h 647700"/>
                <a:gd name="connsiteX426" fmla="*/ 412052 w 723900"/>
                <a:gd name="connsiteY426" fmla="*/ 508159 h 647700"/>
                <a:gd name="connsiteX427" fmla="*/ 411385 w 723900"/>
                <a:gd name="connsiteY427" fmla="*/ 508635 h 647700"/>
                <a:gd name="connsiteX428" fmla="*/ 411289 w 723900"/>
                <a:gd name="connsiteY428" fmla="*/ 509778 h 647700"/>
                <a:gd name="connsiteX429" fmla="*/ 411289 w 723900"/>
                <a:gd name="connsiteY429" fmla="*/ 509778 h 647700"/>
                <a:gd name="connsiteX430" fmla="*/ 387953 w 723900"/>
                <a:gd name="connsiteY430" fmla="*/ 531590 h 647700"/>
                <a:gd name="connsiteX431" fmla="*/ 388239 w 723900"/>
                <a:gd name="connsiteY431" fmla="*/ 533972 h 647700"/>
                <a:gd name="connsiteX432" fmla="*/ 387953 w 723900"/>
                <a:gd name="connsiteY432" fmla="*/ 531590 h 647700"/>
                <a:gd name="connsiteX433" fmla="*/ 387953 w 723900"/>
                <a:gd name="connsiteY433" fmla="*/ 531590 h 647700"/>
                <a:gd name="connsiteX434" fmla="*/ 349949 w 723900"/>
                <a:gd name="connsiteY434" fmla="*/ 529590 h 647700"/>
                <a:gd name="connsiteX435" fmla="*/ 352139 w 723900"/>
                <a:gd name="connsiteY435" fmla="*/ 524732 h 647700"/>
                <a:gd name="connsiteX436" fmla="*/ 345186 w 723900"/>
                <a:gd name="connsiteY436" fmla="*/ 524542 h 647700"/>
                <a:gd name="connsiteX437" fmla="*/ 344996 w 723900"/>
                <a:gd name="connsiteY437" fmla="*/ 526256 h 647700"/>
                <a:gd name="connsiteX438" fmla="*/ 348615 w 723900"/>
                <a:gd name="connsiteY438" fmla="*/ 530162 h 647700"/>
                <a:gd name="connsiteX439" fmla="*/ 349949 w 723900"/>
                <a:gd name="connsiteY439" fmla="*/ 529590 h 647700"/>
                <a:gd name="connsiteX440" fmla="*/ 349949 w 723900"/>
                <a:gd name="connsiteY440" fmla="*/ 529590 h 647700"/>
                <a:gd name="connsiteX441" fmla="*/ 345662 w 723900"/>
                <a:gd name="connsiteY441" fmla="*/ 530447 h 647700"/>
                <a:gd name="connsiteX442" fmla="*/ 346329 w 723900"/>
                <a:gd name="connsiteY442" fmla="*/ 534638 h 647700"/>
                <a:gd name="connsiteX443" fmla="*/ 345662 w 723900"/>
                <a:gd name="connsiteY443" fmla="*/ 530447 h 647700"/>
                <a:gd name="connsiteX444" fmla="*/ 345662 w 723900"/>
                <a:gd name="connsiteY444" fmla="*/ 530447 h 647700"/>
                <a:gd name="connsiteX445" fmla="*/ 340328 w 723900"/>
                <a:gd name="connsiteY445" fmla="*/ 526447 h 647700"/>
                <a:gd name="connsiteX446" fmla="*/ 344329 w 723900"/>
                <a:gd name="connsiteY446" fmla="*/ 527399 h 647700"/>
                <a:gd name="connsiteX447" fmla="*/ 340328 w 723900"/>
                <a:gd name="connsiteY447" fmla="*/ 526447 h 647700"/>
                <a:gd name="connsiteX448" fmla="*/ 340328 w 723900"/>
                <a:gd name="connsiteY448" fmla="*/ 526447 h 647700"/>
                <a:gd name="connsiteX449" fmla="*/ 390144 w 723900"/>
                <a:gd name="connsiteY449" fmla="*/ 416814 h 647700"/>
                <a:gd name="connsiteX450" fmla="*/ 390335 w 723900"/>
                <a:gd name="connsiteY450" fmla="*/ 420815 h 647700"/>
                <a:gd name="connsiteX451" fmla="*/ 388049 w 723900"/>
                <a:gd name="connsiteY451" fmla="*/ 419957 h 647700"/>
                <a:gd name="connsiteX452" fmla="*/ 390144 w 723900"/>
                <a:gd name="connsiteY452" fmla="*/ 416814 h 647700"/>
                <a:gd name="connsiteX453" fmla="*/ 390144 w 723900"/>
                <a:gd name="connsiteY453" fmla="*/ 416814 h 647700"/>
                <a:gd name="connsiteX454" fmla="*/ 437769 w 723900"/>
                <a:gd name="connsiteY454" fmla="*/ 276606 h 647700"/>
                <a:gd name="connsiteX455" fmla="*/ 430721 w 723900"/>
                <a:gd name="connsiteY455" fmla="*/ 276987 h 647700"/>
                <a:gd name="connsiteX456" fmla="*/ 428720 w 723900"/>
                <a:gd name="connsiteY456" fmla="*/ 279083 h 647700"/>
                <a:gd name="connsiteX457" fmla="*/ 429482 w 723900"/>
                <a:gd name="connsiteY457" fmla="*/ 277463 h 647700"/>
                <a:gd name="connsiteX458" fmla="*/ 426815 w 723900"/>
                <a:gd name="connsiteY458" fmla="*/ 276035 h 647700"/>
                <a:gd name="connsiteX459" fmla="*/ 426625 w 723900"/>
                <a:gd name="connsiteY459" fmla="*/ 278321 h 647700"/>
                <a:gd name="connsiteX460" fmla="*/ 422720 w 723900"/>
                <a:gd name="connsiteY460" fmla="*/ 281464 h 647700"/>
                <a:gd name="connsiteX461" fmla="*/ 417005 w 723900"/>
                <a:gd name="connsiteY461" fmla="*/ 280226 h 647700"/>
                <a:gd name="connsiteX462" fmla="*/ 416909 w 723900"/>
                <a:gd name="connsiteY462" fmla="*/ 276225 h 647700"/>
                <a:gd name="connsiteX463" fmla="*/ 411099 w 723900"/>
                <a:gd name="connsiteY463" fmla="*/ 275558 h 647700"/>
                <a:gd name="connsiteX464" fmla="*/ 410813 w 723900"/>
                <a:gd name="connsiteY464" fmla="*/ 267462 h 647700"/>
                <a:gd name="connsiteX465" fmla="*/ 411671 w 723900"/>
                <a:gd name="connsiteY465" fmla="*/ 244316 h 647700"/>
                <a:gd name="connsiteX466" fmla="*/ 410146 w 723900"/>
                <a:gd name="connsiteY466" fmla="*/ 237173 h 647700"/>
                <a:gd name="connsiteX467" fmla="*/ 409480 w 723900"/>
                <a:gd name="connsiteY467" fmla="*/ 222599 h 647700"/>
                <a:gd name="connsiteX468" fmla="*/ 407480 w 723900"/>
                <a:gd name="connsiteY468" fmla="*/ 219456 h 647700"/>
                <a:gd name="connsiteX469" fmla="*/ 411194 w 723900"/>
                <a:gd name="connsiteY469" fmla="*/ 206978 h 647700"/>
                <a:gd name="connsiteX470" fmla="*/ 429387 w 723900"/>
                <a:gd name="connsiteY470" fmla="*/ 205073 h 647700"/>
                <a:gd name="connsiteX471" fmla="*/ 440341 w 723900"/>
                <a:gd name="connsiteY471" fmla="*/ 211550 h 647700"/>
                <a:gd name="connsiteX472" fmla="*/ 457962 w 723900"/>
                <a:gd name="connsiteY472" fmla="*/ 225552 h 647700"/>
                <a:gd name="connsiteX473" fmla="*/ 456533 w 723900"/>
                <a:gd name="connsiteY473" fmla="*/ 243459 h 647700"/>
                <a:gd name="connsiteX474" fmla="*/ 449104 w 723900"/>
                <a:gd name="connsiteY474" fmla="*/ 264700 h 647700"/>
                <a:gd name="connsiteX475" fmla="*/ 437769 w 723900"/>
                <a:gd name="connsiteY475" fmla="*/ 276606 h 647700"/>
                <a:gd name="connsiteX476" fmla="*/ 437769 w 723900"/>
                <a:gd name="connsiteY476" fmla="*/ 276606 h 647700"/>
                <a:gd name="connsiteX477" fmla="*/ 413861 w 723900"/>
                <a:gd name="connsiteY477" fmla="*/ 282321 h 647700"/>
                <a:gd name="connsiteX478" fmla="*/ 415195 w 723900"/>
                <a:gd name="connsiteY478" fmla="*/ 280130 h 647700"/>
                <a:gd name="connsiteX479" fmla="*/ 413480 w 723900"/>
                <a:gd name="connsiteY479" fmla="*/ 279845 h 647700"/>
                <a:gd name="connsiteX480" fmla="*/ 413861 w 723900"/>
                <a:gd name="connsiteY480" fmla="*/ 282321 h 647700"/>
                <a:gd name="connsiteX481" fmla="*/ 413861 w 723900"/>
                <a:gd name="connsiteY481" fmla="*/ 282321 h 647700"/>
                <a:gd name="connsiteX482" fmla="*/ 569309 w 723900"/>
                <a:gd name="connsiteY482" fmla="*/ 74962 h 647700"/>
                <a:gd name="connsiteX483" fmla="*/ 560642 w 723900"/>
                <a:gd name="connsiteY483" fmla="*/ 74581 h 647700"/>
                <a:gd name="connsiteX484" fmla="*/ 569309 w 723900"/>
                <a:gd name="connsiteY484" fmla="*/ 74962 h 647700"/>
                <a:gd name="connsiteX485" fmla="*/ 569309 w 723900"/>
                <a:gd name="connsiteY485" fmla="*/ 74962 h 647700"/>
                <a:gd name="connsiteX486" fmla="*/ 620459 w 723900"/>
                <a:gd name="connsiteY486" fmla="*/ 53340 h 647700"/>
                <a:gd name="connsiteX487" fmla="*/ 620268 w 723900"/>
                <a:gd name="connsiteY487" fmla="*/ 50959 h 647700"/>
                <a:gd name="connsiteX488" fmla="*/ 620459 w 723900"/>
                <a:gd name="connsiteY488" fmla="*/ 53340 h 647700"/>
                <a:gd name="connsiteX489" fmla="*/ 620459 w 723900"/>
                <a:gd name="connsiteY489" fmla="*/ 53340 h 647700"/>
                <a:gd name="connsiteX490" fmla="*/ 631508 w 723900"/>
                <a:gd name="connsiteY490" fmla="*/ 38291 h 647700"/>
                <a:gd name="connsiteX491" fmla="*/ 628936 w 723900"/>
                <a:gd name="connsiteY491" fmla="*/ 35623 h 647700"/>
                <a:gd name="connsiteX492" fmla="*/ 631508 w 723900"/>
                <a:gd name="connsiteY492" fmla="*/ 38291 h 647700"/>
                <a:gd name="connsiteX493" fmla="*/ 631508 w 723900"/>
                <a:gd name="connsiteY493" fmla="*/ 38291 h 647700"/>
                <a:gd name="connsiteX494" fmla="*/ 324517 w 723900"/>
                <a:gd name="connsiteY494" fmla="*/ 506635 h 647700"/>
                <a:gd name="connsiteX495" fmla="*/ 324707 w 723900"/>
                <a:gd name="connsiteY495" fmla="*/ 505397 h 647700"/>
                <a:gd name="connsiteX496" fmla="*/ 325564 w 723900"/>
                <a:gd name="connsiteY496" fmla="*/ 507301 h 647700"/>
                <a:gd name="connsiteX497" fmla="*/ 324517 w 723900"/>
                <a:gd name="connsiteY497" fmla="*/ 506635 h 647700"/>
                <a:gd name="connsiteX498" fmla="*/ 324517 w 723900"/>
                <a:gd name="connsiteY498" fmla="*/ 506635 h 647700"/>
                <a:gd name="connsiteX499" fmla="*/ 318326 w 723900"/>
                <a:gd name="connsiteY499" fmla="*/ 493109 h 647700"/>
                <a:gd name="connsiteX500" fmla="*/ 320135 w 723900"/>
                <a:gd name="connsiteY500" fmla="*/ 493205 h 647700"/>
                <a:gd name="connsiteX501" fmla="*/ 318326 w 723900"/>
                <a:gd name="connsiteY501" fmla="*/ 493109 h 647700"/>
                <a:gd name="connsiteX502" fmla="*/ 318326 w 723900"/>
                <a:gd name="connsiteY502" fmla="*/ 493109 h 647700"/>
                <a:gd name="connsiteX503" fmla="*/ 328327 w 723900"/>
                <a:gd name="connsiteY503" fmla="*/ 198311 h 647700"/>
                <a:gd name="connsiteX504" fmla="*/ 328136 w 723900"/>
                <a:gd name="connsiteY504" fmla="*/ 194786 h 647700"/>
                <a:gd name="connsiteX505" fmla="*/ 328327 w 723900"/>
                <a:gd name="connsiteY505" fmla="*/ 198311 h 647700"/>
                <a:gd name="connsiteX506" fmla="*/ 328327 w 723900"/>
                <a:gd name="connsiteY506" fmla="*/ 198311 h 647700"/>
                <a:gd name="connsiteX507" fmla="*/ 320707 w 723900"/>
                <a:gd name="connsiteY507" fmla="*/ 193929 h 647700"/>
                <a:gd name="connsiteX508" fmla="*/ 319659 w 723900"/>
                <a:gd name="connsiteY508" fmla="*/ 192786 h 647700"/>
                <a:gd name="connsiteX509" fmla="*/ 322897 w 723900"/>
                <a:gd name="connsiteY509" fmla="*/ 189643 h 647700"/>
                <a:gd name="connsiteX510" fmla="*/ 324231 w 723900"/>
                <a:gd name="connsiteY510" fmla="*/ 182880 h 647700"/>
                <a:gd name="connsiteX511" fmla="*/ 325946 w 723900"/>
                <a:gd name="connsiteY511" fmla="*/ 183071 h 647700"/>
                <a:gd name="connsiteX512" fmla="*/ 320707 w 723900"/>
                <a:gd name="connsiteY512" fmla="*/ 193929 h 647700"/>
                <a:gd name="connsiteX513" fmla="*/ 320707 w 723900"/>
                <a:gd name="connsiteY513" fmla="*/ 193929 h 647700"/>
                <a:gd name="connsiteX514" fmla="*/ 326993 w 723900"/>
                <a:gd name="connsiteY514" fmla="*/ 173736 h 647700"/>
                <a:gd name="connsiteX515" fmla="*/ 329279 w 723900"/>
                <a:gd name="connsiteY515" fmla="*/ 174593 h 647700"/>
                <a:gd name="connsiteX516" fmla="*/ 328708 w 723900"/>
                <a:gd name="connsiteY516" fmla="*/ 179165 h 647700"/>
                <a:gd name="connsiteX517" fmla="*/ 326993 w 723900"/>
                <a:gd name="connsiteY517" fmla="*/ 173736 h 647700"/>
                <a:gd name="connsiteX518" fmla="*/ 326993 w 723900"/>
                <a:gd name="connsiteY518" fmla="*/ 173736 h 647700"/>
                <a:gd name="connsiteX519" fmla="*/ 572167 w 723900"/>
                <a:gd name="connsiteY519" fmla="*/ 626936 h 647700"/>
                <a:gd name="connsiteX520" fmla="*/ 574738 w 723900"/>
                <a:gd name="connsiteY520" fmla="*/ 619792 h 647700"/>
                <a:gd name="connsiteX521" fmla="*/ 570738 w 723900"/>
                <a:gd name="connsiteY521" fmla="*/ 614648 h 647700"/>
                <a:gd name="connsiteX522" fmla="*/ 575501 w 723900"/>
                <a:gd name="connsiteY522" fmla="*/ 613410 h 647700"/>
                <a:gd name="connsiteX523" fmla="*/ 577882 w 723900"/>
                <a:gd name="connsiteY523" fmla="*/ 603218 h 647700"/>
                <a:gd name="connsiteX524" fmla="*/ 572167 w 723900"/>
                <a:gd name="connsiteY524" fmla="*/ 596837 h 647700"/>
                <a:gd name="connsiteX525" fmla="*/ 576834 w 723900"/>
                <a:gd name="connsiteY525" fmla="*/ 586931 h 647700"/>
                <a:gd name="connsiteX526" fmla="*/ 567119 w 723900"/>
                <a:gd name="connsiteY526" fmla="*/ 585788 h 647700"/>
                <a:gd name="connsiteX527" fmla="*/ 561689 w 723900"/>
                <a:gd name="connsiteY527" fmla="*/ 581692 h 647700"/>
                <a:gd name="connsiteX528" fmla="*/ 568357 w 723900"/>
                <a:gd name="connsiteY528" fmla="*/ 573691 h 647700"/>
                <a:gd name="connsiteX529" fmla="*/ 551688 w 723900"/>
                <a:gd name="connsiteY529" fmla="*/ 562070 h 647700"/>
                <a:gd name="connsiteX530" fmla="*/ 543211 w 723900"/>
                <a:gd name="connsiteY530" fmla="*/ 560546 h 647700"/>
                <a:gd name="connsiteX531" fmla="*/ 531781 w 723900"/>
                <a:gd name="connsiteY531" fmla="*/ 558641 h 647700"/>
                <a:gd name="connsiteX532" fmla="*/ 512064 w 723900"/>
                <a:gd name="connsiteY532" fmla="*/ 557689 h 647700"/>
                <a:gd name="connsiteX533" fmla="*/ 500539 w 723900"/>
                <a:gd name="connsiteY533" fmla="*/ 552260 h 647700"/>
                <a:gd name="connsiteX534" fmla="*/ 492157 w 723900"/>
                <a:gd name="connsiteY534" fmla="*/ 554260 h 647700"/>
                <a:gd name="connsiteX535" fmla="*/ 488728 w 723900"/>
                <a:gd name="connsiteY535" fmla="*/ 547497 h 647700"/>
                <a:gd name="connsiteX536" fmla="*/ 472916 w 723900"/>
                <a:gd name="connsiteY536" fmla="*/ 543401 h 647700"/>
                <a:gd name="connsiteX537" fmla="*/ 477774 w 723900"/>
                <a:gd name="connsiteY537" fmla="*/ 536924 h 647700"/>
                <a:gd name="connsiteX538" fmla="*/ 481775 w 723900"/>
                <a:gd name="connsiteY538" fmla="*/ 537305 h 647700"/>
                <a:gd name="connsiteX539" fmla="*/ 483108 w 723900"/>
                <a:gd name="connsiteY539" fmla="*/ 540353 h 647700"/>
                <a:gd name="connsiteX540" fmla="*/ 484918 w 723900"/>
                <a:gd name="connsiteY540" fmla="*/ 540068 h 647700"/>
                <a:gd name="connsiteX541" fmla="*/ 484918 w 723900"/>
                <a:gd name="connsiteY541" fmla="*/ 535305 h 647700"/>
                <a:gd name="connsiteX542" fmla="*/ 488633 w 723900"/>
                <a:gd name="connsiteY542" fmla="*/ 532733 h 647700"/>
                <a:gd name="connsiteX543" fmla="*/ 500634 w 723900"/>
                <a:gd name="connsiteY543" fmla="*/ 517874 h 647700"/>
                <a:gd name="connsiteX544" fmla="*/ 506730 w 723900"/>
                <a:gd name="connsiteY544" fmla="*/ 515684 h 647700"/>
                <a:gd name="connsiteX545" fmla="*/ 507016 w 723900"/>
                <a:gd name="connsiteY545" fmla="*/ 513398 h 647700"/>
                <a:gd name="connsiteX546" fmla="*/ 513017 w 723900"/>
                <a:gd name="connsiteY546" fmla="*/ 511588 h 647700"/>
                <a:gd name="connsiteX547" fmla="*/ 513397 w 723900"/>
                <a:gd name="connsiteY547" fmla="*/ 508254 h 647700"/>
                <a:gd name="connsiteX548" fmla="*/ 521494 w 723900"/>
                <a:gd name="connsiteY548" fmla="*/ 507968 h 647700"/>
                <a:gd name="connsiteX549" fmla="*/ 529590 w 723900"/>
                <a:gd name="connsiteY549" fmla="*/ 503587 h 647700"/>
                <a:gd name="connsiteX550" fmla="*/ 530924 w 723900"/>
                <a:gd name="connsiteY550" fmla="*/ 496157 h 647700"/>
                <a:gd name="connsiteX551" fmla="*/ 531686 w 723900"/>
                <a:gd name="connsiteY551" fmla="*/ 499015 h 647700"/>
                <a:gd name="connsiteX552" fmla="*/ 532638 w 723900"/>
                <a:gd name="connsiteY552" fmla="*/ 496253 h 647700"/>
                <a:gd name="connsiteX553" fmla="*/ 540830 w 723900"/>
                <a:gd name="connsiteY553" fmla="*/ 490252 h 647700"/>
                <a:gd name="connsiteX554" fmla="*/ 543116 w 723900"/>
                <a:gd name="connsiteY554" fmla="*/ 490633 h 647700"/>
                <a:gd name="connsiteX555" fmla="*/ 547021 w 723900"/>
                <a:gd name="connsiteY555" fmla="*/ 486823 h 647700"/>
                <a:gd name="connsiteX556" fmla="*/ 547497 w 723900"/>
                <a:gd name="connsiteY556" fmla="*/ 482822 h 647700"/>
                <a:gd name="connsiteX557" fmla="*/ 555117 w 723900"/>
                <a:gd name="connsiteY557" fmla="*/ 486537 h 647700"/>
                <a:gd name="connsiteX558" fmla="*/ 553974 w 723900"/>
                <a:gd name="connsiteY558" fmla="*/ 491776 h 647700"/>
                <a:gd name="connsiteX559" fmla="*/ 558451 w 723900"/>
                <a:gd name="connsiteY559" fmla="*/ 488156 h 647700"/>
                <a:gd name="connsiteX560" fmla="*/ 554450 w 723900"/>
                <a:gd name="connsiteY560" fmla="*/ 481870 h 647700"/>
                <a:gd name="connsiteX561" fmla="*/ 558546 w 723900"/>
                <a:gd name="connsiteY561" fmla="*/ 476441 h 647700"/>
                <a:gd name="connsiteX562" fmla="*/ 562547 w 723900"/>
                <a:gd name="connsiteY562" fmla="*/ 476917 h 647700"/>
                <a:gd name="connsiteX563" fmla="*/ 569690 w 723900"/>
                <a:gd name="connsiteY563" fmla="*/ 470154 h 647700"/>
                <a:gd name="connsiteX564" fmla="*/ 572453 w 723900"/>
                <a:gd name="connsiteY564" fmla="*/ 471583 h 647700"/>
                <a:gd name="connsiteX565" fmla="*/ 572929 w 723900"/>
                <a:gd name="connsiteY565" fmla="*/ 467011 h 647700"/>
                <a:gd name="connsiteX566" fmla="*/ 579311 w 723900"/>
                <a:gd name="connsiteY566" fmla="*/ 465963 h 647700"/>
                <a:gd name="connsiteX567" fmla="*/ 583121 w 723900"/>
                <a:gd name="connsiteY567" fmla="*/ 458153 h 647700"/>
                <a:gd name="connsiteX568" fmla="*/ 585407 w 723900"/>
                <a:gd name="connsiteY568" fmla="*/ 459010 h 647700"/>
                <a:gd name="connsiteX569" fmla="*/ 587693 w 723900"/>
                <a:gd name="connsiteY569" fmla="*/ 453485 h 647700"/>
                <a:gd name="connsiteX570" fmla="*/ 586073 w 723900"/>
                <a:gd name="connsiteY570" fmla="*/ 446913 h 647700"/>
                <a:gd name="connsiteX571" fmla="*/ 588931 w 723900"/>
                <a:gd name="connsiteY571" fmla="*/ 447199 h 647700"/>
                <a:gd name="connsiteX572" fmla="*/ 591884 w 723900"/>
                <a:gd name="connsiteY572" fmla="*/ 441770 h 647700"/>
                <a:gd name="connsiteX573" fmla="*/ 586835 w 723900"/>
                <a:gd name="connsiteY573" fmla="*/ 439484 h 647700"/>
                <a:gd name="connsiteX574" fmla="*/ 581120 w 723900"/>
                <a:gd name="connsiteY574" fmla="*/ 428816 h 647700"/>
                <a:gd name="connsiteX575" fmla="*/ 574262 w 723900"/>
                <a:gd name="connsiteY575" fmla="*/ 417005 h 647700"/>
                <a:gd name="connsiteX576" fmla="*/ 560832 w 723900"/>
                <a:gd name="connsiteY576" fmla="*/ 407384 h 647700"/>
                <a:gd name="connsiteX577" fmla="*/ 556736 w 723900"/>
                <a:gd name="connsiteY577" fmla="*/ 406908 h 647700"/>
                <a:gd name="connsiteX578" fmla="*/ 554260 w 723900"/>
                <a:gd name="connsiteY578" fmla="*/ 403670 h 647700"/>
                <a:gd name="connsiteX579" fmla="*/ 547307 w 723900"/>
                <a:gd name="connsiteY579" fmla="*/ 403479 h 647700"/>
                <a:gd name="connsiteX580" fmla="*/ 547688 w 723900"/>
                <a:gd name="connsiteY580" fmla="*/ 400526 h 647700"/>
                <a:gd name="connsiteX581" fmla="*/ 545592 w 723900"/>
                <a:gd name="connsiteY581" fmla="*/ 398050 h 647700"/>
                <a:gd name="connsiteX582" fmla="*/ 540925 w 723900"/>
                <a:gd name="connsiteY582" fmla="*/ 398050 h 647700"/>
                <a:gd name="connsiteX583" fmla="*/ 541306 w 723900"/>
                <a:gd name="connsiteY583" fmla="*/ 395097 h 647700"/>
                <a:gd name="connsiteX584" fmla="*/ 534353 w 723900"/>
                <a:gd name="connsiteY584" fmla="*/ 395002 h 647700"/>
                <a:gd name="connsiteX585" fmla="*/ 524447 w 723900"/>
                <a:gd name="connsiteY585" fmla="*/ 384620 h 647700"/>
                <a:gd name="connsiteX586" fmla="*/ 522161 w 723900"/>
                <a:gd name="connsiteY586" fmla="*/ 389668 h 647700"/>
                <a:gd name="connsiteX587" fmla="*/ 516731 w 723900"/>
                <a:gd name="connsiteY587" fmla="*/ 385477 h 647700"/>
                <a:gd name="connsiteX588" fmla="*/ 520160 w 723900"/>
                <a:gd name="connsiteY588" fmla="*/ 381286 h 647700"/>
                <a:gd name="connsiteX589" fmla="*/ 516446 w 723900"/>
                <a:gd name="connsiteY589" fmla="*/ 377381 h 647700"/>
                <a:gd name="connsiteX590" fmla="*/ 522827 w 723900"/>
                <a:gd name="connsiteY590" fmla="*/ 356616 h 647700"/>
                <a:gd name="connsiteX591" fmla="*/ 528447 w 723900"/>
                <a:gd name="connsiteY591" fmla="*/ 342710 h 647700"/>
                <a:gd name="connsiteX592" fmla="*/ 532447 w 723900"/>
                <a:gd name="connsiteY592" fmla="*/ 342519 h 647700"/>
                <a:gd name="connsiteX593" fmla="*/ 540544 w 723900"/>
                <a:gd name="connsiteY593" fmla="*/ 338804 h 647700"/>
                <a:gd name="connsiteX594" fmla="*/ 545116 w 723900"/>
                <a:gd name="connsiteY594" fmla="*/ 339185 h 647700"/>
                <a:gd name="connsiteX595" fmla="*/ 547973 w 723900"/>
                <a:gd name="connsiteY595" fmla="*/ 334232 h 647700"/>
                <a:gd name="connsiteX596" fmla="*/ 555974 w 723900"/>
                <a:gd name="connsiteY596" fmla="*/ 335280 h 647700"/>
                <a:gd name="connsiteX597" fmla="*/ 557594 w 723900"/>
                <a:gd name="connsiteY597" fmla="*/ 330708 h 647700"/>
                <a:gd name="connsiteX598" fmla="*/ 565690 w 723900"/>
                <a:gd name="connsiteY598" fmla="*/ 331565 h 647700"/>
                <a:gd name="connsiteX599" fmla="*/ 567880 w 723900"/>
                <a:gd name="connsiteY599" fmla="*/ 327279 h 647700"/>
                <a:gd name="connsiteX600" fmla="*/ 585502 w 723900"/>
                <a:gd name="connsiteY600" fmla="*/ 325279 h 647700"/>
                <a:gd name="connsiteX601" fmla="*/ 587978 w 723900"/>
                <a:gd name="connsiteY601" fmla="*/ 318516 h 647700"/>
                <a:gd name="connsiteX602" fmla="*/ 594551 w 723900"/>
                <a:gd name="connsiteY602" fmla="*/ 317468 h 647700"/>
                <a:gd name="connsiteX603" fmla="*/ 595122 w 723900"/>
                <a:gd name="connsiteY603" fmla="*/ 311753 h 647700"/>
                <a:gd name="connsiteX604" fmla="*/ 597218 w 723900"/>
                <a:gd name="connsiteY604" fmla="*/ 302038 h 647700"/>
                <a:gd name="connsiteX605" fmla="*/ 600647 w 723900"/>
                <a:gd name="connsiteY605" fmla="*/ 297847 h 647700"/>
                <a:gd name="connsiteX606" fmla="*/ 597313 w 723900"/>
                <a:gd name="connsiteY606" fmla="*/ 296894 h 647700"/>
                <a:gd name="connsiteX607" fmla="*/ 596932 w 723900"/>
                <a:gd name="connsiteY607" fmla="*/ 285179 h 647700"/>
                <a:gd name="connsiteX608" fmla="*/ 601694 w 723900"/>
                <a:gd name="connsiteY608" fmla="*/ 284036 h 647700"/>
                <a:gd name="connsiteX609" fmla="*/ 607886 w 723900"/>
                <a:gd name="connsiteY609" fmla="*/ 275368 h 647700"/>
                <a:gd name="connsiteX610" fmla="*/ 607124 w 723900"/>
                <a:gd name="connsiteY610" fmla="*/ 271177 h 647700"/>
                <a:gd name="connsiteX611" fmla="*/ 614363 w 723900"/>
                <a:gd name="connsiteY611" fmla="*/ 269177 h 647700"/>
                <a:gd name="connsiteX612" fmla="*/ 614744 w 723900"/>
                <a:gd name="connsiteY612" fmla="*/ 265176 h 647700"/>
                <a:gd name="connsiteX613" fmla="*/ 621030 w 723900"/>
                <a:gd name="connsiteY613" fmla="*/ 261176 h 647700"/>
                <a:gd name="connsiteX614" fmla="*/ 624650 w 723900"/>
                <a:gd name="connsiteY614" fmla="*/ 255746 h 647700"/>
                <a:gd name="connsiteX615" fmla="*/ 628174 w 723900"/>
                <a:gd name="connsiteY615" fmla="*/ 255556 h 647700"/>
                <a:gd name="connsiteX616" fmla="*/ 629793 w 723900"/>
                <a:gd name="connsiteY616" fmla="*/ 251079 h 647700"/>
                <a:gd name="connsiteX617" fmla="*/ 639509 w 723900"/>
                <a:gd name="connsiteY617" fmla="*/ 242221 h 647700"/>
                <a:gd name="connsiteX618" fmla="*/ 649891 w 723900"/>
                <a:gd name="connsiteY618" fmla="*/ 232315 h 647700"/>
                <a:gd name="connsiteX619" fmla="*/ 654082 w 723900"/>
                <a:gd name="connsiteY619" fmla="*/ 230886 h 647700"/>
                <a:gd name="connsiteX620" fmla="*/ 656844 w 723900"/>
                <a:gd name="connsiteY620" fmla="*/ 226600 h 647700"/>
                <a:gd name="connsiteX621" fmla="*/ 661035 w 723900"/>
                <a:gd name="connsiteY621" fmla="*/ 220123 h 647700"/>
                <a:gd name="connsiteX622" fmla="*/ 662654 w 723900"/>
                <a:gd name="connsiteY622" fmla="*/ 216217 h 647700"/>
                <a:gd name="connsiteX623" fmla="*/ 665131 w 723900"/>
                <a:gd name="connsiteY623" fmla="*/ 219456 h 647700"/>
                <a:gd name="connsiteX624" fmla="*/ 669608 w 723900"/>
                <a:gd name="connsiteY624" fmla="*/ 211169 h 647700"/>
                <a:gd name="connsiteX625" fmla="*/ 678180 w 723900"/>
                <a:gd name="connsiteY625" fmla="*/ 201644 h 647700"/>
                <a:gd name="connsiteX626" fmla="*/ 681514 w 723900"/>
                <a:gd name="connsiteY626" fmla="*/ 202692 h 647700"/>
                <a:gd name="connsiteX627" fmla="*/ 689610 w 723900"/>
                <a:gd name="connsiteY627" fmla="*/ 192500 h 647700"/>
                <a:gd name="connsiteX628" fmla="*/ 692563 w 723900"/>
                <a:gd name="connsiteY628" fmla="*/ 192119 h 647700"/>
                <a:gd name="connsiteX629" fmla="*/ 693706 w 723900"/>
                <a:gd name="connsiteY629" fmla="*/ 186500 h 647700"/>
                <a:gd name="connsiteX630" fmla="*/ 701707 w 723900"/>
                <a:gd name="connsiteY630" fmla="*/ 177451 h 647700"/>
                <a:gd name="connsiteX631" fmla="*/ 708470 w 723900"/>
                <a:gd name="connsiteY631" fmla="*/ 174212 h 647700"/>
                <a:gd name="connsiteX632" fmla="*/ 710946 w 723900"/>
                <a:gd name="connsiteY632" fmla="*/ 161735 h 647700"/>
                <a:gd name="connsiteX633" fmla="*/ 715994 w 723900"/>
                <a:gd name="connsiteY633" fmla="*/ 148400 h 647700"/>
                <a:gd name="connsiteX634" fmla="*/ 717423 w 723900"/>
                <a:gd name="connsiteY634" fmla="*/ 146209 h 647700"/>
                <a:gd name="connsiteX635" fmla="*/ 717137 w 723900"/>
                <a:gd name="connsiteY635" fmla="*/ 138017 h 647700"/>
                <a:gd name="connsiteX636" fmla="*/ 719042 w 723900"/>
                <a:gd name="connsiteY636" fmla="*/ 121349 h 647700"/>
                <a:gd name="connsiteX637" fmla="*/ 716280 w 723900"/>
                <a:gd name="connsiteY637" fmla="*/ 114681 h 647700"/>
                <a:gd name="connsiteX638" fmla="*/ 716852 w 723900"/>
                <a:gd name="connsiteY638" fmla="*/ 108871 h 647700"/>
                <a:gd name="connsiteX639" fmla="*/ 714375 w 723900"/>
                <a:gd name="connsiteY639" fmla="*/ 99822 h 647700"/>
                <a:gd name="connsiteX640" fmla="*/ 702755 w 723900"/>
                <a:gd name="connsiteY640" fmla="*/ 78295 h 647700"/>
                <a:gd name="connsiteX641" fmla="*/ 695611 w 723900"/>
                <a:gd name="connsiteY641" fmla="*/ 68199 h 647700"/>
                <a:gd name="connsiteX642" fmla="*/ 690277 w 723900"/>
                <a:gd name="connsiteY642" fmla="*/ 65627 h 647700"/>
                <a:gd name="connsiteX643" fmla="*/ 683419 w 723900"/>
                <a:gd name="connsiteY643" fmla="*/ 58674 h 647700"/>
                <a:gd name="connsiteX644" fmla="*/ 671322 w 723900"/>
                <a:gd name="connsiteY644" fmla="*/ 46958 h 647700"/>
                <a:gd name="connsiteX645" fmla="*/ 659606 w 723900"/>
                <a:gd name="connsiteY645" fmla="*/ 36862 h 647700"/>
                <a:gd name="connsiteX646" fmla="*/ 658368 w 723900"/>
                <a:gd name="connsiteY646" fmla="*/ 32671 h 647700"/>
                <a:gd name="connsiteX647" fmla="*/ 651415 w 723900"/>
                <a:gd name="connsiteY647" fmla="*/ 33623 h 647700"/>
                <a:gd name="connsiteX648" fmla="*/ 625316 w 723900"/>
                <a:gd name="connsiteY648" fmla="*/ 22098 h 647700"/>
                <a:gd name="connsiteX649" fmla="*/ 625126 w 723900"/>
                <a:gd name="connsiteY649" fmla="*/ 19050 h 647700"/>
                <a:gd name="connsiteX650" fmla="*/ 623030 w 723900"/>
                <a:gd name="connsiteY650" fmla="*/ 21717 h 647700"/>
                <a:gd name="connsiteX651" fmla="*/ 618458 w 723900"/>
                <a:gd name="connsiteY651" fmla="*/ 21241 h 647700"/>
                <a:gd name="connsiteX652" fmla="*/ 619220 w 723900"/>
                <a:gd name="connsiteY652" fmla="*/ 19050 h 647700"/>
                <a:gd name="connsiteX653" fmla="*/ 604933 w 723900"/>
                <a:gd name="connsiteY653" fmla="*/ 17431 h 647700"/>
                <a:gd name="connsiteX654" fmla="*/ 601218 w 723900"/>
                <a:gd name="connsiteY654" fmla="*/ 14097 h 647700"/>
                <a:gd name="connsiteX655" fmla="*/ 594170 w 723900"/>
                <a:gd name="connsiteY655" fmla="*/ 15049 h 647700"/>
                <a:gd name="connsiteX656" fmla="*/ 571405 w 723900"/>
                <a:gd name="connsiteY656" fmla="*/ 10763 h 647700"/>
                <a:gd name="connsiteX657" fmla="*/ 571024 w 723900"/>
                <a:gd name="connsiteY657" fmla="*/ 13621 h 647700"/>
                <a:gd name="connsiteX658" fmla="*/ 568166 w 723900"/>
                <a:gd name="connsiteY658" fmla="*/ 13335 h 647700"/>
                <a:gd name="connsiteX659" fmla="*/ 567976 w 723900"/>
                <a:gd name="connsiteY659" fmla="*/ 15716 h 647700"/>
                <a:gd name="connsiteX660" fmla="*/ 562547 w 723900"/>
                <a:gd name="connsiteY660" fmla="*/ 16193 h 647700"/>
                <a:gd name="connsiteX661" fmla="*/ 562261 w 723900"/>
                <a:gd name="connsiteY661" fmla="*/ 7430 h 647700"/>
                <a:gd name="connsiteX662" fmla="*/ 559499 w 723900"/>
                <a:gd name="connsiteY662" fmla="*/ 7144 h 647700"/>
                <a:gd name="connsiteX663" fmla="*/ 556355 w 723900"/>
                <a:gd name="connsiteY663" fmla="*/ 14288 h 647700"/>
                <a:gd name="connsiteX664" fmla="*/ 544830 w 723900"/>
                <a:gd name="connsiteY664" fmla="*/ 13621 h 647700"/>
                <a:gd name="connsiteX665" fmla="*/ 536067 w 723900"/>
                <a:gd name="connsiteY665" fmla="*/ 14478 h 647700"/>
                <a:gd name="connsiteX666" fmla="*/ 536067 w 723900"/>
                <a:gd name="connsiteY666" fmla="*/ 8572 h 647700"/>
                <a:gd name="connsiteX667" fmla="*/ 527971 w 723900"/>
                <a:gd name="connsiteY667" fmla="*/ 7239 h 647700"/>
                <a:gd name="connsiteX668" fmla="*/ 516541 w 723900"/>
                <a:gd name="connsiteY668" fmla="*/ 11144 h 647700"/>
                <a:gd name="connsiteX669" fmla="*/ 508635 w 723900"/>
                <a:gd name="connsiteY669" fmla="*/ 9716 h 647700"/>
                <a:gd name="connsiteX670" fmla="*/ 490633 w 723900"/>
                <a:gd name="connsiteY670" fmla="*/ 10478 h 647700"/>
                <a:gd name="connsiteX671" fmla="*/ 478822 w 723900"/>
                <a:gd name="connsiteY671" fmla="*/ 11525 h 647700"/>
                <a:gd name="connsiteX672" fmla="*/ 473678 w 723900"/>
                <a:gd name="connsiteY672" fmla="*/ 16288 h 647700"/>
                <a:gd name="connsiteX673" fmla="*/ 456438 w 723900"/>
                <a:gd name="connsiteY673" fmla="*/ 14288 h 647700"/>
                <a:gd name="connsiteX674" fmla="*/ 451676 w 723900"/>
                <a:gd name="connsiteY674" fmla="*/ 20193 h 647700"/>
                <a:gd name="connsiteX675" fmla="*/ 436436 w 723900"/>
                <a:gd name="connsiteY675" fmla="*/ 21336 h 647700"/>
                <a:gd name="connsiteX676" fmla="*/ 430054 w 723900"/>
                <a:gd name="connsiteY676" fmla="*/ 20765 h 647700"/>
                <a:gd name="connsiteX677" fmla="*/ 392049 w 723900"/>
                <a:gd name="connsiteY677" fmla="*/ 28766 h 647700"/>
                <a:gd name="connsiteX678" fmla="*/ 387287 w 723900"/>
                <a:gd name="connsiteY678" fmla="*/ 29337 h 647700"/>
                <a:gd name="connsiteX679" fmla="*/ 386715 w 723900"/>
                <a:gd name="connsiteY679" fmla="*/ 34576 h 647700"/>
                <a:gd name="connsiteX680" fmla="*/ 390716 w 723900"/>
                <a:gd name="connsiteY680" fmla="*/ 40672 h 647700"/>
                <a:gd name="connsiteX681" fmla="*/ 398526 w 723900"/>
                <a:gd name="connsiteY681" fmla="*/ 43910 h 647700"/>
                <a:gd name="connsiteX682" fmla="*/ 404813 w 723900"/>
                <a:gd name="connsiteY682" fmla="*/ 49911 h 647700"/>
                <a:gd name="connsiteX683" fmla="*/ 406241 w 723900"/>
                <a:gd name="connsiteY683" fmla="*/ 52864 h 647700"/>
                <a:gd name="connsiteX684" fmla="*/ 409004 w 723900"/>
                <a:gd name="connsiteY684" fmla="*/ 53816 h 647700"/>
                <a:gd name="connsiteX685" fmla="*/ 409385 w 723900"/>
                <a:gd name="connsiteY685" fmla="*/ 55626 h 647700"/>
                <a:gd name="connsiteX686" fmla="*/ 417100 w 723900"/>
                <a:gd name="connsiteY686" fmla="*/ 58769 h 647700"/>
                <a:gd name="connsiteX687" fmla="*/ 421386 w 723900"/>
                <a:gd name="connsiteY687" fmla="*/ 63341 h 647700"/>
                <a:gd name="connsiteX688" fmla="*/ 428530 w 723900"/>
                <a:gd name="connsiteY688" fmla="*/ 66961 h 647700"/>
                <a:gd name="connsiteX689" fmla="*/ 435959 w 723900"/>
                <a:gd name="connsiteY689" fmla="*/ 73628 h 647700"/>
                <a:gd name="connsiteX690" fmla="*/ 436150 w 723900"/>
                <a:gd name="connsiteY690" fmla="*/ 76581 h 647700"/>
                <a:gd name="connsiteX691" fmla="*/ 438817 w 723900"/>
                <a:gd name="connsiteY691" fmla="*/ 78486 h 647700"/>
                <a:gd name="connsiteX692" fmla="*/ 440150 w 723900"/>
                <a:gd name="connsiteY692" fmla="*/ 82010 h 647700"/>
                <a:gd name="connsiteX693" fmla="*/ 449389 w 723900"/>
                <a:gd name="connsiteY693" fmla="*/ 83630 h 647700"/>
                <a:gd name="connsiteX694" fmla="*/ 464915 w 723900"/>
                <a:gd name="connsiteY694" fmla="*/ 90107 h 647700"/>
                <a:gd name="connsiteX695" fmla="*/ 472154 w 723900"/>
                <a:gd name="connsiteY695" fmla="*/ 97822 h 647700"/>
                <a:gd name="connsiteX696" fmla="*/ 464153 w 723900"/>
                <a:gd name="connsiteY696" fmla="*/ 148781 h 647700"/>
                <a:gd name="connsiteX697" fmla="*/ 449485 w 723900"/>
                <a:gd name="connsiteY697" fmla="*/ 151162 h 647700"/>
                <a:gd name="connsiteX698" fmla="*/ 434816 w 723900"/>
                <a:gd name="connsiteY698" fmla="*/ 152019 h 647700"/>
                <a:gd name="connsiteX699" fmla="*/ 421672 w 723900"/>
                <a:gd name="connsiteY699" fmla="*/ 155162 h 647700"/>
                <a:gd name="connsiteX700" fmla="*/ 413861 w 723900"/>
                <a:gd name="connsiteY700" fmla="*/ 157258 h 647700"/>
                <a:gd name="connsiteX701" fmla="*/ 406908 w 723900"/>
                <a:gd name="connsiteY701" fmla="*/ 156496 h 647700"/>
                <a:gd name="connsiteX702" fmla="*/ 404432 w 723900"/>
                <a:gd name="connsiteY702" fmla="*/ 158496 h 647700"/>
                <a:gd name="connsiteX703" fmla="*/ 397478 w 723900"/>
                <a:gd name="connsiteY703" fmla="*/ 157734 h 647700"/>
                <a:gd name="connsiteX704" fmla="*/ 392144 w 723900"/>
                <a:gd name="connsiteY704" fmla="*/ 154305 h 647700"/>
                <a:gd name="connsiteX705" fmla="*/ 385763 w 723900"/>
                <a:gd name="connsiteY705" fmla="*/ 143065 h 647700"/>
                <a:gd name="connsiteX706" fmla="*/ 386810 w 723900"/>
                <a:gd name="connsiteY706" fmla="*/ 139065 h 647700"/>
                <a:gd name="connsiteX707" fmla="*/ 379286 w 723900"/>
                <a:gd name="connsiteY707" fmla="*/ 128873 h 647700"/>
                <a:gd name="connsiteX708" fmla="*/ 369951 w 723900"/>
                <a:gd name="connsiteY708" fmla="*/ 123254 h 647700"/>
                <a:gd name="connsiteX709" fmla="*/ 368522 w 723900"/>
                <a:gd name="connsiteY709" fmla="*/ 120301 h 647700"/>
                <a:gd name="connsiteX710" fmla="*/ 363950 w 723900"/>
                <a:gd name="connsiteY710" fmla="*/ 119729 h 647700"/>
                <a:gd name="connsiteX711" fmla="*/ 360426 w 723900"/>
                <a:gd name="connsiteY711" fmla="*/ 114681 h 647700"/>
                <a:gd name="connsiteX712" fmla="*/ 350330 w 723900"/>
                <a:gd name="connsiteY712" fmla="*/ 116491 h 647700"/>
                <a:gd name="connsiteX713" fmla="*/ 344329 w 723900"/>
                <a:gd name="connsiteY713" fmla="*/ 123920 h 647700"/>
                <a:gd name="connsiteX714" fmla="*/ 343757 w 723900"/>
                <a:gd name="connsiteY714" fmla="*/ 129159 h 647700"/>
                <a:gd name="connsiteX715" fmla="*/ 340519 w 723900"/>
                <a:gd name="connsiteY715" fmla="*/ 136303 h 647700"/>
                <a:gd name="connsiteX716" fmla="*/ 348044 w 723900"/>
                <a:gd name="connsiteY716" fmla="*/ 141256 h 647700"/>
                <a:gd name="connsiteX717" fmla="*/ 346138 w 723900"/>
                <a:gd name="connsiteY717" fmla="*/ 142780 h 647700"/>
                <a:gd name="connsiteX718" fmla="*/ 338423 w 723900"/>
                <a:gd name="connsiteY718" fmla="*/ 139065 h 647700"/>
                <a:gd name="connsiteX719" fmla="*/ 334899 w 723900"/>
                <a:gd name="connsiteY719" fmla="*/ 145066 h 647700"/>
                <a:gd name="connsiteX720" fmla="*/ 331184 w 723900"/>
                <a:gd name="connsiteY720" fmla="*/ 152686 h 647700"/>
                <a:gd name="connsiteX721" fmla="*/ 328708 w 723900"/>
                <a:gd name="connsiteY721" fmla="*/ 153543 h 647700"/>
                <a:gd name="connsiteX722" fmla="*/ 328136 w 723900"/>
                <a:gd name="connsiteY722" fmla="*/ 158782 h 647700"/>
                <a:gd name="connsiteX723" fmla="*/ 330708 w 723900"/>
                <a:gd name="connsiteY723" fmla="*/ 161925 h 647700"/>
                <a:gd name="connsiteX724" fmla="*/ 324898 w 723900"/>
                <a:gd name="connsiteY724" fmla="*/ 167164 h 647700"/>
                <a:gd name="connsiteX725" fmla="*/ 321278 w 723900"/>
                <a:gd name="connsiteY725" fmla="*/ 163735 h 647700"/>
                <a:gd name="connsiteX726" fmla="*/ 322231 w 723900"/>
                <a:gd name="connsiteY726" fmla="*/ 170783 h 647700"/>
                <a:gd name="connsiteX727" fmla="*/ 315278 w 723900"/>
                <a:gd name="connsiteY727" fmla="*/ 186309 h 647700"/>
                <a:gd name="connsiteX728" fmla="*/ 314611 w 723900"/>
                <a:gd name="connsiteY728" fmla="*/ 190976 h 647700"/>
                <a:gd name="connsiteX729" fmla="*/ 315182 w 723900"/>
                <a:gd name="connsiteY729" fmla="*/ 197358 h 647700"/>
                <a:gd name="connsiteX730" fmla="*/ 314516 w 723900"/>
                <a:gd name="connsiteY730" fmla="*/ 192691 h 647700"/>
                <a:gd name="connsiteX731" fmla="*/ 306514 w 723900"/>
                <a:gd name="connsiteY731" fmla="*/ 196406 h 647700"/>
                <a:gd name="connsiteX732" fmla="*/ 300419 w 723900"/>
                <a:gd name="connsiteY732" fmla="*/ 199739 h 647700"/>
                <a:gd name="connsiteX733" fmla="*/ 306038 w 723900"/>
                <a:gd name="connsiteY733" fmla="*/ 202025 h 647700"/>
                <a:gd name="connsiteX734" fmla="*/ 296609 w 723900"/>
                <a:gd name="connsiteY734" fmla="*/ 208026 h 647700"/>
                <a:gd name="connsiteX735" fmla="*/ 292037 w 723900"/>
                <a:gd name="connsiteY735" fmla="*/ 217551 h 647700"/>
                <a:gd name="connsiteX736" fmla="*/ 292608 w 723900"/>
                <a:gd name="connsiteY736" fmla="*/ 218694 h 647700"/>
                <a:gd name="connsiteX737" fmla="*/ 297180 w 723900"/>
                <a:gd name="connsiteY737" fmla="*/ 219265 h 647700"/>
                <a:gd name="connsiteX738" fmla="*/ 298513 w 723900"/>
                <a:gd name="connsiteY738" fmla="*/ 212217 h 647700"/>
                <a:gd name="connsiteX739" fmla="*/ 302228 w 723900"/>
                <a:gd name="connsiteY739" fmla="*/ 210979 h 647700"/>
                <a:gd name="connsiteX740" fmla="*/ 304705 w 723900"/>
                <a:gd name="connsiteY740" fmla="*/ 214027 h 647700"/>
                <a:gd name="connsiteX741" fmla="*/ 296989 w 723900"/>
                <a:gd name="connsiteY741" fmla="*/ 220218 h 647700"/>
                <a:gd name="connsiteX742" fmla="*/ 302133 w 723900"/>
                <a:gd name="connsiteY742" fmla="*/ 226600 h 647700"/>
                <a:gd name="connsiteX743" fmla="*/ 307562 w 723900"/>
                <a:gd name="connsiteY743" fmla="*/ 229553 h 647700"/>
                <a:gd name="connsiteX744" fmla="*/ 310896 w 723900"/>
                <a:gd name="connsiteY744" fmla="*/ 226409 h 647700"/>
                <a:gd name="connsiteX745" fmla="*/ 308896 w 723900"/>
                <a:gd name="connsiteY745" fmla="*/ 223361 h 647700"/>
                <a:gd name="connsiteX746" fmla="*/ 317468 w 723900"/>
                <a:gd name="connsiteY746" fmla="*/ 213741 h 647700"/>
                <a:gd name="connsiteX747" fmla="*/ 310515 w 723900"/>
                <a:gd name="connsiteY747" fmla="*/ 207264 h 647700"/>
                <a:gd name="connsiteX748" fmla="*/ 321183 w 723900"/>
                <a:gd name="connsiteY748" fmla="*/ 200882 h 647700"/>
                <a:gd name="connsiteX749" fmla="*/ 316516 w 723900"/>
                <a:gd name="connsiteY749" fmla="*/ 206121 h 647700"/>
                <a:gd name="connsiteX750" fmla="*/ 319659 w 723900"/>
                <a:gd name="connsiteY750" fmla="*/ 208788 h 647700"/>
                <a:gd name="connsiteX751" fmla="*/ 325660 w 723900"/>
                <a:gd name="connsiteY751" fmla="*/ 202502 h 647700"/>
                <a:gd name="connsiteX752" fmla="*/ 326803 w 723900"/>
                <a:gd name="connsiteY752" fmla="*/ 202597 h 647700"/>
                <a:gd name="connsiteX753" fmla="*/ 327279 w 723900"/>
                <a:gd name="connsiteY753" fmla="*/ 208979 h 647700"/>
                <a:gd name="connsiteX754" fmla="*/ 329755 w 723900"/>
                <a:gd name="connsiteY754" fmla="*/ 212693 h 647700"/>
                <a:gd name="connsiteX755" fmla="*/ 325184 w 723900"/>
                <a:gd name="connsiteY755" fmla="*/ 233172 h 647700"/>
                <a:gd name="connsiteX756" fmla="*/ 327470 w 723900"/>
                <a:gd name="connsiteY756" fmla="*/ 249650 h 647700"/>
                <a:gd name="connsiteX757" fmla="*/ 327851 w 723900"/>
                <a:gd name="connsiteY757" fmla="*/ 266605 h 647700"/>
                <a:gd name="connsiteX758" fmla="*/ 329470 w 723900"/>
                <a:gd name="connsiteY758" fmla="*/ 277844 h 647700"/>
                <a:gd name="connsiteX759" fmla="*/ 333946 w 723900"/>
                <a:gd name="connsiteY759" fmla="*/ 295180 h 647700"/>
                <a:gd name="connsiteX760" fmla="*/ 333470 w 723900"/>
                <a:gd name="connsiteY760" fmla="*/ 299752 h 647700"/>
                <a:gd name="connsiteX761" fmla="*/ 344900 w 723900"/>
                <a:gd name="connsiteY761" fmla="*/ 332423 h 647700"/>
                <a:gd name="connsiteX762" fmla="*/ 343281 w 723900"/>
                <a:gd name="connsiteY762" fmla="*/ 336899 h 647700"/>
                <a:gd name="connsiteX763" fmla="*/ 345948 w 723900"/>
                <a:gd name="connsiteY763" fmla="*/ 344710 h 647700"/>
                <a:gd name="connsiteX764" fmla="*/ 350806 w 723900"/>
                <a:gd name="connsiteY764" fmla="*/ 347567 h 647700"/>
                <a:gd name="connsiteX765" fmla="*/ 356330 w 723900"/>
                <a:gd name="connsiteY765" fmla="*/ 355187 h 647700"/>
                <a:gd name="connsiteX766" fmla="*/ 359378 w 723900"/>
                <a:gd name="connsiteY766" fmla="*/ 364808 h 647700"/>
                <a:gd name="connsiteX767" fmla="*/ 362998 w 723900"/>
                <a:gd name="connsiteY767" fmla="*/ 364046 h 647700"/>
                <a:gd name="connsiteX768" fmla="*/ 369094 w 723900"/>
                <a:gd name="connsiteY768" fmla="*/ 371761 h 647700"/>
                <a:gd name="connsiteX769" fmla="*/ 371856 w 723900"/>
                <a:gd name="connsiteY769" fmla="*/ 372047 h 647700"/>
                <a:gd name="connsiteX770" fmla="*/ 406432 w 723900"/>
                <a:gd name="connsiteY770" fmla="*/ 385191 h 647700"/>
                <a:gd name="connsiteX771" fmla="*/ 407384 w 723900"/>
                <a:gd name="connsiteY771" fmla="*/ 382334 h 647700"/>
                <a:gd name="connsiteX772" fmla="*/ 413099 w 723900"/>
                <a:gd name="connsiteY772" fmla="*/ 383667 h 647700"/>
                <a:gd name="connsiteX773" fmla="*/ 419005 w 723900"/>
                <a:gd name="connsiteY773" fmla="*/ 381953 h 647700"/>
                <a:gd name="connsiteX774" fmla="*/ 422148 w 723900"/>
                <a:gd name="connsiteY774" fmla="*/ 380524 h 647700"/>
                <a:gd name="connsiteX775" fmla="*/ 432911 w 723900"/>
                <a:gd name="connsiteY775" fmla="*/ 382334 h 647700"/>
                <a:gd name="connsiteX776" fmla="*/ 433007 w 723900"/>
                <a:gd name="connsiteY776" fmla="*/ 396812 h 647700"/>
                <a:gd name="connsiteX777" fmla="*/ 433673 w 723900"/>
                <a:gd name="connsiteY777" fmla="*/ 401479 h 647700"/>
                <a:gd name="connsiteX778" fmla="*/ 425387 w 723900"/>
                <a:gd name="connsiteY778" fmla="*/ 407670 h 647700"/>
                <a:gd name="connsiteX779" fmla="*/ 417862 w 723900"/>
                <a:gd name="connsiteY779" fmla="*/ 406718 h 647700"/>
                <a:gd name="connsiteX780" fmla="*/ 415576 w 723900"/>
                <a:gd name="connsiteY780" fmla="*/ 411290 h 647700"/>
                <a:gd name="connsiteX781" fmla="*/ 408051 w 723900"/>
                <a:gd name="connsiteY781" fmla="*/ 410337 h 647700"/>
                <a:gd name="connsiteX782" fmla="*/ 402241 w 723900"/>
                <a:gd name="connsiteY782" fmla="*/ 416052 h 647700"/>
                <a:gd name="connsiteX783" fmla="*/ 398050 w 723900"/>
                <a:gd name="connsiteY783" fmla="*/ 412718 h 647700"/>
                <a:gd name="connsiteX784" fmla="*/ 397097 w 723900"/>
                <a:gd name="connsiteY784" fmla="*/ 415480 h 647700"/>
                <a:gd name="connsiteX785" fmla="*/ 393192 w 723900"/>
                <a:gd name="connsiteY785" fmla="*/ 415004 h 647700"/>
                <a:gd name="connsiteX786" fmla="*/ 392335 w 723900"/>
                <a:gd name="connsiteY786" fmla="*/ 412051 h 647700"/>
                <a:gd name="connsiteX787" fmla="*/ 385763 w 723900"/>
                <a:gd name="connsiteY787" fmla="*/ 413671 h 647700"/>
                <a:gd name="connsiteX788" fmla="*/ 385477 w 723900"/>
                <a:gd name="connsiteY788" fmla="*/ 416528 h 647700"/>
                <a:gd name="connsiteX789" fmla="*/ 380333 w 723900"/>
                <a:gd name="connsiteY789" fmla="*/ 416052 h 647700"/>
                <a:gd name="connsiteX790" fmla="*/ 370999 w 723900"/>
                <a:gd name="connsiteY790" fmla="*/ 421386 h 647700"/>
                <a:gd name="connsiteX791" fmla="*/ 367855 w 723900"/>
                <a:gd name="connsiteY791" fmla="*/ 423863 h 647700"/>
                <a:gd name="connsiteX792" fmla="*/ 367475 w 723900"/>
                <a:gd name="connsiteY792" fmla="*/ 426815 h 647700"/>
                <a:gd name="connsiteX793" fmla="*/ 364712 w 723900"/>
                <a:gd name="connsiteY793" fmla="*/ 426530 h 647700"/>
                <a:gd name="connsiteX794" fmla="*/ 362141 w 723900"/>
                <a:gd name="connsiteY794" fmla="*/ 428625 h 647700"/>
                <a:gd name="connsiteX795" fmla="*/ 361760 w 723900"/>
                <a:gd name="connsiteY795" fmla="*/ 431482 h 647700"/>
                <a:gd name="connsiteX796" fmla="*/ 351949 w 723900"/>
                <a:gd name="connsiteY796" fmla="*/ 431006 h 647700"/>
                <a:gd name="connsiteX797" fmla="*/ 344614 w 723900"/>
                <a:gd name="connsiteY797" fmla="*/ 433673 h 647700"/>
                <a:gd name="connsiteX798" fmla="*/ 341471 w 723900"/>
                <a:gd name="connsiteY798" fmla="*/ 440912 h 647700"/>
                <a:gd name="connsiteX799" fmla="*/ 339280 w 723900"/>
                <a:gd name="connsiteY799" fmla="*/ 440531 h 647700"/>
                <a:gd name="connsiteX800" fmla="*/ 336328 w 723900"/>
                <a:gd name="connsiteY800" fmla="*/ 445484 h 647700"/>
                <a:gd name="connsiteX801" fmla="*/ 333470 w 723900"/>
                <a:gd name="connsiteY801" fmla="*/ 445199 h 647700"/>
                <a:gd name="connsiteX802" fmla="*/ 316135 w 723900"/>
                <a:gd name="connsiteY802" fmla="*/ 468916 h 647700"/>
                <a:gd name="connsiteX803" fmla="*/ 315849 w 723900"/>
                <a:gd name="connsiteY803" fmla="*/ 493205 h 647700"/>
                <a:gd name="connsiteX804" fmla="*/ 318992 w 723900"/>
                <a:gd name="connsiteY804" fmla="*/ 496538 h 647700"/>
                <a:gd name="connsiteX805" fmla="*/ 320421 w 723900"/>
                <a:gd name="connsiteY805" fmla="*/ 494348 h 647700"/>
                <a:gd name="connsiteX806" fmla="*/ 321850 w 723900"/>
                <a:gd name="connsiteY806" fmla="*/ 506730 h 647700"/>
                <a:gd name="connsiteX807" fmla="*/ 323755 w 723900"/>
                <a:gd name="connsiteY807" fmla="*/ 511588 h 647700"/>
                <a:gd name="connsiteX808" fmla="*/ 326422 w 723900"/>
                <a:gd name="connsiteY808" fmla="*/ 512540 h 647700"/>
                <a:gd name="connsiteX809" fmla="*/ 337090 w 723900"/>
                <a:gd name="connsiteY809" fmla="*/ 528161 h 647700"/>
                <a:gd name="connsiteX810" fmla="*/ 341567 w 723900"/>
                <a:gd name="connsiteY810" fmla="*/ 529876 h 647700"/>
                <a:gd name="connsiteX811" fmla="*/ 340614 w 723900"/>
                <a:gd name="connsiteY811" fmla="*/ 532638 h 647700"/>
                <a:gd name="connsiteX812" fmla="*/ 347282 w 723900"/>
                <a:gd name="connsiteY812" fmla="*/ 540925 h 647700"/>
                <a:gd name="connsiteX813" fmla="*/ 353663 w 723900"/>
                <a:gd name="connsiteY813" fmla="*/ 551593 h 647700"/>
                <a:gd name="connsiteX814" fmla="*/ 357092 w 723900"/>
                <a:gd name="connsiteY814" fmla="*/ 553212 h 647700"/>
                <a:gd name="connsiteX815" fmla="*/ 348901 w 723900"/>
                <a:gd name="connsiteY815" fmla="*/ 569119 h 647700"/>
                <a:gd name="connsiteX816" fmla="*/ 353759 w 723900"/>
                <a:gd name="connsiteY816" fmla="*/ 598646 h 647700"/>
                <a:gd name="connsiteX817" fmla="*/ 353473 w 723900"/>
                <a:gd name="connsiteY817" fmla="*/ 601980 h 647700"/>
                <a:gd name="connsiteX818" fmla="*/ 362903 w 723900"/>
                <a:gd name="connsiteY818" fmla="*/ 601313 h 647700"/>
                <a:gd name="connsiteX819" fmla="*/ 366141 w 723900"/>
                <a:gd name="connsiteY819" fmla="*/ 613410 h 647700"/>
                <a:gd name="connsiteX820" fmla="*/ 371380 w 723900"/>
                <a:gd name="connsiteY820" fmla="*/ 613982 h 647700"/>
                <a:gd name="connsiteX821" fmla="*/ 370618 w 723900"/>
                <a:gd name="connsiteY821" fmla="*/ 616172 h 647700"/>
                <a:gd name="connsiteX822" fmla="*/ 387287 w 723900"/>
                <a:gd name="connsiteY822" fmla="*/ 622649 h 647700"/>
                <a:gd name="connsiteX823" fmla="*/ 386905 w 723900"/>
                <a:gd name="connsiteY823" fmla="*/ 625507 h 647700"/>
                <a:gd name="connsiteX824" fmla="*/ 391096 w 723900"/>
                <a:gd name="connsiteY824" fmla="*/ 625316 h 647700"/>
                <a:gd name="connsiteX825" fmla="*/ 405670 w 723900"/>
                <a:gd name="connsiteY825" fmla="*/ 629888 h 647700"/>
                <a:gd name="connsiteX826" fmla="*/ 403193 w 723900"/>
                <a:gd name="connsiteY826" fmla="*/ 631412 h 647700"/>
                <a:gd name="connsiteX827" fmla="*/ 410623 w 723900"/>
                <a:gd name="connsiteY827" fmla="*/ 632746 h 647700"/>
                <a:gd name="connsiteX828" fmla="*/ 411480 w 723900"/>
                <a:gd name="connsiteY828" fmla="*/ 635794 h 647700"/>
                <a:gd name="connsiteX829" fmla="*/ 412813 w 723900"/>
                <a:gd name="connsiteY829" fmla="*/ 633032 h 647700"/>
                <a:gd name="connsiteX830" fmla="*/ 422053 w 723900"/>
                <a:gd name="connsiteY830" fmla="*/ 634175 h 647700"/>
                <a:gd name="connsiteX831" fmla="*/ 424720 w 723900"/>
                <a:gd name="connsiteY831" fmla="*/ 636842 h 647700"/>
                <a:gd name="connsiteX832" fmla="*/ 438626 w 723900"/>
                <a:gd name="connsiteY832" fmla="*/ 636556 h 647700"/>
                <a:gd name="connsiteX833" fmla="*/ 439674 w 723900"/>
                <a:gd name="connsiteY833" fmla="*/ 633127 h 647700"/>
                <a:gd name="connsiteX834" fmla="*/ 441865 w 723900"/>
                <a:gd name="connsiteY834" fmla="*/ 633984 h 647700"/>
                <a:gd name="connsiteX835" fmla="*/ 442913 w 723900"/>
                <a:gd name="connsiteY835" fmla="*/ 629031 h 647700"/>
                <a:gd name="connsiteX836" fmla="*/ 447866 w 723900"/>
                <a:gd name="connsiteY836" fmla="*/ 632460 h 647700"/>
                <a:gd name="connsiteX837" fmla="*/ 458724 w 723900"/>
                <a:gd name="connsiteY837" fmla="*/ 633698 h 647700"/>
                <a:gd name="connsiteX838" fmla="*/ 461296 w 723900"/>
                <a:gd name="connsiteY838" fmla="*/ 631603 h 647700"/>
                <a:gd name="connsiteX839" fmla="*/ 467296 w 723900"/>
                <a:gd name="connsiteY839" fmla="*/ 624840 h 647700"/>
                <a:gd name="connsiteX840" fmla="*/ 468821 w 723900"/>
                <a:gd name="connsiteY840" fmla="*/ 632460 h 647700"/>
                <a:gd name="connsiteX841" fmla="*/ 473964 w 723900"/>
                <a:gd name="connsiteY841" fmla="*/ 628936 h 647700"/>
                <a:gd name="connsiteX842" fmla="*/ 483584 w 723900"/>
                <a:gd name="connsiteY842" fmla="*/ 630079 h 647700"/>
                <a:gd name="connsiteX843" fmla="*/ 490347 w 723900"/>
                <a:gd name="connsiteY843" fmla="*/ 632555 h 647700"/>
                <a:gd name="connsiteX844" fmla="*/ 493205 w 723900"/>
                <a:gd name="connsiteY844" fmla="*/ 628745 h 647700"/>
                <a:gd name="connsiteX845" fmla="*/ 499777 w 723900"/>
                <a:gd name="connsiteY845" fmla="*/ 631222 h 647700"/>
                <a:gd name="connsiteX846" fmla="*/ 504444 w 723900"/>
                <a:gd name="connsiteY846" fmla="*/ 625983 h 647700"/>
                <a:gd name="connsiteX847" fmla="*/ 510826 w 723900"/>
                <a:gd name="connsiteY847" fmla="*/ 627412 h 647700"/>
                <a:gd name="connsiteX848" fmla="*/ 510254 w 723900"/>
                <a:gd name="connsiteY848" fmla="*/ 632555 h 647700"/>
                <a:gd name="connsiteX849" fmla="*/ 522351 w 723900"/>
                <a:gd name="connsiteY849" fmla="*/ 633222 h 647700"/>
                <a:gd name="connsiteX850" fmla="*/ 527780 w 723900"/>
                <a:gd name="connsiteY850" fmla="*/ 626174 h 647700"/>
                <a:gd name="connsiteX851" fmla="*/ 542258 w 723900"/>
                <a:gd name="connsiteY851" fmla="*/ 627221 h 647700"/>
                <a:gd name="connsiteX852" fmla="*/ 539210 w 723900"/>
                <a:gd name="connsiteY852" fmla="*/ 627602 h 647700"/>
                <a:gd name="connsiteX853" fmla="*/ 549688 w 723900"/>
                <a:gd name="connsiteY853" fmla="*/ 627602 h 647700"/>
                <a:gd name="connsiteX854" fmla="*/ 546926 w 723900"/>
                <a:gd name="connsiteY854" fmla="*/ 626650 h 647700"/>
                <a:gd name="connsiteX855" fmla="*/ 556641 w 723900"/>
                <a:gd name="connsiteY855" fmla="*/ 627698 h 647700"/>
                <a:gd name="connsiteX856" fmla="*/ 557594 w 723900"/>
                <a:gd name="connsiteY856" fmla="*/ 624935 h 647700"/>
                <a:gd name="connsiteX857" fmla="*/ 572167 w 723900"/>
                <a:gd name="connsiteY857" fmla="*/ 626936 h 647700"/>
                <a:gd name="connsiteX858" fmla="*/ 572167 w 723900"/>
                <a:gd name="connsiteY858" fmla="*/ 626936 h 647700"/>
                <a:gd name="connsiteX859" fmla="*/ 445580 w 723900"/>
                <a:gd name="connsiteY859" fmla="*/ 641985 h 647700"/>
                <a:gd name="connsiteX860" fmla="*/ 446342 w 723900"/>
                <a:gd name="connsiteY860" fmla="*/ 645033 h 647700"/>
                <a:gd name="connsiteX861" fmla="*/ 445580 w 723900"/>
                <a:gd name="connsiteY861" fmla="*/ 641985 h 647700"/>
                <a:gd name="connsiteX862" fmla="*/ 445580 w 723900"/>
                <a:gd name="connsiteY862" fmla="*/ 641985 h 647700"/>
                <a:gd name="connsiteX863" fmla="*/ 580739 w 723900"/>
                <a:gd name="connsiteY863" fmla="*/ 627412 h 647700"/>
                <a:gd name="connsiteX864" fmla="*/ 580358 w 723900"/>
                <a:gd name="connsiteY864" fmla="*/ 630841 h 647700"/>
                <a:gd name="connsiteX865" fmla="*/ 577596 w 723900"/>
                <a:gd name="connsiteY865" fmla="*/ 629984 h 647700"/>
                <a:gd name="connsiteX866" fmla="*/ 580739 w 723900"/>
                <a:gd name="connsiteY866" fmla="*/ 627412 h 647700"/>
                <a:gd name="connsiteX867" fmla="*/ 580739 w 723900"/>
                <a:gd name="connsiteY867" fmla="*/ 627412 h 647700"/>
                <a:gd name="connsiteX868" fmla="*/ 360997 w 723900"/>
                <a:gd name="connsiteY868" fmla="*/ 601790 h 647700"/>
                <a:gd name="connsiteX869" fmla="*/ 361950 w 723900"/>
                <a:gd name="connsiteY869" fmla="*/ 604171 h 647700"/>
                <a:gd name="connsiteX870" fmla="*/ 360997 w 723900"/>
                <a:gd name="connsiteY870" fmla="*/ 601790 h 647700"/>
                <a:gd name="connsiteX871" fmla="*/ 360997 w 723900"/>
                <a:gd name="connsiteY871" fmla="*/ 601790 h 647700"/>
                <a:gd name="connsiteX872" fmla="*/ 580454 w 723900"/>
                <a:gd name="connsiteY872" fmla="*/ 594170 h 647700"/>
                <a:gd name="connsiteX873" fmla="*/ 577025 w 723900"/>
                <a:gd name="connsiteY873" fmla="*/ 588550 h 647700"/>
                <a:gd name="connsiteX874" fmla="*/ 581025 w 723900"/>
                <a:gd name="connsiteY874" fmla="*/ 589693 h 647700"/>
                <a:gd name="connsiteX875" fmla="*/ 580454 w 723900"/>
                <a:gd name="connsiteY875" fmla="*/ 594170 h 647700"/>
                <a:gd name="connsiteX876" fmla="*/ 580454 w 723900"/>
                <a:gd name="connsiteY876" fmla="*/ 594170 h 647700"/>
                <a:gd name="connsiteX877" fmla="*/ 321088 w 723900"/>
                <a:gd name="connsiteY877" fmla="*/ 500348 h 647700"/>
                <a:gd name="connsiteX878" fmla="*/ 321755 w 723900"/>
                <a:gd name="connsiteY878" fmla="*/ 499301 h 647700"/>
                <a:gd name="connsiteX879" fmla="*/ 322802 w 723900"/>
                <a:gd name="connsiteY879" fmla="*/ 500063 h 647700"/>
                <a:gd name="connsiteX880" fmla="*/ 322136 w 723900"/>
                <a:gd name="connsiteY880" fmla="*/ 501110 h 647700"/>
                <a:gd name="connsiteX881" fmla="*/ 321088 w 723900"/>
                <a:gd name="connsiteY881" fmla="*/ 500348 h 647700"/>
                <a:gd name="connsiteX882" fmla="*/ 321088 w 723900"/>
                <a:gd name="connsiteY882" fmla="*/ 500348 h 647700"/>
                <a:gd name="connsiteX883" fmla="*/ 518351 w 723900"/>
                <a:gd name="connsiteY883" fmla="*/ 508445 h 647700"/>
                <a:gd name="connsiteX884" fmla="*/ 518255 w 723900"/>
                <a:gd name="connsiteY884" fmla="*/ 509969 h 647700"/>
                <a:gd name="connsiteX885" fmla="*/ 518351 w 723900"/>
                <a:gd name="connsiteY885" fmla="*/ 508445 h 647700"/>
                <a:gd name="connsiteX886" fmla="*/ 518351 w 723900"/>
                <a:gd name="connsiteY886" fmla="*/ 508445 h 647700"/>
                <a:gd name="connsiteX887" fmla="*/ 568833 w 723900"/>
                <a:gd name="connsiteY887" fmla="*/ 473678 h 647700"/>
                <a:gd name="connsiteX888" fmla="*/ 570643 w 723900"/>
                <a:gd name="connsiteY888" fmla="*/ 473297 h 647700"/>
                <a:gd name="connsiteX889" fmla="*/ 570167 w 723900"/>
                <a:gd name="connsiteY889" fmla="*/ 477298 h 647700"/>
                <a:gd name="connsiteX890" fmla="*/ 568833 w 723900"/>
                <a:gd name="connsiteY890" fmla="*/ 473678 h 647700"/>
                <a:gd name="connsiteX891" fmla="*/ 568833 w 723900"/>
                <a:gd name="connsiteY891" fmla="*/ 473678 h 647700"/>
                <a:gd name="connsiteX892" fmla="*/ 96012 w 723900"/>
                <a:gd name="connsiteY892" fmla="*/ 369284 h 647700"/>
                <a:gd name="connsiteX893" fmla="*/ 97917 w 723900"/>
                <a:gd name="connsiteY893" fmla="*/ 368141 h 647700"/>
                <a:gd name="connsiteX894" fmla="*/ 96012 w 723900"/>
                <a:gd name="connsiteY894" fmla="*/ 369284 h 647700"/>
                <a:gd name="connsiteX895" fmla="*/ 96012 w 723900"/>
                <a:gd name="connsiteY895" fmla="*/ 369284 h 647700"/>
                <a:gd name="connsiteX896" fmla="*/ 7144 w 723900"/>
                <a:gd name="connsiteY896" fmla="*/ 337185 h 647700"/>
                <a:gd name="connsiteX897" fmla="*/ 7906 w 723900"/>
                <a:gd name="connsiteY897" fmla="*/ 336042 h 647700"/>
                <a:gd name="connsiteX898" fmla="*/ 8763 w 723900"/>
                <a:gd name="connsiteY898" fmla="*/ 337947 h 647700"/>
                <a:gd name="connsiteX899" fmla="*/ 7144 w 723900"/>
                <a:gd name="connsiteY899" fmla="*/ 337185 h 647700"/>
                <a:gd name="connsiteX900" fmla="*/ 7144 w 723900"/>
                <a:gd name="connsiteY900" fmla="*/ 337185 h 647700"/>
                <a:gd name="connsiteX901" fmla="*/ 233744 w 723900"/>
                <a:gd name="connsiteY901" fmla="*/ 344234 h 647700"/>
                <a:gd name="connsiteX902" fmla="*/ 235458 w 723900"/>
                <a:gd name="connsiteY902" fmla="*/ 344424 h 647700"/>
                <a:gd name="connsiteX903" fmla="*/ 235268 w 723900"/>
                <a:gd name="connsiteY903" fmla="*/ 346138 h 647700"/>
                <a:gd name="connsiteX904" fmla="*/ 233553 w 723900"/>
                <a:gd name="connsiteY904" fmla="*/ 345948 h 647700"/>
                <a:gd name="connsiteX905" fmla="*/ 233744 w 723900"/>
                <a:gd name="connsiteY905" fmla="*/ 344234 h 647700"/>
                <a:gd name="connsiteX906" fmla="*/ 233744 w 723900"/>
                <a:gd name="connsiteY906" fmla="*/ 344234 h 647700"/>
                <a:gd name="connsiteX907" fmla="*/ 604076 w 723900"/>
                <a:gd name="connsiteY907" fmla="*/ 290989 h 647700"/>
                <a:gd name="connsiteX908" fmla="*/ 597980 w 723900"/>
                <a:gd name="connsiteY908" fmla="*/ 289655 h 647700"/>
                <a:gd name="connsiteX909" fmla="*/ 604076 w 723900"/>
                <a:gd name="connsiteY909" fmla="*/ 290989 h 647700"/>
                <a:gd name="connsiteX910" fmla="*/ 604076 w 723900"/>
                <a:gd name="connsiteY910" fmla="*/ 290989 h 647700"/>
                <a:gd name="connsiteX911" fmla="*/ 120396 w 723900"/>
                <a:gd name="connsiteY911" fmla="*/ 218218 h 647700"/>
                <a:gd name="connsiteX912" fmla="*/ 119634 w 723900"/>
                <a:gd name="connsiteY912" fmla="*/ 218789 h 647700"/>
                <a:gd name="connsiteX913" fmla="*/ 120396 w 723900"/>
                <a:gd name="connsiteY913" fmla="*/ 218218 h 647700"/>
                <a:gd name="connsiteX914" fmla="*/ 120396 w 723900"/>
                <a:gd name="connsiteY914" fmla="*/ 218218 h 647700"/>
                <a:gd name="connsiteX915" fmla="*/ 288512 w 723900"/>
                <a:gd name="connsiteY915" fmla="*/ 238697 h 647700"/>
                <a:gd name="connsiteX916" fmla="*/ 293180 w 723900"/>
                <a:gd name="connsiteY916" fmla="*/ 236887 h 647700"/>
                <a:gd name="connsiteX917" fmla="*/ 290798 w 723900"/>
                <a:gd name="connsiteY917" fmla="*/ 243554 h 647700"/>
                <a:gd name="connsiteX918" fmla="*/ 288512 w 723900"/>
                <a:gd name="connsiteY918" fmla="*/ 238697 h 647700"/>
                <a:gd name="connsiteX919" fmla="*/ 288512 w 723900"/>
                <a:gd name="connsiteY919" fmla="*/ 238697 h 647700"/>
                <a:gd name="connsiteX920" fmla="*/ 303847 w 723900"/>
                <a:gd name="connsiteY920" fmla="*/ 231077 h 647700"/>
                <a:gd name="connsiteX921" fmla="*/ 300609 w 723900"/>
                <a:gd name="connsiteY921" fmla="*/ 238887 h 647700"/>
                <a:gd name="connsiteX922" fmla="*/ 295275 w 723900"/>
                <a:gd name="connsiteY922" fmla="*/ 240125 h 647700"/>
                <a:gd name="connsiteX923" fmla="*/ 296704 w 723900"/>
                <a:gd name="connsiteY923" fmla="*/ 248507 h 647700"/>
                <a:gd name="connsiteX924" fmla="*/ 291179 w 723900"/>
                <a:gd name="connsiteY924" fmla="*/ 250127 h 647700"/>
                <a:gd name="connsiteX925" fmla="*/ 287084 w 723900"/>
                <a:gd name="connsiteY925" fmla="*/ 244983 h 647700"/>
                <a:gd name="connsiteX926" fmla="*/ 282893 w 723900"/>
                <a:gd name="connsiteY926" fmla="*/ 246888 h 647700"/>
                <a:gd name="connsiteX927" fmla="*/ 278606 w 723900"/>
                <a:gd name="connsiteY927" fmla="*/ 242316 h 647700"/>
                <a:gd name="connsiteX928" fmla="*/ 284512 w 723900"/>
                <a:gd name="connsiteY928" fmla="*/ 231267 h 647700"/>
                <a:gd name="connsiteX929" fmla="*/ 303847 w 723900"/>
                <a:gd name="connsiteY929" fmla="*/ 231077 h 647700"/>
                <a:gd name="connsiteX930" fmla="*/ 303847 w 723900"/>
                <a:gd name="connsiteY930" fmla="*/ 231077 h 647700"/>
                <a:gd name="connsiteX931" fmla="*/ 72295 w 723900"/>
                <a:gd name="connsiteY931" fmla="*/ 58960 h 647700"/>
                <a:gd name="connsiteX932" fmla="*/ 72962 w 723900"/>
                <a:gd name="connsiteY932" fmla="*/ 57245 h 647700"/>
                <a:gd name="connsiteX933" fmla="*/ 74009 w 723900"/>
                <a:gd name="connsiteY933" fmla="*/ 58007 h 647700"/>
                <a:gd name="connsiteX934" fmla="*/ 72295 w 723900"/>
                <a:gd name="connsiteY934" fmla="*/ 58960 h 647700"/>
                <a:gd name="connsiteX935" fmla="*/ 72295 w 723900"/>
                <a:gd name="connsiteY935" fmla="*/ 58960 h 647700"/>
                <a:gd name="connsiteX936" fmla="*/ 216979 w 723900"/>
                <a:gd name="connsiteY936" fmla="*/ 22574 h 647700"/>
                <a:gd name="connsiteX937" fmla="*/ 213932 w 723900"/>
                <a:gd name="connsiteY937" fmla="*/ 23527 h 647700"/>
                <a:gd name="connsiteX938" fmla="*/ 214122 w 723900"/>
                <a:gd name="connsiteY938" fmla="*/ 22289 h 647700"/>
                <a:gd name="connsiteX939" fmla="*/ 216979 w 723900"/>
                <a:gd name="connsiteY939" fmla="*/ 22574 h 647700"/>
                <a:gd name="connsiteX940" fmla="*/ 216979 w 723900"/>
                <a:gd name="connsiteY940" fmla="*/ 22574 h 647700"/>
                <a:gd name="connsiteX941" fmla="*/ 255842 w 723900"/>
                <a:gd name="connsiteY941" fmla="*/ 23908 h 647700"/>
                <a:gd name="connsiteX942" fmla="*/ 254603 w 723900"/>
                <a:gd name="connsiteY942" fmla="*/ 23908 h 647700"/>
                <a:gd name="connsiteX943" fmla="*/ 254794 w 723900"/>
                <a:gd name="connsiteY943" fmla="*/ 22669 h 647700"/>
                <a:gd name="connsiteX944" fmla="*/ 255842 w 723900"/>
                <a:gd name="connsiteY944" fmla="*/ 22955 h 647700"/>
                <a:gd name="connsiteX945" fmla="*/ 255842 w 723900"/>
                <a:gd name="connsiteY945" fmla="*/ 23908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</a:cxnLst>
              <a:rect l="l" t="t" r="r" b="b"/>
              <a:pathLst>
                <a:path w="723900" h="647700" fill="norm" stroke="1" extrusionOk="0">
                  <a:moveTo>
                    <a:pt x="271653" y="264700"/>
                  </a:moveTo>
                  <a:cubicBezTo>
                    <a:pt x="271939" y="263462"/>
                    <a:pt x="273272" y="263652"/>
                    <a:pt x="274034" y="264319"/>
                  </a:cubicBezTo>
                  <a:cubicBezTo>
                    <a:pt x="273653" y="265652"/>
                    <a:pt x="272225" y="265557"/>
                    <a:pt x="271653" y="264700"/>
                  </a:cubicBezTo>
                  <a:lnTo>
                    <a:pt x="271653" y="264700"/>
                  </a:lnTo>
                  <a:close/>
                  <a:moveTo>
                    <a:pt x="225552" y="296799"/>
                  </a:moveTo>
                  <a:cubicBezTo>
                    <a:pt x="223076" y="297085"/>
                    <a:pt x="224028" y="292894"/>
                    <a:pt x="224980" y="292037"/>
                  </a:cubicBezTo>
                  <a:cubicBezTo>
                    <a:pt x="225457" y="292227"/>
                    <a:pt x="226124" y="292227"/>
                    <a:pt x="226695" y="292322"/>
                  </a:cubicBezTo>
                  <a:cubicBezTo>
                    <a:pt x="226790" y="293561"/>
                    <a:pt x="227647" y="296799"/>
                    <a:pt x="225552" y="296799"/>
                  </a:cubicBezTo>
                  <a:lnTo>
                    <a:pt x="225552" y="296799"/>
                  </a:lnTo>
                  <a:close/>
                  <a:moveTo>
                    <a:pt x="90297" y="394716"/>
                  </a:moveTo>
                  <a:cubicBezTo>
                    <a:pt x="90297" y="396050"/>
                    <a:pt x="90011" y="397478"/>
                    <a:pt x="89916" y="398621"/>
                  </a:cubicBezTo>
                  <a:cubicBezTo>
                    <a:pt x="85154" y="402717"/>
                    <a:pt x="85249" y="412528"/>
                    <a:pt x="78867" y="413766"/>
                  </a:cubicBezTo>
                  <a:cubicBezTo>
                    <a:pt x="74295" y="414528"/>
                    <a:pt x="75057" y="410623"/>
                    <a:pt x="72009" y="408337"/>
                  </a:cubicBezTo>
                  <a:cubicBezTo>
                    <a:pt x="70961" y="407575"/>
                    <a:pt x="69723" y="408146"/>
                    <a:pt x="69247" y="407384"/>
                  </a:cubicBezTo>
                  <a:cubicBezTo>
                    <a:pt x="68771" y="407003"/>
                    <a:pt x="67818" y="405575"/>
                    <a:pt x="67056" y="404813"/>
                  </a:cubicBezTo>
                  <a:cubicBezTo>
                    <a:pt x="65151" y="402526"/>
                    <a:pt x="63818" y="398336"/>
                    <a:pt x="61151" y="396050"/>
                  </a:cubicBezTo>
                  <a:cubicBezTo>
                    <a:pt x="61151" y="393954"/>
                    <a:pt x="60008" y="392621"/>
                    <a:pt x="60008" y="390620"/>
                  </a:cubicBezTo>
                  <a:cubicBezTo>
                    <a:pt x="56864" y="389573"/>
                    <a:pt x="54293" y="388144"/>
                    <a:pt x="53054" y="385382"/>
                  </a:cubicBezTo>
                  <a:cubicBezTo>
                    <a:pt x="52578" y="384334"/>
                    <a:pt x="52864" y="383000"/>
                    <a:pt x="52292" y="381667"/>
                  </a:cubicBezTo>
                  <a:cubicBezTo>
                    <a:pt x="51816" y="380619"/>
                    <a:pt x="49435" y="379286"/>
                    <a:pt x="49149" y="378333"/>
                  </a:cubicBezTo>
                  <a:cubicBezTo>
                    <a:pt x="48387" y="375952"/>
                    <a:pt x="49625" y="372618"/>
                    <a:pt x="48863" y="370237"/>
                  </a:cubicBezTo>
                  <a:cubicBezTo>
                    <a:pt x="48292" y="368046"/>
                    <a:pt x="46006" y="366998"/>
                    <a:pt x="45339" y="365188"/>
                  </a:cubicBezTo>
                  <a:cubicBezTo>
                    <a:pt x="45053" y="364712"/>
                    <a:pt x="45720" y="362522"/>
                    <a:pt x="45720" y="361760"/>
                  </a:cubicBezTo>
                  <a:cubicBezTo>
                    <a:pt x="45529" y="360426"/>
                    <a:pt x="43910" y="359664"/>
                    <a:pt x="45434" y="358997"/>
                  </a:cubicBezTo>
                  <a:cubicBezTo>
                    <a:pt x="42672" y="356330"/>
                    <a:pt x="43434" y="351092"/>
                    <a:pt x="41529" y="347948"/>
                  </a:cubicBezTo>
                  <a:cubicBezTo>
                    <a:pt x="43053" y="343948"/>
                    <a:pt x="47625" y="342233"/>
                    <a:pt x="47816" y="338138"/>
                  </a:cubicBezTo>
                  <a:cubicBezTo>
                    <a:pt x="51530" y="334423"/>
                    <a:pt x="54769" y="329851"/>
                    <a:pt x="61055" y="329089"/>
                  </a:cubicBezTo>
                  <a:cubicBezTo>
                    <a:pt x="66104" y="325184"/>
                    <a:pt x="68009" y="317087"/>
                    <a:pt x="74295" y="314420"/>
                  </a:cubicBezTo>
                  <a:cubicBezTo>
                    <a:pt x="75629" y="314135"/>
                    <a:pt x="76867" y="313754"/>
                    <a:pt x="78867" y="314135"/>
                  </a:cubicBezTo>
                  <a:cubicBezTo>
                    <a:pt x="86106" y="306991"/>
                    <a:pt x="95155" y="302228"/>
                    <a:pt x="105537" y="299180"/>
                  </a:cubicBezTo>
                  <a:cubicBezTo>
                    <a:pt x="106489" y="299085"/>
                    <a:pt x="106394" y="299847"/>
                    <a:pt x="107156" y="299942"/>
                  </a:cubicBezTo>
                  <a:cubicBezTo>
                    <a:pt x="108013" y="312801"/>
                    <a:pt x="103727" y="329946"/>
                    <a:pt x="104775" y="342519"/>
                  </a:cubicBezTo>
                  <a:cubicBezTo>
                    <a:pt x="101537" y="348139"/>
                    <a:pt x="103537" y="360236"/>
                    <a:pt x="98870" y="364236"/>
                  </a:cubicBezTo>
                  <a:cubicBezTo>
                    <a:pt x="98012" y="371285"/>
                    <a:pt x="97060" y="378714"/>
                    <a:pt x="95536" y="384715"/>
                  </a:cubicBezTo>
                  <a:cubicBezTo>
                    <a:pt x="95250" y="385667"/>
                    <a:pt x="93917" y="386429"/>
                    <a:pt x="93345" y="387953"/>
                  </a:cubicBezTo>
                  <a:cubicBezTo>
                    <a:pt x="92297" y="391001"/>
                    <a:pt x="93059" y="393478"/>
                    <a:pt x="90297" y="394716"/>
                  </a:cubicBezTo>
                  <a:lnTo>
                    <a:pt x="90297" y="394716"/>
                  </a:lnTo>
                  <a:close/>
                  <a:moveTo>
                    <a:pt x="82868" y="267653"/>
                  </a:moveTo>
                  <a:cubicBezTo>
                    <a:pt x="83629" y="268034"/>
                    <a:pt x="83249" y="269081"/>
                    <a:pt x="83249" y="270034"/>
                  </a:cubicBezTo>
                  <a:cubicBezTo>
                    <a:pt x="82487" y="270415"/>
                    <a:pt x="81534" y="270605"/>
                    <a:pt x="80296" y="270320"/>
                  </a:cubicBezTo>
                  <a:cubicBezTo>
                    <a:pt x="80772" y="268986"/>
                    <a:pt x="82391" y="268986"/>
                    <a:pt x="82868" y="267653"/>
                  </a:cubicBezTo>
                  <a:lnTo>
                    <a:pt x="82868" y="267653"/>
                  </a:lnTo>
                  <a:close/>
                  <a:moveTo>
                    <a:pt x="90678" y="250984"/>
                  </a:moveTo>
                  <a:cubicBezTo>
                    <a:pt x="90107" y="250888"/>
                    <a:pt x="90011" y="251174"/>
                    <a:pt x="89916" y="251460"/>
                  </a:cubicBezTo>
                  <a:cubicBezTo>
                    <a:pt x="89249" y="251365"/>
                    <a:pt x="89535" y="250412"/>
                    <a:pt x="89535" y="249746"/>
                  </a:cubicBezTo>
                  <a:cubicBezTo>
                    <a:pt x="90488" y="249841"/>
                    <a:pt x="90583" y="250412"/>
                    <a:pt x="90678" y="250984"/>
                  </a:cubicBezTo>
                  <a:lnTo>
                    <a:pt x="90678" y="250984"/>
                  </a:lnTo>
                  <a:close/>
                  <a:moveTo>
                    <a:pt x="91535" y="247650"/>
                  </a:moveTo>
                  <a:cubicBezTo>
                    <a:pt x="92297" y="247936"/>
                    <a:pt x="92583" y="248507"/>
                    <a:pt x="92393" y="249555"/>
                  </a:cubicBezTo>
                  <a:cubicBezTo>
                    <a:pt x="91916" y="249460"/>
                    <a:pt x="91345" y="249364"/>
                    <a:pt x="90773" y="249364"/>
                  </a:cubicBezTo>
                  <a:cubicBezTo>
                    <a:pt x="91154" y="248984"/>
                    <a:pt x="91440" y="248412"/>
                    <a:pt x="91535" y="247650"/>
                  </a:cubicBezTo>
                  <a:lnTo>
                    <a:pt x="91535" y="247650"/>
                  </a:lnTo>
                  <a:close/>
                  <a:moveTo>
                    <a:pt x="63437" y="270701"/>
                  </a:moveTo>
                  <a:cubicBezTo>
                    <a:pt x="63341" y="269367"/>
                    <a:pt x="63722" y="268605"/>
                    <a:pt x="64199" y="267938"/>
                  </a:cubicBezTo>
                  <a:cubicBezTo>
                    <a:pt x="65437" y="267843"/>
                    <a:pt x="65627" y="268510"/>
                    <a:pt x="66389" y="268796"/>
                  </a:cubicBezTo>
                  <a:cubicBezTo>
                    <a:pt x="66199" y="270224"/>
                    <a:pt x="65437" y="271367"/>
                    <a:pt x="63437" y="270701"/>
                  </a:cubicBezTo>
                  <a:lnTo>
                    <a:pt x="63437" y="270701"/>
                  </a:lnTo>
                  <a:close/>
                  <a:moveTo>
                    <a:pt x="175451" y="45244"/>
                  </a:moveTo>
                  <a:cubicBezTo>
                    <a:pt x="175260" y="41815"/>
                    <a:pt x="176308" y="39910"/>
                    <a:pt x="180022" y="41243"/>
                  </a:cubicBezTo>
                  <a:cubicBezTo>
                    <a:pt x="180213" y="42577"/>
                    <a:pt x="180404" y="43910"/>
                    <a:pt x="180022" y="45720"/>
                  </a:cubicBezTo>
                  <a:cubicBezTo>
                    <a:pt x="178594" y="45720"/>
                    <a:pt x="177070" y="45530"/>
                    <a:pt x="175451" y="45244"/>
                  </a:cubicBezTo>
                  <a:lnTo>
                    <a:pt x="175451" y="45244"/>
                  </a:lnTo>
                  <a:close/>
                  <a:moveTo>
                    <a:pt x="173831" y="39910"/>
                  </a:moveTo>
                  <a:cubicBezTo>
                    <a:pt x="173641" y="41815"/>
                    <a:pt x="172117" y="42482"/>
                    <a:pt x="174593" y="42958"/>
                  </a:cubicBezTo>
                  <a:cubicBezTo>
                    <a:pt x="174593" y="41434"/>
                    <a:pt x="174974" y="40672"/>
                    <a:pt x="175546" y="40100"/>
                  </a:cubicBezTo>
                  <a:cubicBezTo>
                    <a:pt x="174879" y="40005"/>
                    <a:pt x="174403" y="40005"/>
                    <a:pt x="173831" y="39910"/>
                  </a:cubicBezTo>
                  <a:lnTo>
                    <a:pt x="173831" y="39910"/>
                  </a:lnTo>
                  <a:close/>
                  <a:moveTo>
                    <a:pt x="161258" y="42482"/>
                  </a:moveTo>
                  <a:cubicBezTo>
                    <a:pt x="162020" y="41624"/>
                    <a:pt x="164021" y="42101"/>
                    <a:pt x="164878" y="41243"/>
                  </a:cubicBezTo>
                  <a:cubicBezTo>
                    <a:pt x="167164" y="41529"/>
                    <a:pt x="164973" y="45339"/>
                    <a:pt x="165354" y="47054"/>
                  </a:cubicBezTo>
                  <a:cubicBezTo>
                    <a:pt x="162687" y="46672"/>
                    <a:pt x="161449" y="45148"/>
                    <a:pt x="161258" y="42482"/>
                  </a:cubicBezTo>
                  <a:lnTo>
                    <a:pt x="161258" y="42482"/>
                  </a:lnTo>
                  <a:close/>
                  <a:moveTo>
                    <a:pt x="246221" y="36385"/>
                  </a:moveTo>
                  <a:cubicBezTo>
                    <a:pt x="248888" y="36100"/>
                    <a:pt x="248031" y="41148"/>
                    <a:pt x="245269" y="39719"/>
                  </a:cubicBezTo>
                  <a:cubicBezTo>
                    <a:pt x="244793" y="37909"/>
                    <a:pt x="245269" y="37814"/>
                    <a:pt x="246221" y="36385"/>
                  </a:cubicBezTo>
                  <a:lnTo>
                    <a:pt x="246221" y="36385"/>
                  </a:lnTo>
                  <a:close/>
                  <a:moveTo>
                    <a:pt x="252603" y="46863"/>
                  </a:moveTo>
                  <a:cubicBezTo>
                    <a:pt x="253841" y="46768"/>
                    <a:pt x="253175" y="49625"/>
                    <a:pt x="251841" y="48578"/>
                  </a:cubicBezTo>
                  <a:cubicBezTo>
                    <a:pt x="252032" y="48196"/>
                    <a:pt x="251841" y="47816"/>
                    <a:pt x="251936" y="47434"/>
                  </a:cubicBezTo>
                  <a:cubicBezTo>
                    <a:pt x="252508" y="47530"/>
                    <a:pt x="252508" y="47244"/>
                    <a:pt x="252603" y="46863"/>
                  </a:cubicBezTo>
                  <a:lnTo>
                    <a:pt x="252603" y="46863"/>
                  </a:lnTo>
                  <a:close/>
                  <a:moveTo>
                    <a:pt x="277844" y="244507"/>
                  </a:moveTo>
                  <a:cubicBezTo>
                    <a:pt x="274511" y="246698"/>
                    <a:pt x="270224" y="247460"/>
                    <a:pt x="269938" y="253556"/>
                  </a:cubicBezTo>
                  <a:cubicBezTo>
                    <a:pt x="265747" y="255746"/>
                    <a:pt x="263176" y="259842"/>
                    <a:pt x="257556" y="260223"/>
                  </a:cubicBezTo>
                  <a:cubicBezTo>
                    <a:pt x="257461" y="261080"/>
                    <a:pt x="257366" y="262128"/>
                    <a:pt x="257270" y="262985"/>
                  </a:cubicBezTo>
                  <a:cubicBezTo>
                    <a:pt x="261366" y="264224"/>
                    <a:pt x="265747" y="264986"/>
                    <a:pt x="265271" y="269653"/>
                  </a:cubicBezTo>
                  <a:cubicBezTo>
                    <a:pt x="263652" y="270605"/>
                    <a:pt x="262414" y="268700"/>
                    <a:pt x="261080" y="270415"/>
                  </a:cubicBezTo>
                  <a:cubicBezTo>
                    <a:pt x="260509" y="272701"/>
                    <a:pt x="261842" y="273368"/>
                    <a:pt x="261080" y="275654"/>
                  </a:cubicBezTo>
                  <a:cubicBezTo>
                    <a:pt x="257461" y="276225"/>
                    <a:pt x="253937" y="275558"/>
                    <a:pt x="251555" y="273463"/>
                  </a:cubicBezTo>
                  <a:cubicBezTo>
                    <a:pt x="249650" y="275368"/>
                    <a:pt x="247936" y="277178"/>
                    <a:pt x="245745" y="278606"/>
                  </a:cubicBezTo>
                  <a:cubicBezTo>
                    <a:pt x="245459" y="280702"/>
                    <a:pt x="245936" y="286512"/>
                    <a:pt x="242507" y="286417"/>
                  </a:cubicBezTo>
                  <a:cubicBezTo>
                    <a:pt x="240125" y="286512"/>
                    <a:pt x="240125" y="282797"/>
                    <a:pt x="238220" y="284226"/>
                  </a:cubicBezTo>
                  <a:cubicBezTo>
                    <a:pt x="237935" y="288703"/>
                    <a:pt x="230505" y="293846"/>
                    <a:pt x="229076" y="287179"/>
                  </a:cubicBezTo>
                  <a:cubicBezTo>
                    <a:pt x="231648" y="284417"/>
                    <a:pt x="232791" y="283083"/>
                    <a:pt x="232410" y="277749"/>
                  </a:cubicBezTo>
                  <a:cubicBezTo>
                    <a:pt x="233363" y="277844"/>
                    <a:pt x="234315" y="278035"/>
                    <a:pt x="235268" y="278035"/>
                  </a:cubicBezTo>
                  <a:cubicBezTo>
                    <a:pt x="235839" y="274796"/>
                    <a:pt x="231838" y="277654"/>
                    <a:pt x="232124" y="275368"/>
                  </a:cubicBezTo>
                  <a:cubicBezTo>
                    <a:pt x="233363" y="271653"/>
                    <a:pt x="238411" y="272891"/>
                    <a:pt x="238792" y="267843"/>
                  </a:cubicBezTo>
                  <a:cubicBezTo>
                    <a:pt x="237363" y="266891"/>
                    <a:pt x="234982" y="268605"/>
                    <a:pt x="236125" y="264795"/>
                  </a:cubicBezTo>
                  <a:cubicBezTo>
                    <a:pt x="230124" y="265748"/>
                    <a:pt x="230981" y="258509"/>
                    <a:pt x="230219" y="254794"/>
                  </a:cubicBezTo>
                  <a:cubicBezTo>
                    <a:pt x="228029" y="254603"/>
                    <a:pt x="228219" y="257461"/>
                    <a:pt x="225933" y="257270"/>
                  </a:cubicBezTo>
                  <a:cubicBezTo>
                    <a:pt x="224600" y="255651"/>
                    <a:pt x="221171" y="255841"/>
                    <a:pt x="221933" y="252698"/>
                  </a:cubicBezTo>
                  <a:cubicBezTo>
                    <a:pt x="223647" y="250222"/>
                    <a:pt x="228505" y="252889"/>
                    <a:pt x="230410" y="253651"/>
                  </a:cubicBezTo>
                  <a:cubicBezTo>
                    <a:pt x="230696" y="251460"/>
                    <a:pt x="227933" y="251555"/>
                    <a:pt x="227933" y="249460"/>
                  </a:cubicBezTo>
                  <a:cubicBezTo>
                    <a:pt x="226981" y="249174"/>
                    <a:pt x="226695" y="249936"/>
                    <a:pt x="225647" y="249555"/>
                  </a:cubicBezTo>
                  <a:cubicBezTo>
                    <a:pt x="224219" y="246888"/>
                    <a:pt x="222313" y="244602"/>
                    <a:pt x="217551" y="244697"/>
                  </a:cubicBezTo>
                  <a:cubicBezTo>
                    <a:pt x="214408" y="240602"/>
                    <a:pt x="207836" y="239935"/>
                    <a:pt x="205835" y="235267"/>
                  </a:cubicBezTo>
                  <a:cubicBezTo>
                    <a:pt x="205073" y="233458"/>
                    <a:pt x="206026" y="231172"/>
                    <a:pt x="204692" y="229267"/>
                  </a:cubicBezTo>
                  <a:cubicBezTo>
                    <a:pt x="204502" y="227552"/>
                    <a:pt x="205550" y="227266"/>
                    <a:pt x="205645" y="225933"/>
                  </a:cubicBezTo>
                  <a:cubicBezTo>
                    <a:pt x="205359" y="224218"/>
                    <a:pt x="203359" y="222313"/>
                    <a:pt x="205073" y="220694"/>
                  </a:cubicBezTo>
                  <a:cubicBezTo>
                    <a:pt x="202311" y="216313"/>
                    <a:pt x="197072" y="213646"/>
                    <a:pt x="194786" y="209074"/>
                  </a:cubicBezTo>
                  <a:cubicBezTo>
                    <a:pt x="193453" y="206407"/>
                    <a:pt x="193358" y="203644"/>
                    <a:pt x="191548" y="201168"/>
                  </a:cubicBezTo>
                  <a:cubicBezTo>
                    <a:pt x="183928" y="198406"/>
                    <a:pt x="182594" y="190786"/>
                    <a:pt x="178689" y="185071"/>
                  </a:cubicBezTo>
                  <a:cubicBezTo>
                    <a:pt x="174784" y="184594"/>
                    <a:pt x="173164" y="182309"/>
                    <a:pt x="174308" y="177641"/>
                  </a:cubicBezTo>
                  <a:cubicBezTo>
                    <a:pt x="173927" y="176689"/>
                    <a:pt x="171545" y="177451"/>
                    <a:pt x="172212" y="175641"/>
                  </a:cubicBezTo>
                  <a:cubicBezTo>
                    <a:pt x="177451" y="166211"/>
                    <a:pt x="184023" y="158210"/>
                    <a:pt x="193262" y="153543"/>
                  </a:cubicBezTo>
                  <a:cubicBezTo>
                    <a:pt x="194691" y="150114"/>
                    <a:pt x="196215" y="146685"/>
                    <a:pt x="200978" y="147542"/>
                  </a:cubicBezTo>
                  <a:cubicBezTo>
                    <a:pt x="203645" y="144304"/>
                    <a:pt x="206597" y="137922"/>
                    <a:pt x="211169" y="139256"/>
                  </a:cubicBezTo>
                  <a:cubicBezTo>
                    <a:pt x="214027" y="135922"/>
                    <a:pt x="218218" y="134112"/>
                    <a:pt x="221933" y="131826"/>
                  </a:cubicBezTo>
                  <a:cubicBezTo>
                    <a:pt x="229171" y="133636"/>
                    <a:pt x="227743" y="124682"/>
                    <a:pt x="233172" y="124301"/>
                  </a:cubicBezTo>
                  <a:cubicBezTo>
                    <a:pt x="236029" y="124206"/>
                    <a:pt x="237077" y="125539"/>
                    <a:pt x="239459" y="125635"/>
                  </a:cubicBezTo>
                  <a:cubicBezTo>
                    <a:pt x="239459" y="122111"/>
                    <a:pt x="241745" y="121539"/>
                    <a:pt x="241459" y="117729"/>
                  </a:cubicBezTo>
                  <a:cubicBezTo>
                    <a:pt x="245650" y="118110"/>
                    <a:pt x="246793" y="114586"/>
                    <a:pt x="250603" y="114681"/>
                  </a:cubicBezTo>
                  <a:cubicBezTo>
                    <a:pt x="251936" y="109728"/>
                    <a:pt x="255746" y="108109"/>
                    <a:pt x="258699" y="105061"/>
                  </a:cubicBezTo>
                  <a:cubicBezTo>
                    <a:pt x="259747" y="105346"/>
                    <a:pt x="257937" y="100870"/>
                    <a:pt x="259747" y="100584"/>
                  </a:cubicBezTo>
                  <a:cubicBezTo>
                    <a:pt x="261747" y="100489"/>
                    <a:pt x="262414" y="101346"/>
                    <a:pt x="263652" y="101632"/>
                  </a:cubicBezTo>
                  <a:cubicBezTo>
                    <a:pt x="265462" y="100393"/>
                    <a:pt x="267557" y="99822"/>
                    <a:pt x="267176" y="96298"/>
                  </a:cubicBezTo>
                  <a:cubicBezTo>
                    <a:pt x="272129" y="95250"/>
                    <a:pt x="272129" y="88011"/>
                    <a:pt x="276511" y="86201"/>
                  </a:cubicBezTo>
                  <a:cubicBezTo>
                    <a:pt x="276892" y="80201"/>
                    <a:pt x="281940" y="78295"/>
                    <a:pt x="281940" y="73343"/>
                  </a:cubicBezTo>
                  <a:cubicBezTo>
                    <a:pt x="283178" y="73343"/>
                    <a:pt x="283559" y="72390"/>
                    <a:pt x="284417" y="72009"/>
                  </a:cubicBezTo>
                  <a:cubicBezTo>
                    <a:pt x="283559" y="66104"/>
                    <a:pt x="287655" y="65627"/>
                    <a:pt x="288036" y="60103"/>
                  </a:cubicBezTo>
                  <a:cubicBezTo>
                    <a:pt x="286131" y="58769"/>
                    <a:pt x="284131" y="57341"/>
                    <a:pt x="280892" y="57055"/>
                  </a:cubicBezTo>
                  <a:cubicBezTo>
                    <a:pt x="278321" y="51911"/>
                    <a:pt x="282130" y="45815"/>
                    <a:pt x="283750" y="41624"/>
                  </a:cubicBezTo>
                  <a:cubicBezTo>
                    <a:pt x="282035" y="41624"/>
                    <a:pt x="282130" y="40195"/>
                    <a:pt x="280416" y="40100"/>
                  </a:cubicBezTo>
                  <a:cubicBezTo>
                    <a:pt x="276796" y="40481"/>
                    <a:pt x="278702" y="44482"/>
                    <a:pt x="275844" y="44863"/>
                  </a:cubicBezTo>
                  <a:cubicBezTo>
                    <a:pt x="274034" y="43720"/>
                    <a:pt x="276225" y="41910"/>
                    <a:pt x="275939" y="39053"/>
                  </a:cubicBezTo>
                  <a:cubicBezTo>
                    <a:pt x="273939" y="37147"/>
                    <a:pt x="271939" y="35338"/>
                    <a:pt x="268891" y="34195"/>
                  </a:cubicBezTo>
                  <a:cubicBezTo>
                    <a:pt x="268796" y="32194"/>
                    <a:pt x="267653" y="31052"/>
                    <a:pt x="267748" y="28861"/>
                  </a:cubicBezTo>
                  <a:cubicBezTo>
                    <a:pt x="265843" y="28670"/>
                    <a:pt x="263938" y="28384"/>
                    <a:pt x="262033" y="28194"/>
                  </a:cubicBezTo>
                  <a:cubicBezTo>
                    <a:pt x="261366" y="29528"/>
                    <a:pt x="261461" y="31909"/>
                    <a:pt x="259271" y="31432"/>
                  </a:cubicBezTo>
                  <a:cubicBezTo>
                    <a:pt x="255651" y="30670"/>
                    <a:pt x="259175" y="26289"/>
                    <a:pt x="255270" y="25146"/>
                  </a:cubicBezTo>
                  <a:cubicBezTo>
                    <a:pt x="252127" y="28384"/>
                    <a:pt x="248507" y="31147"/>
                    <a:pt x="242983" y="31337"/>
                  </a:cubicBezTo>
                  <a:cubicBezTo>
                    <a:pt x="242888" y="29528"/>
                    <a:pt x="245840" y="31337"/>
                    <a:pt x="245554" y="29242"/>
                  </a:cubicBezTo>
                  <a:cubicBezTo>
                    <a:pt x="244221" y="24956"/>
                    <a:pt x="239839" y="23051"/>
                    <a:pt x="234125" y="22289"/>
                  </a:cubicBezTo>
                  <a:cubicBezTo>
                    <a:pt x="232410" y="22860"/>
                    <a:pt x="234791" y="24670"/>
                    <a:pt x="233172" y="25146"/>
                  </a:cubicBezTo>
                  <a:cubicBezTo>
                    <a:pt x="230124" y="25241"/>
                    <a:pt x="227267" y="27242"/>
                    <a:pt x="223647" y="27527"/>
                  </a:cubicBezTo>
                  <a:cubicBezTo>
                    <a:pt x="220313" y="27813"/>
                    <a:pt x="216979" y="26480"/>
                    <a:pt x="213836" y="27622"/>
                  </a:cubicBezTo>
                  <a:cubicBezTo>
                    <a:pt x="211360" y="29146"/>
                    <a:pt x="210598" y="32766"/>
                    <a:pt x="206312" y="32099"/>
                  </a:cubicBezTo>
                  <a:cubicBezTo>
                    <a:pt x="207836" y="29242"/>
                    <a:pt x="205645" y="28289"/>
                    <a:pt x="204026" y="26575"/>
                  </a:cubicBezTo>
                  <a:cubicBezTo>
                    <a:pt x="202883" y="29146"/>
                    <a:pt x="205550" y="30480"/>
                    <a:pt x="204026" y="31814"/>
                  </a:cubicBezTo>
                  <a:cubicBezTo>
                    <a:pt x="202025" y="31814"/>
                    <a:pt x="200882" y="31147"/>
                    <a:pt x="199549" y="30670"/>
                  </a:cubicBezTo>
                  <a:cubicBezTo>
                    <a:pt x="198025" y="31242"/>
                    <a:pt x="199835" y="33528"/>
                    <a:pt x="198692" y="33433"/>
                  </a:cubicBezTo>
                  <a:cubicBezTo>
                    <a:pt x="193834" y="32576"/>
                    <a:pt x="189071" y="32004"/>
                    <a:pt x="188404" y="36385"/>
                  </a:cubicBezTo>
                  <a:cubicBezTo>
                    <a:pt x="188786" y="37624"/>
                    <a:pt x="189929" y="38291"/>
                    <a:pt x="189738" y="40005"/>
                  </a:cubicBezTo>
                  <a:cubicBezTo>
                    <a:pt x="188976" y="41529"/>
                    <a:pt x="187738" y="42672"/>
                    <a:pt x="185928" y="42958"/>
                  </a:cubicBezTo>
                  <a:cubicBezTo>
                    <a:pt x="183452" y="40386"/>
                    <a:pt x="179642" y="42005"/>
                    <a:pt x="178975" y="38100"/>
                  </a:cubicBezTo>
                  <a:cubicBezTo>
                    <a:pt x="175832" y="37719"/>
                    <a:pt x="172879" y="37433"/>
                    <a:pt x="169736" y="37052"/>
                  </a:cubicBezTo>
                  <a:cubicBezTo>
                    <a:pt x="166973" y="39910"/>
                    <a:pt x="164211" y="38481"/>
                    <a:pt x="161639" y="41434"/>
                  </a:cubicBezTo>
                  <a:cubicBezTo>
                    <a:pt x="160877" y="41148"/>
                    <a:pt x="160687" y="40481"/>
                    <a:pt x="159449" y="40577"/>
                  </a:cubicBezTo>
                  <a:cubicBezTo>
                    <a:pt x="159163" y="42958"/>
                    <a:pt x="155924" y="41815"/>
                    <a:pt x="156020" y="44863"/>
                  </a:cubicBezTo>
                  <a:cubicBezTo>
                    <a:pt x="157258" y="45530"/>
                    <a:pt x="158782" y="43148"/>
                    <a:pt x="158972" y="44482"/>
                  </a:cubicBezTo>
                  <a:cubicBezTo>
                    <a:pt x="157544" y="47244"/>
                    <a:pt x="152686" y="44387"/>
                    <a:pt x="149162" y="44672"/>
                  </a:cubicBezTo>
                  <a:cubicBezTo>
                    <a:pt x="145256" y="44958"/>
                    <a:pt x="143923" y="47244"/>
                    <a:pt x="141732" y="48578"/>
                  </a:cubicBezTo>
                  <a:cubicBezTo>
                    <a:pt x="137065" y="47816"/>
                    <a:pt x="131921" y="51149"/>
                    <a:pt x="128778" y="54578"/>
                  </a:cubicBezTo>
                  <a:cubicBezTo>
                    <a:pt x="127826" y="54197"/>
                    <a:pt x="127921" y="52864"/>
                    <a:pt x="126111" y="53054"/>
                  </a:cubicBezTo>
                  <a:cubicBezTo>
                    <a:pt x="118682" y="55340"/>
                    <a:pt x="109728" y="55340"/>
                    <a:pt x="99251" y="53531"/>
                  </a:cubicBezTo>
                  <a:cubicBezTo>
                    <a:pt x="99060" y="54578"/>
                    <a:pt x="99822" y="54864"/>
                    <a:pt x="99536" y="55912"/>
                  </a:cubicBezTo>
                  <a:cubicBezTo>
                    <a:pt x="98584" y="55721"/>
                    <a:pt x="97631" y="55721"/>
                    <a:pt x="96679" y="55531"/>
                  </a:cubicBezTo>
                  <a:cubicBezTo>
                    <a:pt x="96203" y="57436"/>
                    <a:pt x="97822" y="58007"/>
                    <a:pt x="95821" y="58483"/>
                  </a:cubicBezTo>
                  <a:cubicBezTo>
                    <a:pt x="89345" y="54864"/>
                    <a:pt x="87154" y="62008"/>
                    <a:pt x="79534" y="58960"/>
                  </a:cubicBezTo>
                  <a:cubicBezTo>
                    <a:pt x="78962" y="57055"/>
                    <a:pt x="78296" y="55435"/>
                    <a:pt x="75247" y="55721"/>
                  </a:cubicBezTo>
                  <a:cubicBezTo>
                    <a:pt x="73247" y="60293"/>
                    <a:pt x="76867" y="66770"/>
                    <a:pt x="81534" y="66294"/>
                  </a:cubicBezTo>
                  <a:cubicBezTo>
                    <a:pt x="81629" y="67342"/>
                    <a:pt x="80772" y="67532"/>
                    <a:pt x="80772" y="68485"/>
                  </a:cubicBezTo>
                  <a:cubicBezTo>
                    <a:pt x="81534" y="70199"/>
                    <a:pt x="83249" y="67723"/>
                    <a:pt x="83629" y="69342"/>
                  </a:cubicBezTo>
                  <a:cubicBezTo>
                    <a:pt x="83249" y="70104"/>
                    <a:pt x="82677" y="70390"/>
                    <a:pt x="82772" y="71533"/>
                  </a:cubicBezTo>
                  <a:cubicBezTo>
                    <a:pt x="84296" y="72200"/>
                    <a:pt x="84296" y="70961"/>
                    <a:pt x="85725" y="71342"/>
                  </a:cubicBezTo>
                  <a:cubicBezTo>
                    <a:pt x="85535" y="72581"/>
                    <a:pt x="85439" y="73628"/>
                    <a:pt x="85344" y="74771"/>
                  </a:cubicBezTo>
                  <a:cubicBezTo>
                    <a:pt x="90869" y="76581"/>
                    <a:pt x="94583" y="80677"/>
                    <a:pt x="94107" y="85534"/>
                  </a:cubicBezTo>
                  <a:cubicBezTo>
                    <a:pt x="96203" y="87249"/>
                    <a:pt x="98774" y="88392"/>
                    <a:pt x="97917" y="92488"/>
                  </a:cubicBezTo>
                  <a:cubicBezTo>
                    <a:pt x="103727" y="92297"/>
                    <a:pt x="101727" y="99727"/>
                    <a:pt x="107252" y="98203"/>
                  </a:cubicBezTo>
                  <a:cubicBezTo>
                    <a:pt x="107252" y="99727"/>
                    <a:pt x="106013" y="99346"/>
                    <a:pt x="106299" y="100965"/>
                  </a:cubicBezTo>
                  <a:cubicBezTo>
                    <a:pt x="107633" y="101917"/>
                    <a:pt x="108871" y="99441"/>
                    <a:pt x="109157" y="101346"/>
                  </a:cubicBezTo>
                  <a:cubicBezTo>
                    <a:pt x="109061" y="104013"/>
                    <a:pt x="108490" y="106013"/>
                    <a:pt x="107823" y="108204"/>
                  </a:cubicBezTo>
                  <a:cubicBezTo>
                    <a:pt x="112395" y="107537"/>
                    <a:pt x="109061" y="110776"/>
                    <a:pt x="110966" y="111347"/>
                  </a:cubicBezTo>
                  <a:cubicBezTo>
                    <a:pt x="113157" y="109728"/>
                    <a:pt x="114110" y="113443"/>
                    <a:pt x="115348" y="114205"/>
                  </a:cubicBezTo>
                  <a:cubicBezTo>
                    <a:pt x="116777" y="114205"/>
                    <a:pt x="117634" y="113443"/>
                    <a:pt x="119444" y="114014"/>
                  </a:cubicBezTo>
                  <a:cubicBezTo>
                    <a:pt x="120491" y="114967"/>
                    <a:pt x="121444" y="116014"/>
                    <a:pt x="121920" y="117253"/>
                  </a:cubicBezTo>
                  <a:cubicBezTo>
                    <a:pt x="120587" y="119253"/>
                    <a:pt x="122492" y="120301"/>
                    <a:pt x="123254" y="122111"/>
                  </a:cubicBezTo>
                  <a:cubicBezTo>
                    <a:pt x="127826" y="121539"/>
                    <a:pt x="126587" y="125635"/>
                    <a:pt x="130969" y="125254"/>
                  </a:cubicBezTo>
                  <a:cubicBezTo>
                    <a:pt x="130683" y="125920"/>
                    <a:pt x="130016" y="126206"/>
                    <a:pt x="130112" y="127444"/>
                  </a:cubicBezTo>
                  <a:cubicBezTo>
                    <a:pt x="133921" y="127063"/>
                    <a:pt x="134112" y="132207"/>
                    <a:pt x="139637" y="130778"/>
                  </a:cubicBezTo>
                  <a:cubicBezTo>
                    <a:pt x="140589" y="131921"/>
                    <a:pt x="140684" y="133731"/>
                    <a:pt x="140875" y="135636"/>
                  </a:cubicBezTo>
                  <a:cubicBezTo>
                    <a:pt x="141922" y="137351"/>
                    <a:pt x="144113" y="134874"/>
                    <a:pt x="144304" y="137065"/>
                  </a:cubicBezTo>
                  <a:cubicBezTo>
                    <a:pt x="142875" y="138875"/>
                    <a:pt x="142875" y="143351"/>
                    <a:pt x="143256" y="145256"/>
                  </a:cubicBezTo>
                  <a:cubicBezTo>
                    <a:pt x="137351" y="149447"/>
                    <a:pt x="140589" y="164973"/>
                    <a:pt x="135350" y="169926"/>
                  </a:cubicBezTo>
                  <a:cubicBezTo>
                    <a:pt x="138017" y="173069"/>
                    <a:pt x="141446" y="171545"/>
                    <a:pt x="142208" y="175927"/>
                  </a:cubicBezTo>
                  <a:cubicBezTo>
                    <a:pt x="142970" y="179832"/>
                    <a:pt x="138589" y="186404"/>
                    <a:pt x="140494" y="191357"/>
                  </a:cubicBezTo>
                  <a:cubicBezTo>
                    <a:pt x="139541" y="191262"/>
                    <a:pt x="138684" y="191167"/>
                    <a:pt x="137636" y="191072"/>
                  </a:cubicBezTo>
                  <a:cubicBezTo>
                    <a:pt x="138303" y="194119"/>
                    <a:pt x="136493" y="195739"/>
                    <a:pt x="133636" y="195834"/>
                  </a:cubicBezTo>
                  <a:cubicBezTo>
                    <a:pt x="133445" y="194786"/>
                    <a:pt x="133636" y="193548"/>
                    <a:pt x="132874" y="192881"/>
                  </a:cubicBezTo>
                  <a:cubicBezTo>
                    <a:pt x="131445" y="194501"/>
                    <a:pt x="133064" y="197358"/>
                    <a:pt x="132017" y="200406"/>
                  </a:cubicBezTo>
                  <a:cubicBezTo>
                    <a:pt x="130112" y="200501"/>
                    <a:pt x="130397" y="199073"/>
                    <a:pt x="129159" y="200025"/>
                  </a:cubicBezTo>
                  <a:cubicBezTo>
                    <a:pt x="128969" y="201168"/>
                    <a:pt x="129635" y="201359"/>
                    <a:pt x="129540" y="202406"/>
                  </a:cubicBezTo>
                  <a:cubicBezTo>
                    <a:pt x="128588" y="202311"/>
                    <a:pt x="127635" y="202025"/>
                    <a:pt x="126683" y="202025"/>
                  </a:cubicBezTo>
                  <a:cubicBezTo>
                    <a:pt x="125730" y="205168"/>
                    <a:pt x="128111" y="205835"/>
                    <a:pt x="128969" y="207550"/>
                  </a:cubicBezTo>
                  <a:cubicBezTo>
                    <a:pt x="127540" y="211836"/>
                    <a:pt x="129064" y="211836"/>
                    <a:pt x="129159" y="215646"/>
                  </a:cubicBezTo>
                  <a:cubicBezTo>
                    <a:pt x="128492" y="215646"/>
                    <a:pt x="128588" y="216599"/>
                    <a:pt x="127921" y="216694"/>
                  </a:cubicBezTo>
                  <a:cubicBezTo>
                    <a:pt x="126778" y="216503"/>
                    <a:pt x="125635" y="216503"/>
                    <a:pt x="124492" y="216408"/>
                  </a:cubicBezTo>
                  <a:cubicBezTo>
                    <a:pt x="123730" y="214979"/>
                    <a:pt x="123349" y="213360"/>
                    <a:pt x="124396" y="211646"/>
                  </a:cubicBezTo>
                  <a:cubicBezTo>
                    <a:pt x="122206" y="210979"/>
                    <a:pt x="122968" y="214503"/>
                    <a:pt x="122682" y="216694"/>
                  </a:cubicBezTo>
                  <a:cubicBezTo>
                    <a:pt x="122206" y="220599"/>
                    <a:pt x="121634" y="225362"/>
                    <a:pt x="122015" y="227648"/>
                  </a:cubicBezTo>
                  <a:cubicBezTo>
                    <a:pt x="120110" y="229362"/>
                    <a:pt x="117920" y="230791"/>
                    <a:pt x="118301" y="235363"/>
                  </a:cubicBezTo>
                  <a:cubicBezTo>
                    <a:pt x="119729" y="236601"/>
                    <a:pt x="121349" y="237554"/>
                    <a:pt x="120682" y="240221"/>
                  </a:cubicBezTo>
                  <a:cubicBezTo>
                    <a:pt x="116681" y="239649"/>
                    <a:pt x="111633" y="239744"/>
                    <a:pt x="108680" y="238220"/>
                  </a:cubicBezTo>
                  <a:cubicBezTo>
                    <a:pt x="108109" y="240792"/>
                    <a:pt x="107918" y="241173"/>
                    <a:pt x="105537" y="240792"/>
                  </a:cubicBezTo>
                  <a:cubicBezTo>
                    <a:pt x="105156" y="241935"/>
                    <a:pt x="106013" y="242316"/>
                    <a:pt x="105728" y="243268"/>
                  </a:cubicBezTo>
                  <a:cubicBezTo>
                    <a:pt x="104870" y="243078"/>
                    <a:pt x="103918" y="242888"/>
                    <a:pt x="102965" y="242888"/>
                  </a:cubicBezTo>
                  <a:cubicBezTo>
                    <a:pt x="102394" y="244697"/>
                    <a:pt x="104013" y="245459"/>
                    <a:pt x="102013" y="245745"/>
                  </a:cubicBezTo>
                  <a:cubicBezTo>
                    <a:pt x="100965" y="244507"/>
                    <a:pt x="97822" y="244792"/>
                    <a:pt x="95821" y="244507"/>
                  </a:cubicBezTo>
                  <a:cubicBezTo>
                    <a:pt x="94012" y="245840"/>
                    <a:pt x="93250" y="247840"/>
                    <a:pt x="90488" y="246126"/>
                  </a:cubicBezTo>
                  <a:cubicBezTo>
                    <a:pt x="88963" y="251936"/>
                    <a:pt x="83915" y="247079"/>
                    <a:pt x="81534" y="247460"/>
                  </a:cubicBezTo>
                  <a:cubicBezTo>
                    <a:pt x="76486" y="248412"/>
                    <a:pt x="78486" y="253937"/>
                    <a:pt x="76962" y="257461"/>
                  </a:cubicBezTo>
                  <a:cubicBezTo>
                    <a:pt x="76010" y="256699"/>
                    <a:pt x="74104" y="256985"/>
                    <a:pt x="73724" y="255841"/>
                  </a:cubicBezTo>
                  <a:cubicBezTo>
                    <a:pt x="75152" y="256223"/>
                    <a:pt x="76105" y="256032"/>
                    <a:pt x="76200" y="254508"/>
                  </a:cubicBezTo>
                  <a:cubicBezTo>
                    <a:pt x="75057" y="254413"/>
                    <a:pt x="73914" y="254222"/>
                    <a:pt x="72676" y="254127"/>
                  </a:cubicBezTo>
                  <a:cubicBezTo>
                    <a:pt x="74009" y="257747"/>
                    <a:pt x="70580" y="255937"/>
                    <a:pt x="67913" y="255937"/>
                  </a:cubicBezTo>
                  <a:cubicBezTo>
                    <a:pt x="67818" y="256794"/>
                    <a:pt x="67628" y="257747"/>
                    <a:pt x="67532" y="258699"/>
                  </a:cubicBezTo>
                  <a:cubicBezTo>
                    <a:pt x="66104" y="258509"/>
                    <a:pt x="65913" y="257461"/>
                    <a:pt x="64675" y="258413"/>
                  </a:cubicBezTo>
                  <a:cubicBezTo>
                    <a:pt x="65246" y="260318"/>
                    <a:pt x="64675" y="263271"/>
                    <a:pt x="64484" y="265938"/>
                  </a:cubicBezTo>
                  <a:cubicBezTo>
                    <a:pt x="63818" y="265367"/>
                    <a:pt x="62865" y="265081"/>
                    <a:pt x="61627" y="265081"/>
                  </a:cubicBezTo>
                  <a:cubicBezTo>
                    <a:pt x="60865" y="266891"/>
                    <a:pt x="62865" y="266414"/>
                    <a:pt x="62960" y="267462"/>
                  </a:cubicBezTo>
                  <a:cubicBezTo>
                    <a:pt x="60579" y="267462"/>
                    <a:pt x="60865" y="266510"/>
                    <a:pt x="58960" y="267176"/>
                  </a:cubicBezTo>
                  <a:cubicBezTo>
                    <a:pt x="59246" y="269653"/>
                    <a:pt x="59246" y="269653"/>
                    <a:pt x="56483" y="269081"/>
                  </a:cubicBezTo>
                  <a:cubicBezTo>
                    <a:pt x="55817" y="270986"/>
                    <a:pt x="57341" y="270986"/>
                    <a:pt x="56102" y="271939"/>
                  </a:cubicBezTo>
                  <a:cubicBezTo>
                    <a:pt x="52769" y="269748"/>
                    <a:pt x="51245" y="274892"/>
                    <a:pt x="48768" y="275844"/>
                  </a:cubicBezTo>
                  <a:cubicBezTo>
                    <a:pt x="47149" y="275463"/>
                    <a:pt x="48387" y="273082"/>
                    <a:pt x="46196" y="273272"/>
                  </a:cubicBezTo>
                  <a:cubicBezTo>
                    <a:pt x="44196" y="275082"/>
                    <a:pt x="40672" y="277178"/>
                    <a:pt x="40862" y="279463"/>
                  </a:cubicBezTo>
                  <a:cubicBezTo>
                    <a:pt x="40005" y="279559"/>
                    <a:pt x="39338" y="279368"/>
                    <a:pt x="38481" y="279273"/>
                  </a:cubicBezTo>
                  <a:cubicBezTo>
                    <a:pt x="39148" y="282321"/>
                    <a:pt x="36481" y="281178"/>
                    <a:pt x="35338" y="281845"/>
                  </a:cubicBezTo>
                  <a:cubicBezTo>
                    <a:pt x="35433" y="283274"/>
                    <a:pt x="36481" y="288608"/>
                    <a:pt x="34004" y="288703"/>
                  </a:cubicBezTo>
                  <a:cubicBezTo>
                    <a:pt x="33623" y="286798"/>
                    <a:pt x="36767" y="284131"/>
                    <a:pt x="34004" y="283464"/>
                  </a:cubicBezTo>
                  <a:cubicBezTo>
                    <a:pt x="31718" y="285179"/>
                    <a:pt x="34671" y="295466"/>
                    <a:pt x="27242" y="292608"/>
                  </a:cubicBezTo>
                  <a:cubicBezTo>
                    <a:pt x="25908" y="294037"/>
                    <a:pt x="25908" y="296704"/>
                    <a:pt x="24289" y="297561"/>
                  </a:cubicBezTo>
                  <a:cubicBezTo>
                    <a:pt x="21717" y="296037"/>
                    <a:pt x="19145" y="298133"/>
                    <a:pt x="19241" y="301657"/>
                  </a:cubicBezTo>
                  <a:cubicBezTo>
                    <a:pt x="17717" y="301562"/>
                    <a:pt x="17526" y="300419"/>
                    <a:pt x="16288" y="301371"/>
                  </a:cubicBezTo>
                  <a:cubicBezTo>
                    <a:pt x="16859" y="303181"/>
                    <a:pt x="16383" y="305753"/>
                    <a:pt x="16193" y="308324"/>
                  </a:cubicBezTo>
                  <a:cubicBezTo>
                    <a:pt x="15145" y="308134"/>
                    <a:pt x="14192" y="308038"/>
                    <a:pt x="13240" y="308038"/>
                  </a:cubicBezTo>
                  <a:cubicBezTo>
                    <a:pt x="14764" y="312325"/>
                    <a:pt x="11621" y="313944"/>
                    <a:pt x="10001" y="316325"/>
                  </a:cubicBezTo>
                  <a:cubicBezTo>
                    <a:pt x="11049" y="318992"/>
                    <a:pt x="9239" y="320802"/>
                    <a:pt x="8192" y="322517"/>
                  </a:cubicBezTo>
                  <a:cubicBezTo>
                    <a:pt x="10763" y="324803"/>
                    <a:pt x="8287" y="327851"/>
                    <a:pt x="8287" y="331851"/>
                  </a:cubicBezTo>
                  <a:cubicBezTo>
                    <a:pt x="8858" y="333470"/>
                    <a:pt x="10478" y="330994"/>
                    <a:pt x="11144" y="332708"/>
                  </a:cubicBezTo>
                  <a:cubicBezTo>
                    <a:pt x="11144" y="335566"/>
                    <a:pt x="10001" y="336709"/>
                    <a:pt x="9906" y="338995"/>
                  </a:cubicBezTo>
                  <a:cubicBezTo>
                    <a:pt x="10954" y="341281"/>
                    <a:pt x="13240" y="342614"/>
                    <a:pt x="14478" y="344805"/>
                  </a:cubicBezTo>
                  <a:cubicBezTo>
                    <a:pt x="13907" y="352425"/>
                    <a:pt x="23813" y="351568"/>
                    <a:pt x="24575" y="358045"/>
                  </a:cubicBezTo>
                  <a:cubicBezTo>
                    <a:pt x="27146" y="358235"/>
                    <a:pt x="29242" y="358616"/>
                    <a:pt x="28956" y="360902"/>
                  </a:cubicBezTo>
                  <a:cubicBezTo>
                    <a:pt x="34004" y="360712"/>
                    <a:pt x="34290" y="363950"/>
                    <a:pt x="34100" y="366808"/>
                  </a:cubicBezTo>
                  <a:cubicBezTo>
                    <a:pt x="35147" y="367570"/>
                    <a:pt x="36195" y="365284"/>
                    <a:pt x="36386" y="367094"/>
                  </a:cubicBezTo>
                  <a:cubicBezTo>
                    <a:pt x="34195" y="370046"/>
                    <a:pt x="39624" y="370046"/>
                    <a:pt x="38005" y="374237"/>
                  </a:cubicBezTo>
                  <a:cubicBezTo>
                    <a:pt x="38862" y="374428"/>
                    <a:pt x="40100" y="374333"/>
                    <a:pt x="40196" y="374999"/>
                  </a:cubicBezTo>
                  <a:cubicBezTo>
                    <a:pt x="39148" y="378714"/>
                    <a:pt x="43529" y="377857"/>
                    <a:pt x="41815" y="382143"/>
                  </a:cubicBezTo>
                  <a:cubicBezTo>
                    <a:pt x="44196" y="384238"/>
                    <a:pt x="45625" y="387191"/>
                    <a:pt x="48006" y="389287"/>
                  </a:cubicBezTo>
                  <a:cubicBezTo>
                    <a:pt x="47244" y="392906"/>
                    <a:pt x="51626" y="396716"/>
                    <a:pt x="48959" y="401574"/>
                  </a:cubicBezTo>
                  <a:cubicBezTo>
                    <a:pt x="49530" y="403098"/>
                    <a:pt x="51911" y="401384"/>
                    <a:pt x="51816" y="402336"/>
                  </a:cubicBezTo>
                  <a:cubicBezTo>
                    <a:pt x="52007" y="409575"/>
                    <a:pt x="60293" y="410337"/>
                    <a:pt x="59341" y="418338"/>
                  </a:cubicBezTo>
                  <a:cubicBezTo>
                    <a:pt x="63055" y="422910"/>
                    <a:pt x="71723" y="427863"/>
                    <a:pt x="69628" y="436245"/>
                  </a:cubicBezTo>
                  <a:cubicBezTo>
                    <a:pt x="68389" y="436531"/>
                    <a:pt x="67628" y="437293"/>
                    <a:pt x="66485" y="437674"/>
                  </a:cubicBezTo>
                  <a:cubicBezTo>
                    <a:pt x="65532" y="441103"/>
                    <a:pt x="66866" y="444055"/>
                    <a:pt x="65627" y="446246"/>
                  </a:cubicBezTo>
                  <a:cubicBezTo>
                    <a:pt x="63913" y="446056"/>
                    <a:pt x="61817" y="445580"/>
                    <a:pt x="60960" y="446246"/>
                  </a:cubicBezTo>
                  <a:cubicBezTo>
                    <a:pt x="60674" y="448532"/>
                    <a:pt x="63818" y="448151"/>
                    <a:pt x="63341" y="450628"/>
                  </a:cubicBezTo>
                  <a:cubicBezTo>
                    <a:pt x="61436" y="454724"/>
                    <a:pt x="56197" y="454628"/>
                    <a:pt x="52769" y="457009"/>
                  </a:cubicBezTo>
                  <a:cubicBezTo>
                    <a:pt x="51816" y="458629"/>
                    <a:pt x="52769" y="458629"/>
                    <a:pt x="52292" y="461010"/>
                  </a:cubicBezTo>
                  <a:cubicBezTo>
                    <a:pt x="48578" y="462153"/>
                    <a:pt x="47054" y="466058"/>
                    <a:pt x="42005" y="465582"/>
                  </a:cubicBezTo>
                  <a:cubicBezTo>
                    <a:pt x="42482" y="469297"/>
                    <a:pt x="40005" y="469201"/>
                    <a:pt x="39053" y="471107"/>
                  </a:cubicBezTo>
                  <a:cubicBezTo>
                    <a:pt x="38957" y="472154"/>
                    <a:pt x="38100" y="474821"/>
                    <a:pt x="35719" y="474821"/>
                  </a:cubicBezTo>
                  <a:cubicBezTo>
                    <a:pt x="33242" y="487966"/>
                    <a:pt x="27432" y="504920"/>
                    <a:pt x="37433" y="511683"/>
                  </a:cubicBezTo>
                  <a:cubicBezTo>
                    <a:pt x="35909" y="512921"/>
                    <a:pt x="35719" y="515588"/>
                    <a:pt x="35433" y="518446"/>
                  </a:cubicBezTo>
                  <a:cubicBezTo>
                    <a:pt x="39434" y="522923"/>
                    <a:pt x="39148" y="530733"/>
                    <a:pt x="44196" y="534543"/>
                  </a:cubicBezTo>
                  <a:cubicBezTo>
                    <a:pt x="44005" y="540639"/>
                    <a:pt x="48578" y="542735"/>
                    <a:pt x="52483" y="544163"/>
                  </a:cubicBezTo>
                  <a:cubicBezTo>
                    <a:pt x="52388" y="545687"/>
                    <a:pt x="51911" y="547497"/>
                    <a:pt x="52578" y="548354"/>
                  </a:cubicBezTo>
                  <a:cubicBezTo>
                    <a:pt x="57055" y="547021"/>
                    <a:pt x="56960" y="550926"/>
                    <a:pt x="56769" y="553498"/>
                  </a:cubicBezTo>
                  <a:cubicBezTo>
                    <a:pt x="59531" y="553307"/>
                    <a:pt x="60960" y="554355"/>
                    <a:pt x="60960" y="556260"/>
                  </a:cubicBezTo>
                  <a:cubicBezTo>
                    <a:pt x="64675" y="555879"/>
                    <a:pt x="65151" y="558165"/>
                    <a:pt x="66389" y="559784"/>
                  </a:cubicBezTo>
                  <a:cubicBezTo>
                    <a:pt x="70866" y="558260"/>
                    <a:pt x="74390" y="561118"/>
                    <a:pt x="76581" y="563309"/>
                  </a:cubicBezTo>
                  <a:cubicBezTo>
                    <a:pt x="79438" y="562070"/>
                    <a:pt x="83344" y="559975"/>
                    <a:pt x="87154" y="562166"/>
                  </a:cubicBezTo>
                  <a:cubicBezTo>
                    <a:pt x="92107" y="559689"/>
                    <a:pt x="98679" y="558356"/>
                    <a:pt x="97155" y="549878"/>
                  </a:cubicBezTo>
                  <a:cubicBezTo>
                    <a:pt x="100394" y="546926"/>
                    <a:pt x="103727" y="544068"/>
                    <a:pt x="107347" y="541687"/>
                  </a:cubicBezTo>
                  <a:cubicBezTo>
                    <a:pt x="109633" y="535496"/>
                    <a:pt x="113824" y="531495"/>
                    <a:pt x="118682" y="528542"/>
                  </a:cubicBezTo>
                  <a:cubicBezTo>
                    <a:pt x="118967" y="526828"/>
                    <a:pt x="118777" y="524732"/>
                    <a:pt x="119825" y="523970"/>
                  </a:cubicBezTo>
                  <a:cubicBezTo>
                    <a:pt x="119348" y="522732"/>
                    <a:pt x="117729" y="522446"/>
                    <a:pt x="117824" y="520732"/>
                  </a:cubicBezTo>
                  <a:cubicBezTo>
                    <a:pt x="117920" y="518636"/>
                    <a:pt x="119158" y="518160"/>
                    <a:pt x="119444" y="516350"/>
                  </a:cubicBezTo>
                  <a:cubicBezTo>
                    <a:pt x="121253" y="515588"/>
                    <a:pt x="123444" y="515684"/>
                    <a:pt x="125444" y="515207"/>
                  </a:cubicBezTo>
                  <a:cubicBezTo>
                    <a:pt x="125349" y="510635"/>
                    <a:pt x="126968" y="508349"/>
                    <a:pt x="127730" y="505016"/>
                  </a:cubicBezTo>
                  <a:cubicBezTo>
                    <a:pt x="131254" y="504825"/>
                    <a:pt x="130588" y="499396"/>
                    <a:pt x="133731" y="498824"/>
                  </a:cubicBezTo>
                  <a:cubicBezTo>
                    <a:pt x="134398" y="500729"/>
                    <a:pt x="133064" y="504158"/>
                    <a:pt x="135350" y="504825"/>
                  </a:cubicBezTo>
                  <a:cubicBezTo>
                    <a:pt x="136779" y="503015"/>
                    <a:pt x="137446" y="500444"/>
                    <a:pt x="138970" y="498824"/>
                  </a:cubicBezTo>
                  <a:cubicBezTo>
                    <a:pt x="139255" y="497396"/>
                    <a:pt x="136874" y="498062"/>
                    <a:pt x="137446" y="496348"/>
                  </a:cubicBezTo>
                  <a:cubicBezTo>
                    <a:pt x="137636" y="495014"/>
                    <a:pt x="137732" y="493586"/>
                    <a:pt x="137922" y="492347"/>
                  </a:cubicBezTo>
                  <a:cubicBezTo>
                    <a:pt x="144113" y="488442"/>
                    <a:pt x="145542" y="478346"/>
                    <a:pt x="154114" y="477203"/>
                  </a:cubicBezTo>
                  <a:cubicBezTo>
                    <a:pt x="155353" y="472726"/>
                    <a:pt x="154019" y="470249"/>
                    <a:pt x="152781" y="467773"/>
                  </a:cubicBezTo>
                  <a:cubicBezTo>
                    <a:pt x="156496" y="465392"/>
                    <a:pt x="155638" y="457295"/>
                    <a:pt x="159925" y="455771"/>
                  </a:cubicBezTo>
                  <a:cubicBezTo>
                    <a:pt x="160972" y="456914"/>
                    <a:pt x="161449" y="457295"/>
                    <a:pt x="163354" y="456724"/>
                  </a:cubicBezTo>
                  <a:cubicBezTo>
                    <a:pt x="164592" y="454819"/>
                    <a:pt x="163639" y="453961"/>
                    <a:pt x="163925" y="451580"/>
                  </a:cubicBezTo>
                  <a:cubicBezTo>
                    <a:pt x="169259" y="444722"/>
                    <a:pt x="174974" y="435578"/>
                    <a:pt x="178784" y="427101"/>
                  </a:cubicBezTo>
                  <a:cubicBezTo>
                    <a:pt x="180022" y="424244"/>
                    <a:pt x="183452" y="423386"/>
                    <a:pt x="184785" y="420719"/>
                  </a:cubicBezTo>
                  <a:cubicBezTo>
                    <a:pt x="185261" y="419481"/>
                    <a:pt x="184880" y="417767"/>
                    <a:pt x="185166" y="416719"/>
                  </a:cubicBezTo>
                  <a:cubicBezTo>
                    <a:pt x="186309" y="412528"/>
                    <a:pt x="191643" y="405384"/>
                    <a:pt x="194215" y="403670"/>
                  </a:cubicBezTo>
                  <a:cubicBezTo>
                    <a:pt x="194786" y="395669"/>
                    <a:pt x="201168" y="396431"/>
                    <a:pt x="200025" y="387477"/>
                  </a:cubicBezTo>
                  <a:cubicBezTo>
                    <a:pt x="201073" y="386620"/>
                    <a:pt x="202311" y="385858"/>
                    <a:pt x="203168" y="384905"/>
                  </a:cubicBezTo>
                  <a:cubicBezTo>
                    <a:pt x="203168" y="382715"/>
                    <a:pt x="203645" y="381095"/>
                    <a:pt x="204407" y="379667"/>
                  </a:cubicBezTo>
                  <a:cubicBezTo>
                    <a:pt x="213551" y="375571"/>
                    <a:pt x="217837" y="365188"/>
                    <a:pt x="221171" y="353663"/>
                  </a:cubicBezTo>
                  <a:cubicBezTo>
                    <a:pt x="221742" y="352139"/>
                    <a:pt x="223742" y="352520"/>
                    <a:pt x="223933" y="350425"/>
                  </a:cubicBezTo>
                  <a:cubicBezTo>
                    <a:pt x="224123" y="349758"/>
                    <a:pt x="222218" y="348139"/>
                    <a:pt x="223647" y="348139"/>
                  </a:cubicBezTo>
                  <a:cubicBezTo>
                    <a:pt x="227362" y="348520"/>
                    <a:pt x="229171" y="346520"/>
                    <a:pt x="231553" y="344996"/>
                  </a:cubicBezTo>
                  <a:cubicBezTo>
                    <a:pt x="226981" y="338519"/>
                    <a:pt x="235839" y="336899"/>
                    <a:pt x="235553" y="329756"/>
                  </a:cubicBezTo>
                  <a:cubicBezTo>
                    <a:pt x="236696" y="329565"/>
                    <a:pt x="238030" y="329756"/>
                    <a:pt x="238030" y="328232"/>
                  </a:cubicBezTo>
                  <a:cubicBezTo>
                    <a:pt x="238696" y="326231"/>
                    <a:pt x="234982" y="327374"/>
                    <a:pt x="235934" y="325088"/>
                  </a:cubicBezTo>
                  <a:cubicBezTo>
                    <a:pt x="238506" y="323183"/>
                    <a:pt x="238030" y="326803"/>
                    <a:pt x="240411" y="326708"/>
                  </a:cubicBezTo>
                  <a:cubicBezTo>
                    <a:pt x="240983" y="323374"/>
                    <a:pt x="240411" y="318421"/>
                    <a:pt x="243173" y="317563"/>
                  </a:cubicBezTo>
                  <a:cubicBezTo>
                    <a:pt x="251555" y="317849"/>
                    <a:pt x="249364" y="308420"/>
                    <a:pt x="245840" y="304610"/>
                  </a:cubicBezTo>
                  <a:cubicBezTo>
                    <a:pt x="248031" y="302228"/>
                    <a:pt x="249746" y="301847"/>
                    <a:pt x="252889" y="303657"/>
                  </a:cubicBezTo>
                  <a:cubicBezTo>
                    <a:pt x="252984" y="296704"/>
                    <a:pt x="257842" y="295751"/>
                    <a:pt x="256985" y="287750"/>
                  </a:cubicBezTo>
                  <a:cubicBezTo>
                    <a:pt x="261366" y="289084"/>
                    <a:pt x="260985" y="284702"/>
                    <a:pt x="266510" y="285941"/>
                  </a:cubicBezTo>
                  <a:cubicBezTo>
                    <a:pt x="268129" y="284036"/>
                    <a:pt x="269272" y="281750"/>
                    <a:pt x="272225" y="281273"/>
                  </a:cubicBezTo>
                  <a:cubicBezTo>
                    <a:pt x="273463" y="277940"/>
                    <a:pt x="271939" y="274606"/>
                    <a:pt x="274415" y="272320"/>
                  </a:cubicBezTo>
                  <a:cubicBezTo>
                    <a:pt x="280035" y="271939"/>
                    <a:pt x="283559" y="269177"/>
                    <a:pt x="283655" y="262223"/>
                  </a:cubicBezTo>
                  <a:cubicBezTo>
                    <a:pt x="284512" y="261938"/>
                    <a:pt x="285179" y="261461"/>
                    <a:pt x="286131" y="261271"/>
                  </a:cubicBezTo>
                  <a:cubicBezTo>
                    <a:pt x="287369" y="252222"/>
                    <a:pt x="279273" y="250888"/>
                    <a:pt x="277844" y="244507"/>
                  </a:cubicBezTo>
                  <a:lnTo>
                    <a:pt x="277844" y="244507"/>
                  </a:lnTo>
                  <a:close/>
                  <a:moveTo>
                    <a:pt x="551974" y="625888"/>
                  </a:moveTo>
                  <a:cubicBezTo>
                    <a:pt x="551974" y="625507"/>
                    <a:pt x="552069" y="625221"/>
                    <a:pt x="552164" y="624650"/>
                  </a:cubicBezTo>
                  <a:cubicBezTo>
                    <a:pt x="553117" y="624840"/>
                    <a:pt x="553974" y="624935"/>
                    <a:pt x="555022" y="625031"/>
                  </a:cubicBezTo>
                  <a:cubicBezTo>
                    <a:pt x="555308" y="627031"/>
                    <a:pt x="553022" y="625793"/>
                    <a:pt x="551974" y="625888"/>
                  </a:cubicBezTo>
                  <a:lnTo>
                    <a:pt x="551974" y="625888"/>
                  </a:lnTo>
                  <a:close/>
                  <a:moveTo>
                    <a:pt x="562928" y="574167"/>
                  </a:moveTo>
                  <a:cubicBezTo>
                    <a:pt x="563880" y="574167"/>
                    <a:pt x="563785" y="574929"/>
                    <a:pt x="564642" y="574929"/>
                  </a:cubicBezTo>
                  <a:cubicBezTo>
                    <a:pt x="564356" y="575596"/>
                    <a:pt x="563309" y="575310"/>
                    <a:pt x="563309" y="576072"/>
                  </a:cubicBezTo>
                  <a:cubicBezTo>
                    <a:pt x="562642" y="575977"/>
                    <a:pt x="562928" y="574834"/>
                    <a:pt x="562928" y="574167"/>
                  </a:cubicBezTo>
                  <a:lnTo>
                    <a:pt x="562928" y="574167"/>
                  </a:lnTo>
                  <a:close/>
                  <a:moveTo>
                    <a:pt x="560546" y="579882"/>
                  </a:moveTo>
                  <a:cubicBezTo>
                    <a:pt x="558451" y="580168"/>
                    <a:pt x="559784" y="577310"/>
                    <a:pt x="560356" y="577025"/>
                  </a:cubicBezTo>
                  <a:cubicBezTo>
                    <a:pt x="562070" y="576167"/>
                    <a:pt x="561499" y="580073"/>
                    <a:pt x="560546" y="579882"/>
                  </a:cubicBezTo>
                  <a:lnTo>
                    <a:pt x="560546" y="579882"/>
                  </a:lnTo>
                  <a:close/>
                  <a:moveTo>
                    <a:pt x="515969" y="630650"/>
                  </a:moveTo>
                  <a:cubicBezTo>
                    <a:pt x="516731" y="630269"/>
                    <a:pt x="517208" y="629507"/>
                    <a:pt x="517398" y="628460"/>
                  </a:cubicBezTo>
                  <a:cubicBezTo>
                    <a:pt x="518160" y="628841"/>
                    <a:pt x="517684" y="630079"/>
                    <a:pt x="517779" y="630936"/>
                  </a:cubicBezTo>
                  <a:cubicBezTo>
                    <a:pt x="515398" y="632174"/>
                    <a:pt x="509588" y="629603"/>
                    <a:pt x="515969" y="630650"/>
                  </a:cubicBezTo>
                  <a:lnTo>
                    <a:pt x="515969" y="630650"/>
                  </a:lnTo>
                  <a:close/>
                  <a:moveTo>
                    <a:pt x="598456" y="136398"/>
                  </a:moveTo>
                  <a:cubicBezTo>
                    <a:pt x="598646" y="137827"/>
                    <a:pt x="599027" y="139065"/>
                    <a:pt x="598646" y="141065"/>
                  </a:cubicBezTo>
                  <a:cubicBezTo>
                    <a:pt x="596170" y="142970"/>
                    <a:pt x="592455" y="142970"/>
                    <a:pt x="592646" y="147828"/>
                  </a:cubicBezTo>
                  <a:cubicBezTo>
                    <a:pt x="592074" y="147447"/>
                    <a:pt x="592264" y="146494"/>
                    <a:pt x="591026" y="146494"/>
                  </a:cubicBezTo>
                  <a:cubicBezTo>
                    <a:pt x="589883" y="148209"/>
                    <a:pt x="589788" y="151066"/>
                    <a:pt x="587693" y="151352"/>
                  </a:cubicBezTo>
                  <a:cubicBezTo>
                    <a:pt x="588359" y="153067"/>
                    <a:pt x="590264" y="151066"/>
                    <a:pt x="591693" y="151733"/>
                  </a:cubicBezTo>
                  <a:cubicBezTo>
                    <a:pt x="591788" y="150781"/>
                    <a:pt x="591884" y="149924"/>
                    <a:pt x="591884" y="148971"/>
                  </a:cubicBezTo>
                  <a:cubicBezTo>
                    <a:pt x="593503" y="147161"/>
                    <a:pt x="591122" y="152972"/>
                    <a:pt x="592741" y="153067"/>
                  </a:cubicBezTo>
                  <a:cubicBezTo>
                    <a:pt x="591312" y="155448"/>
                    <a:pt x="589121" y="156782"/>
                    <a:pt x="586930" y="158115"/>
                  </a:cubicBezTo>
                  <a:cubicBezTo>
                    <a:pt x="585788" y="164878"/>
                    <a:pt x="580739" y="169450"/>
                    <a:pt x="580358" y="174974"/>
                  </a:cubicBezTo>
                  <a:cubicBezTo>
                    <a:pt x="578358" y="176117"/>
                    <a:pt x="576358" y="177356"/>
                    <a:pt x="575786" y="180213"/>
                  </a:cubicBezTo>
                  <a:cubicBezTo>
                    <a:pt x="574358" y="180213"/>
                    <a:pt x="573024" y="180023"/>
                    <a:pt x="571691" y="179737"/>
                  </a:cubicBezTo>
                  <a:cubicBezTo>
                    <a:pt x="568928" y="173355"/>
                    <a:pt x="565213" y="167640"/>
                    <a:pt x="565213" y="158687"/>
                  </a:cubicBezTo>
                  <a:cubicBezTo>
                    <a:pt x="558070" y="151924"/>
                    <a:pt x="554164" y="140780"/>
                    <a:pt x="547783" y="132493"/>
                  </a:cubicBezTo>
                  <a:cubicBezTo>
                    <a:pt x="546068" y="130016"/>
                    <a:pt x="543306" y="127921"/>
                    <a:pt x="541020" y="125349"/>
                  </a:cubicBezTo>
                  <a:cubicBezTo>
                    <a:pt x="539020" y="122873"/>
                    <a:pt x="537115" y="119634"/>
                    <a:pt x="535019" y="117634"/>
                  </a:cubicBezTo>
                  <a:cubicBezTo>
                    <a:pt x="534162" y="116777"/>
                    <a:pt x="532543" y="116395"/>
                    <a:pt x="531686" y="115538"/>
                  </a:cubicBezTo>
                  <a:cubicBezTo>
                    <a:pt x="529780" y="113157"/>
                    <a:pt x="528828" y="110109"/>
                    <a:pt x="526828" y="107918"/>
                  </a:cubicBezTo>
                  <a:cubicBezTo>
                    <a:pt x="525304" y="106299"/>
                    <a:pt x="521970" y="105156"/>
                    <a:pt x="520351" y="103156"/>
                  </a:cubicBezTo>
                  <a:cubicBezTo>
                    <a:pt x="518541" y="100965"/>
                    <a:pt x="517588" y="97631"/>
                    <a:pt x="512826" y="97060"/>
                  </a:cubicBezTo>
                  <a:cubicBezTo>
                    <a:pt x="511588" y="92869"/>
                    <a:pt x="515969" y="92964"/>
                    <a:pt x="518255" y="91250"/>
                  </a:cubicBezTo>
                  <a:cubicBezTo>
                    <a:pt x="521399" y="88773"/>
                    <a:pt x="521875" y="87154"/>
                    <a:pt x="526447" y="85249"/>
                  </a:cubicBezTo>
                  <a:cubicBezTo>
                    <a:pt x="527113" y="84963"/>
                    <a:pt x="527780" y="85058"/>
                    <a:pt x="528257" y="84868"/>
                  </a:cubicBezTo>
                  <a:cubicBezTo>
                    <a:pt x="529590" y="84201"/>
                    <a:pt x="530162" y="84677"/>
                    <a:pt x="532447" y="84106"/>
                  </a:cubicBezTo>
                  <a:cubicBezTo>
                    <a:pt x="534353" y="83534"/>
                    <a:pt x="535019" y="82868"/>
                    <a:pt x="536734" y="82772"/>
                  </a:cubicBezTo>
                  <a:cubicBezTo>
                    <a:pt x="540163" y="82582"/>
                    <a:pt x="544068" y="80296"/>
                    <a:pt x="546926" y="79248"/>
                  </a:cubicBezTo>
                  <a:cubicBezTo>
                    <a:pt x="548259" y="79724"/>
                    <a:pt x="549497" y="80391"/>
                    <a:pt x="551497" y="80296"/>
                  </a:cubicBezTo>
                  <a:cubicBezTo>
                    <a:pt x="553403" y="80391"/>
                    <a:pt x="553403" y="78010"/>
                    <a:pt x="555212" y="77915"/>
                  </a:cubicBezTo>
                  <a:cubicBezTo>
                    <a:pt x="557975" y="78105"/>
                    <a:pt x="560546" y="78486"/>
                    <a:pt x="563213" y="78772"/>
                  </a:cubicBezTo>
                  <a:cubicBezTo>
                    <a:pt x="566261" y="76581"/>
                    <a:pt x="571786" y="77438"/>
                    <a:pt x="572643" y="72771"/>
                  </a:cubicBezTo>
                  <a:cubicBezTo>
                    <a:pt x="576548" y="72295"/>
                    <a:pt x="579215" y="70580"/>
                    <a:pt x="582263" y="69247"/>
                  </a:cubicBezTo>
                  <a:cubicBezTo>
                    <a:pt x="582454" y="65627"/>
                    <a:pt x="582930" y="62484"/>
                    <a:pt x="584835" y="61246"/>
                  </a:cubicBezTo>
                  <a:cubicBezTo>
                    <a:pt x="588169" y="62579"/>
                    <a:pt x="587693" y="64675"/>
                    <a:pt x="587026" y="68485"/>
                  </a:cubicBezTo>
                  <a:cubicBezTo>
                    <a:pt x="587312" y="69818"/>
                    <a:pt x="590169" y="68961"/>
                    <a:pt x="591598" y="69532"/>
                  </a:cubicBezTo>
                  <a:cubicBezTo>
                    <a:pt x="592836" y="68199"/>
                    <a:pt x="591026" y="66484"/>
                    <a:pt x="594646" y="67628"/>
                  </a:cubicBezTo>
                  <a:cubicBezTo>
                    <a:pt x="595884" y="66580"/>
                    <a:pt x="594455" y="66484"/>
                    <a:pt x="595027" y="64770"/>
                  </a:cubicBezTo>
                  <a:cubicBezTo>
                    <a:pt x="596932" y="64580"/>
                    <a:pt x="597694" y="65437"/>
                    <a:pt x="599027" y="65723"/>
                  </a:cubicBezTo>
                  <a:cubicBezTo>
                    <a:pt x="601409" y="63532"/>
                    <a:pt x="603599" y="60674"/>
                    <a:pt x="604552" y="56579"/>
                  </a:cubicBezTo>
                  <a:cubicBezTo>
                    <a:pt x="607790" y="56388"/>
                    <a:pt x="608457" y="60579"/>
                    <a:pt x="606838" y="62579"/>
                  </a:cubicBezTo>
                  <a:cubicBezTo>
                    <a:pt x="608076" y="66580"/>
                    <a:pt x="610172" y="67437"/>
                    <a:pt x="612743" y="67246"/>
                  </a:cubicBezTo>
                  <a:cubicBezTo>
                    <a:pt x="615220" y="67151"/>
                    <a:pt x="621125" y="61532"/>
                    <a:pt x="624364" y="62198"/>
                  </a:cubicBezTo>
                  <a:cubicBezTo>
                    <a:pt x="629412" y="63151"/>
                    <a:pt x="627126" y="68580"/>
                    <a:pt x="630936" y="71533"/>
                  </a:cubicBezTo>
                  <a:cubicBezTo>
                    <a:pt x="629412" y="74962"/>
                    <a:pt x="628936" y="81915"/>
                    <a:pt x="629412" y="85439"/>
                  </a:cubicBezTo>
                  <a:cubicBezTo>
                    <a:pt x="628269" y="86296"/>
                    <a:pt x="628364" y="84963"/>
                    <a:pt x="626459" y="85154"/>
                  </a:cubicBezTo>
                  <a:cubicBezTo>
                    <a:pt x="627031" y="89630"/>
                    <a:pt x="622459" y="88106"/>
                    <a:pt x="623316" y="92869"/>
                  </a:cubicBezTo>
                  <a:cubicBezTo>
                    <a:pt x="621792" y="93059"/>
                    <a:pt x="621030" y="94107"/>
                    <a:pt x="620173" y="94869"/>
                  </a:cubicBezTo>
                  <a:cubicBezTo>
                    <a:pt x="621602" y="98203"/>
                    <a:pt x="618744" y="101156"/>
                    <a:pt x="617411" y="103346"/>
                  </a:cubicBezTo>
                  <a:cubicBezTo>
                    <a:pt x="616744" y="105537"/>
                    <a:pt x="620078" y="104585"/>
                    <a:pt x="619411" y="106966"/>
                  </a:cubicBezTo>
                  <a:cubicBezTo>
                    <a:pt x="617315" y="108394"/>
                    <a:pt x="612934" y="109252"/>
                    <a:pt x="614077" y="112776"/>
                  </a:cubicBezTo>
                  <a:cubicBezTo>
                    <a:pt x="613124" y="112681"/>
                    <a:pt x="612172" y="112586"/>
                    <a:pt x="611219" y="112395"/>
                  </a:cubicBezTo>
                  <a:cubicBezTo>
                    <a:pt x="609505" y="117538"/>
                    <a:pt x="609695" y="124873"/>
                    <a:pt x="605028" y="126302"/>
                  </a:cubicBezTo>
                  <a:cubicBezTo>
                    <a:pt x="605314" y="133064"/>
                    <a:pt x="600837" y="133350"/>
                    <a:pt x="598456" y="136398"/>
                  </a:cubicBezTo>
                  <a:lnTo>
                    <a:pt x="598456" y="136398"/>
                  </a:lnTo>
                  <a:close/>
                  <a:moveTo>
                    <a:pt x="420624" y="499205"/>
                  </a:moveTo>
                  <a:cubicBezTo>
                    <a:pt x="416147" y="499491"/>
                    <a:pt x="415004" y="504253"/>
                    <a:pt x="414528" y="507873"/>
                  </a:cubicBezTo>
                  <a:cubicBezTo>
                    <a:pt x="412052" y="507968"/>
                    <a:pt x="414719" y="506444"/>
                    <a:pt x="414719" y="505587"/>
                  </a:cubicBezTo>
                  <a:cubicBezTo>
                    <a:pt x="414242" y="505397"/>
                    <a:pt x="414242" y="504920"/>
                    <a:pt x="413671" y="504920"/>
                  </a:cubicBezTo>
                  <a:cubicBezTo>
                    <a:pt x="412433" y="506635"/>
                    <a:pt x="408908" y="506921"/>
                    <a:pt x="410337" y="509778"/>
                  </a:cubicBezTo>
                  <a:cubicBezTo>
                    <a:pt x="405955" y="512445"/>
                    <a:pt x="402527" y="516350"/>
                    <a:pt x="397669" y="518160"/>
                  </a:cubicBezTo>
                  <a:cubicBezTo>
                    <a:pt x="398145" y="520065"/>
                    <a:pt x="397764" y="520446"/>
                    <a:pt x="396812" y="521589"/>
                  </a:cubicBezTo>
                  <a:cubicBezTo>
                    <a:pt x="395002" y="522256"/>
                    <a:pt x="395002" y="521208"/>
                    <a:pt x="392716" y="521494"/>
                  </a:cubicBezTo>
                  <a:cubicBezTo>
                    <a:pt x="391001" y="521684"/>
                    <a:pt x="391382" y="524256"/>
                    <a:pt x="390525" y="525494"/>
                  </a:cubicBezTo>
                  <a:cubicBezTo>
                    <a:pt x="387572" y="525685"/>
                    <a:pt x="384524" y="525780"/>
                    <a:pt x="383762" y="528923"/>
                  </a:cubicBezTo>
                  <a:cubicBezTo>
                    <a:pt x="380047" y="528542"/>
                    <a:pt x="378428" y="530924"/>
                    <a:pt x="376333" y="532638"/>
                  </a:cubicBezTo>
                  <a:cubicBezTo>
                    <a:pt x="367189" y="530066"/>
                    <a:pt x="360997" y="525209"/>
                    <a:pt x="357664" y="517779"/>
                  </a:cubicBezTo>
                  <a:cubicBezTo>
                    <a:pt x="352044" y="515969"/>
                    <a:pt x="350330" y="511111"/>
                    <a:pt x="347186" y="507397"/>
                  </a:cubicBezTo>
                  <a:cubicBezTo>
                    <a:pt x="348044" y="495967"/>
                    <a:pt x="349091" y="484918"/>
                    <a:pt x="357473" y="482918"/>
                  </a:cubicBezTo>
                  <a:cubicBezTo>
                    <a:pt x="357283" y="477774"/>
                    <a:pt x="361283" y="478060"/>
                    <a:pt x="362903" y="475393"/>
                  </a:cubicBezTo>
                  <a:cubicBezTo>
                    <a:pt x="366713" y="477107"/>
                    <a:pt x="368427" y="473297"/>
                    <a:pt x="372999" y="474059"/>
                  </a:cubicBezTo>
                  <a:cubicBezTo>
                    <a:pt x="377571" y="469487"/>
                    <a:pt x="386144" y="470059"/>
                    <a:pt x="391287" y="466439"/>
                  </a:cubicBezTo>
                  <a:cubicBezTo>
                    <a:pt x="393287" y="467487"/>
                    <a:pt x="396526" y="467392"/>
                    <a:pt x="399288" y="467868"/>
                  </a:cubicBezTo>
                  <a:cubicBezTo>
                    <a:pt x="402241" y="465773"/>
                    <a:pt x="406527" y="465392"/>
                    <a:pt x="409099" y="463010"/>
                  </a:cubicBezTo>
                  <a:cubicBezTo>
                    <a:pt x="413576" y="466725"/>
                    <a:pt x="416719" y="461391"/>
                    <a:pt x="420338" y="461296"/>
                  </a:cubicBezTo>
                  <a:cubicBezTo>
                    <a:pt x="425577" y="461391"/>
                    <a:pt x="429578" y="465106"/>
                    <a:pt x="429863" y="469297"/>
                  </a:cubicBezTo>
                  <a:cubicBezTo>
                    <a:pt x="429959" y="470916"/>
                    <a:pt x="429006" y="472726"/>
                    <a:pt x="428625" y="475012"/>
                  </a:cubicBezTo>
                  <a:cubicBezTo>
                    <a:pt x="428435" y="477393"/>
                    <a:pt x="429006" y="479679"/>
                    <a:pt x="428435" y="481489"/>
                  </a:cubicBezTo>
                  <a:cubicBezTo>
                    <a:pt x="427196" y="487109"/>
                    <a:pt x="422529" y="490919"/>
                    <a:pt x="420148" y="493967"/>
                  </a:cubicBezTo>
                  <a:cubicBezTo>
                    <a:pt x="419291" y="496443"/>
                    <a:pt x="420624" y="497300"/>
                    <a:pt x="420624" y="499205"/>
                  </a:cubicBezTo>
                  <a:lnTo>
                    <a:pt x="420624" y="499205"/>
                  </a:lnTo>
                  <a:close/>
                  <a:moveTo>
                    <a:pt x="411289" y="509778"/>
                  </a:moveTo>
                  <a:cubicBezTo>
                    <a:pt x="412718" y="510921"/>
                    <a:pt x="413290" y="507968"/>
                    <a:pt x="412052" y="508159"/>
                  </a:cubicBezTo>
                  <a:cubicBezTo>
                    <a:pt x="412052" y="508445"/>
                    <a:pt x="411956" y="508826"/>
                    <a:pt x="411385" y="508635"/>
                  </a:cubicBezTo>
                  <a:cubicBezTo>
                    <a:pt x="411385" y="509111"/>
                    <a:pt x="411385" y="509397"/>
                    <a:pt x="411289" y="509778"/>
                  </a:cubicBezTo>
                  <a:lnTo>
                    <a:pt x="411289" y="509778"/>
                  </a:lnTo>
                  <a:close/>
                  <a:moveTo>
                    <a:pt x="387953" y="531590"/>
                  </a:moveTo>
                  <a:cubicBezTo>
                    <a:pt x="387191" y="532352"/>
                    <a:pt x="386905" y="533591"/>
                    <a:pt x="388239" y="533972"/>
                  </a:cubicBezTo>
                  <a:cubicBezTo>
                    <a:pt x="388239" y="533114"/>
                    <a:pt x="388715" y="531876"/>
                    <a:pt x="387953" y="531590"/>
                  </a:cubicBezTo>
                  <a:lnTo>
                    <a:pt x="387953" y="531590"/>
                  </a:lnTo>
                  <a:close/>
                  <a:moveTo>
                    <a:pt x="349949" y="529590"/>
                  </a:moveTo>
                  <a:cubicBezTo>
                    <a:pt x="348805" y="526351"/>
                    <a:pt x="350996" y="526733"/>
                    <a:pt x="352139" y="524732"/>
                  </a:cubicBezTo>
                  <a:cubicBezTo>
                    <a:pt x="350139" y="525780"/>
                    <a:pt x="346329" y="523970"/>
                    <a:pt x="345186" y="524542"/>
                  </a:cubicBezTo>
                  <a:cubicBezTo>
                    <a:pt x="345186" y="525113"/>
                    <a:pt x="344996" y="525685"/>
                    <a:pt x="344996" y="526256"/>
                  </a:cubicBezTo>
                  <a:cubicBezTo>
                    <a:pt x="350139" y="525494"/>
                    <a:pt x="346329" y="528733"/>
                    <a:pt x="348615" y="530162"/>
                  </a:cubicBezTo>
                  <a:cubicBezTo>
                    <a:pt x="348805" y="529685"/>
                    <a:pt x="349187" y="529590"/>
                    <a:pt x="349949" y="529590"/>
                  </a:cubicBezTo>
                  <a:lnTo>
                    <a:pt x="349949" y="529590"/>
                  </a:lnTo>
                  <a:close/>
                  <a:moveTo>
                    <a:pt x="345662" y="530447"/>
                  </a:moveTo>
                  <a:cubicBezTo>
                    <a:pt x="345377" y="532257"/>
                    <a:pt x="343471" y="534257"/>
                    <a:pt x="346329" y="534638"/>
                  </a:cubicBezTo>
                  <a:cubicBezTo>
                    <a:pt x="347186" y="533876"/>
                    <a:pt x="347282" y="530733"/>
                    <a:pt x="345662" y="530447"/>
                  </a:cubicBezTo>
                  <a:lnTo>
                    <a:pt x="345662" y="530447"/>
                  </a:lnTo>
                  <a:close/>
                  <a:moveTo>
                    <a:pt x="340328" y="526447"/>
                  </a:moveTo>
                  <a:cubicBezTo>
                    <a:pt x="342233" y="526351"/>
                    <a:pt x="342995" y="527018"/>
                    <a:pt x="344329" y="527399"/>
                  </a:cubicBezTo>
                  <a:cubicBezTo>
                    <a:pt x="344043" y="529114"/>
                    <a:pt x="339376" y="528638"/>
                    <a:pt x="340328" y="526447"/>
                  </a:cubicBezTo>
                  <a:lnTo>
                    <a:pt x="340328" y="526447"/>
                  </a:lnTo>
                  <a:close/>
                  <a:moveTo>
                    <a:pt x="390144" y="416814"/>
                  </a:moveTo>
                  <a:cubicBezTo>
                    <a:pt x="391001" y="417767"/>
                    <a:pt x="391478" y="419957"/>
                    <a:pt x="390335" y="420815"/>
                  </a:cubicBezTo>
                  <a:cubicBezTo>
                    <a:pt x="389001" y="420910"/>
                    <a:pt x="388811" y="420243"/>
                    <a:pt x="388049" y="419957"/>
                  </a:cubicBezTo>
                  <a:cubicBezTo>
                    <a:pt x="387858" y="417862"/>
                    <a:pt x="390049" y="418338"/>
                    <a:pt x="390144" y="416814"/>
                  </a:cubicBezTo>
                  <a:lnTo>
                    <a:pt x="390144" y="416814"/>
                  </a:lnTo>
                  <a:close/>
                  <a:moveTo>
                    <a:pt x="437769" y="276606"/>
                  </a:moveTo>
                  <a:cubicBezTo>
                    <a:pt x="435007" y="276320"/>
                    <a:pt x="431863" y="275749"/>
                    <a:pt x="430721" y="276987"/>
                  </a:cubicBezTo>
                  <a:cubicBezTo>
                    <a:pt x="429578" y="276797"/>
                    <a:pt x="431768" y="280416"/>
                    <a:pt x="428720" y="279083"/>
                  </a:cubicBezTo>
                  <a:cubicBezTo>
                    <a:pt x="425863" y="278606"/>
                    <a:pt x="429673" y="278606"/>
                    <a:pt x="429482" y="277463"/>
                  </a:cubicBezTo>
                  <a:cubicBezTo>
                    <a:pt x="429101" y="276606"/>
                    <a:pt x="427768" y="276511"/>
                    <a:pt x="426815" y="276035"/>
                  </a:cubicBezTo>
                  <a:cubicBezTo>
                    <a:pt x="425387" y="275844"/>
                    <a:pt x="425005" y="278130"/>
                    <a:pt x="426625" y="278321"/>
                  </a:cubicBezTo>
                  <a:cubicBezTo>
                    <a:pt x="424244" y="278130"/>
                    <a:pt x="422815" y="278606"/>
                    <a:pt x="422720" y="281464"/>
                  </a:cubicBezTo>
                  <a:cubicBezTo>
                    <a:pt x="421577" y="280416"/>
                    <a:pt x="419005" y="280511"/>
                    <a:pt x="417005" y="280226"/>
                  </a:cubicBezTo>
                  <a:cubicBezTo>
                    <a:pt x="417195" y="278702"/>
                    <a:pt x="417576" y="277082"/>
                    <a:pt x="416909" y="276225"/>
                  </a:cubicBezTo>
                  <a:cubicBezTo>
                    <a:pt x="414623" y="276797"/>
                    <a:pt x="412813" y="277463"/>
                    <a:pt x="411099" y="275558"/>
                  </a:cubicBezTo>
                  <a:cubicBezTo>
                    <a:pt x="413480" y="272796"/>
                    <a:pt x="412433" y="269843"/>
                    <a:pt x="410813" y="267462"/>
                  </a:cubicBezTo>
                  <a:cubicBezTo>
                    <a:pt x="414719" y="260318"/>
                    <a:pt x="408813" y="253937"/>
                    <a:pt x="411671" y="244316"/>
                  </a:cubicBezTo>
                  <a:cubicBezTo>
                    <a:pt x="411289" y="241744"/>
                    <a:pt x="408622" y="241078"/>
                    <a:pt x="410146" y="237173"/>
                  </a:cubicBezTo>
                  <a:cubicBezTo>
                    <a:pt x="407003" y="233839"/>
                    <a:pt x="408718" y="226886"/>
                    <a:pt x="409480" y="222599"/>
                  </a:cubicBezTo>
                  <a:cubicBezTo>
                    <a:pt x="409956" y="220599"/>
                    <a:pt x="407861" y="220694"/>
                    <a:pt x="407480" y="219456"/>
                  </a:cubicBezTo>
                  <a:cubicBezTo>
                    <a:pt x="411004" y="217170"/>
                    <a:pt x="409385" y="211931"/>
                    <a:pt x="411194" y="206978"/>
                  </a:cubicBezTo>
                  <a:cubicBezTo>
                    <a:pt x="416147" y="204978"/>
                    <a:pt x="421672" y="203644"/>
                    <a:pt x="429387" y="205073"/>
                  </a:cubicBezTo>
                  <a:cubicBezTo>
                    <a:pt x="432149" y="207931"/>
                    <a:pt x="435197" y="210503"/>
                    <a:pt x="440341" y="211550"/>
                  </a:cubicBezTo>
                  <a:cubicBezTo>
                    <a:pt x="444818" y="217837"/>
                    <a:pt x="455962" y="216503"/>
                    <a:pt x="457962" y="225552"/>
                  </a:cubicBezTo>
                  <a:cubicBezTo>
                    <a:pt x="458819" y="229267"/>
                    <a:pt x="457486" y="237077"/>
                    <a:pt x="456533" y="243459"/>
                  </a:cubicBezTo>
                  <a:cubicBezTo>
                    <a:pt x="455105" y="253556"/>
                    <a:pt x="455009" y="261652"/>
                    <a:pt x="449104" y="264700"/>
                  </a:cubicBezTo>
                  <a:cubicBezTo>
                    <a:pt x="449485" y="268986"/>
                    <a:pt x="441293" y="273939"/>
                    <a:pt x="437769" y="276606"/>
                  </a:cubicBezTo>
                  <a:lnTo>
                    <a:pt x="437769" y="276606"/>
                  </a:lnTo>
                  <a:close/>
                  <a:moveTo>
                    <a:pt x="413861" y="282321"/>
                  </a:moveTo>
                  <a:cubicBezTo>
                    <a:pt x="413957" y="281083"/>
                    <a:pt x="415480" y="281750"/>
                    <a:pt x="415195" y="280130"/>
                  </a:cubicBezTo>
                  <a:cubicBezTo>
                    <a:pt x="414719" y="279940"/>
                    <a:pt x="413957" y="279845"/>
                    <a:pt x="413480" y="279845"/>
                  </a:cubicBezTo>
                  <a:cubicBezTo>
                    <a:pt x="413576" y="280702"/>
                    <a:pt x="413099" y="281940"/>
                    <a:pt x="413861" y="282321"/>
                  </a:cubicBezTo>
                  <a:lnTo>
                    <a:pt x="413861" y="282321"/>
                  </a:lnTo>
                  <a:close/>
                  <a:moveTo>
                    <a:pt x="569309" y="74962"/>
                  </a:moveTo>
                  <a:cubicBezTo>
                    <a:pt x="571500" y="68199"/>
                    <a:pt x="559975" y="68580"/>
                    <a:pt x="560642" y="74581"/>
                  </a:cubicBezTo>
                  <a:cubicBezTo>
                    <a:pt x="562642" y="75914"/>
                    <a:pt x="567690" y="76200"/>
                    <a:pt x="569309" y="74962"/>
                  </a:cubicBezTo>
                  <a:lnTo>
                    <a:pt x="569309" y="74962"/>
                  </a:lnTo>
                  <a:close/>
                  <a:moveTo>
                    <a:pt x="620459" y="53340"/>
                  </a:moveTo>
                  <a:cubicBezTo>
                    <a:pt x="619601" y="53054"/>
                    <a:pt x="620173" y="51721"/>
                    <a:pt x="620268" y="50959"/>
                  </a:cubicBezTo>
                  <a:cubicBezTo>
                    <a:pt x="621602" y="51244"/>
                    <a:pt x="621411" y="52578"/>
                    <a:pt x="620459" y="53340"/>
                  </a:cubicBezTo>
                  <a:lnTo>
                    <a:pt x="620459" y="53340"/>
                  </a:lnTo>
                  <a:close/>
                  <a:moveTo>
                    <a:pt x="631508" y="38291"/>
                  </a:moveTo>
                  <a:cubicBezTo>
                    <a:pt x="629603" y="38195"/>
                    <a:pt x="628841" y="37243"/>
                    <a:pt x="628936" y="35623"/>
                  </a:cubicBezTo>
                  <a:cubicBezTo>
                    <a:pt x="630174" y="34671"/>
                    <a:pt x="631412" y="36671"/>
                    <a:pt x="631508" y="38291"/>
                  </a:cubicBezTo>
                  <a:lnTo>
                    <a:pt x="631508" y="38291"/>
                  </a:lnTo>
                  <a:close/>
                  <a:moveTo>
                    <a:pt x="324517" y="506635"/>
                  </a:moveTo>
                  <a:cubicBezTo>
                    <a:pt x="324612" y="506159"/>
                    <a:pt x="324612" y="505682"/>
                    <a:pt x="324707" y="505397"/>
                  </a:cubicBezTo>
                  <a:cubicBezTo>
                    <a:pt x="325850" y="505397"/>
                    <a:pt x="325660" y="506349"/>
                    <a:pt x="325564" y="507301"/>
                  </a:cubicBezTo>
                  <a:cubicBezTo>
                    <a:pt x="325088" y="507111"/>
                    <a:pt x="325088" y="506635"/>
                    <a:pt x="324517" y="506635"/>
                  </a:cubicBezTo>
                  <a:lnTo>
                    <a:pt x="324517" y="506635"/>
                  </a:lnTo>
                  <a:close/>
                  <a:moveTo>
                    <a:pt x="318326" y="493109"/>
                  </a:moveTo>
                  <a:cubicBezTo>
                    <a:pt x="318897" y="492061"/>
                    <a:pt x="319469" y="492919"/>
                    <a:pt x="320135" y="493205"/>
                  </a:cubicBezTo>
                  <a:cubicBezTo>
                    <a:pt x="319564" y="494252"/>
                    <a:pt x="319088" y="493300"/>
                    <a:pt x="318326" y="493109"/>
                  </a:cubicBezTo>
                  <a:lnTo>
                    <a:pt x="318326" y="493109"/>
                  </a:lnTo>
                  <a:close/>
                  <a:moveTo>
                    <a:pt x="328327" y="198311"/>
                  </a:moveTo>
                  <a:cubicBezTo>
                    <a:pt x="326136" y="198691"/>
                    <a:pt x="327565" y="195263"/>
                    <a:pt x="328136" y="194786"/>
                  </a:cubicBezTo>
                  <a:cubicBezTo>
                    <a:pt x="329470" y="194691"/>
                    <a:pt x="329565" y="198120"/>
                    <a:pt x="328327" y="198311"/>
                  </a:cubicBezTo>
                  <a:lnTo>
                    <a:pt x="328327" y="198311"/>
                  </a:lnTo>
                  <a:close/>
                  <a:moveTo>
                    <a:pt x="320707" y="193929"/>
                  </a:moveTo>
                  <a:cubicBezTo>
                    <a:pt x="320421" y="193548"/>
                    <a:pt x="320326" y="192977"/>
                    <a:pt x="319659" y="192786"/>
                  </a:cubicBezTo>
                  <a:cubicBezTo>
                    <a:pt x="319754" y="190310"/>
                    <a:pt x="322231" y="191262"/>
                    <a:pt x="322897" y="189643"/>
                  </a:cubicBezTo>
                  <a:cubicBezTo>
                    <a:pt x="322707" y="186785"/>
                    <a:pt x="322707" y="185071"/>
                    <a:pt x="324231" y="182880"/>
                  </a:cubicBezTo>
                  <a:cubicBezTo>
                    <a:pt x="324803" y="182975"/>
                    <a:pt x="325374" y="182975"/>
                    <a:pt x="325946" y="183071"/>
                  </a:cubicBezTo>
                  <a:cubicBezTo>
                    <a:pt x="327184" y="188024"/>
                    <a:pt x="324421" y="192881"/>
                    <a:pt x="320707" y="193929"/>
                  </a:cubicBezTo>
                  <a:lnTo>
                    <a:pt x="320707" y="193929"/>
                  </a:lnTo>
                  <a:close/>
                  <a:moveTo>
                    <a:pt x="326993" y="173736"/>
                  </a:moveTo>
                  <a:cubicBezTo>
                    <a:pt x="328041" y="173831"/>
                    <a:pt x="328136" y="174688"/>
                    <a:pt x="329279" y="174593"/>
                  </a:cubicBezTo>
                  <a:cubicBezTo>
                    <a:pt x="329470" y="176879"/>
                    <a:pt x="329470" y="176879"/>
                    <a:pt x="328708" y="179165"/>
                  </a:cubicBezTo>
                  <a:cubicBezTo>
                    <a:pt x="325660" y="179356"/>
                    <a:pt x="325660" y="175355"/>
                    <a:pt x="326993" y="173736"/>
                  </a:cubicBezTo>
                  <a:lnTo>
                    <a:pt x="326993" y="173736"/>
                  </a:lnTo>
                  <a:close/>
                  <a:moveTo>
                    <a:pt x="572167" y="626936"/>
                  </a:moveTo>
                  <a:cubicBezTo>
                    <a:pt x="572929" y="624554"/>
                    <a:pt x="573405" y="621506"/>
                    <a:pt x="574738" y="619792"/>
                  </a:cubicBezTo>
                  <a:cubicBezTo>
                    <a:pt x="573500" y="617982"/>
                    <a:pt x="571119" y="617030"/>
                    <a:pt x="570738" y="614648"/>
                  </a:cubicBezTo>
                  <a:cubicBezTo>
                    <a:pt x="571310" y="613124"/>
                    <a:pt x="574262" y="614363"/>
                    <a:pt x="575501" y="613410"/>
                  </a:cubicBezTo>
                  <a:cubicBezTo>
                    <a:pt x="575786" y="609314"/>
                    <a:pt x="578072" y="607981"/>
                    <a:pt x="577882" y="603218"/>
                  </a:cubicBezTo>
                  <a:cubicBezTo>
                    <a:pt x="575405" y="601409"/>
                    <a:pt x="572738" y="600075"/>
                    <a:pt x="572167" y="596837"/>
                  </a:cubicBezTo>
                  <a:cubicBezTo>
                    <a:pt x="574453" y="593312"/>
                    <a:pt x="574072" y="590264"/>
                    <a:pt x="576834" y="586931"/>
                  </a:cubicBezTo>
                  <a:cubicBezTo>
                    <a:pt x="574834" y="585788"/>
                    <a:pt x="569214" y="585026"/>
                    <a:pt x="567119" y="585788"/>
                  </a:cubicBezTo>
                  <a:cubicBezTo>
                    <a:pt x="565785" y="584073"/>
                    <a:pt x="564166" y="582454"/>
                    <a:pt x="561689" y="581692"/>
                  </a:cubicBezTo>
                  <a:cubicBezTo>
                    <a:pt x="562261" y="577025"/>
                    <a:pt x="567500" y="577977"/>
                    <a:pt x="568357" y="573691"/>
                  </a:cubicBezTo>
                  <a:cubicBezTo>
                    <a:pt x="559594" y="573786"/>
                    <a:pt x="556927" y="566357"/>
                    <a:pt x="551688" y="562070"/>
                  </a:cubicBezTo>
                  <a:cubicBezTo>
                    <a:pt x="548830" y="564166"/>
                    <a:pt x="546640" y="560070"/>
                    <a:pt x="543211" y="560546"/>
                  </a:cubicBezTo>
                  <a:cubicBezTo>
                    <a:pt x="540925" y="564166"/>
                    <a:pt x="531305" y="565976"/>
                    <a:pt x="531781" y="558641"/>
                  </a:cubicBezTo>
                  <a:cubicBezTo>
                    <a:pt x="524637" y="557594"/>
                    <a:pt x="519684" y="559213"/>
                    <a:pt x="512064" y="557689"/>
                  </a:cubicBezTo>
                  <a:cubicBezTo>
                    <a:pt x="509111" y="554450"/>
                    <a:pt x="506635" y="553307"/>
                    <a:pt x="500539" y="552260"/>
                  </a:cubicBezTo>
                  <a:cubicBezTo>
                    <a:pt x="498443" y="553784"/>
                    <a:pt x="496443" y="555593"/>
                    <a:pt x="492157" y="554260"/>
                  </a:cubicBezTo>
                  <a:cubicBezTo>
                    <a:pt x="491490" y="551593"/>
                    <a:pt x="488537" y="550736"/>
                    <a:pt x="488728" y="547497"/>
                  </a:cubicBezTo>
                  <a:cubicBezTo>
                    <a:pt x="483394" y="547878"/>
                    <a:pt x="474440" y="548640"/>
                    <a:pt x="472916" y="543401"/>
                  </a:cubicBezTo>
                  <a:cubicBezTo>
                    <a:pt x="474917" y="541687"/>
                    <a:pt x="475774" y="538639"/>
                    <a:pt x="477774" y="536924"/>
                  </a:cubicBezTo>
                  <a:cubicBezTo>
                    <a:pt x="479108" y="537115"/>
                    <a:pt x="480441" y="537210"/>
                    <a:pt x="481775" y="537305"/>
                  </a:cubicBezTo>
                  <a:cubicBezTo>
                    <a:pt x="481394" y="539020"/>
                    <a:pt x="481298" y="540449"/>
                    <a:pt x="483108" y="540353"/>
                  </a:cubicBezTo>
                  <a:cubicBezTo>
                    <a:pt x="483870" y="540544"/>
                    <a:pt x="483965" y="539782"/>
                    <a:pt x="484918" y="540068"/>
                  </a:cubicBezTo>
                  <a:cubicBezTo>
                    <a:pt x="485585" y="537972"/>
                    <a:pt x="484537" y="537305"/>
                    <a:pt x="484918" y="535305"/>
                  </a:cubicBezTo>
                  <a:cubicBezTo>
                    <a:pt x="486061" y="534448"/>
                    <a:pt x="487204" y="533495"/>
                    <a:pt x="488633" y="532733"/>
                  </a:cubicBezTo>
                  <a:cubicBezTo>
                    <a:pt x="489204" y="523494"/>
                    <a:pt x="499682" y="526733"/>
                    <a:pt x="500634" y="517874"/>
                  </a:cubicBezTo>
                  <a:cubicBezTo>
                    <a:pt x="502634" y="516446"/>
                    <a:pt x="504635" y="515017"/>
                    <a:pt x="506730" y="515684"/>
                  </a:cubicBezTo>
                  <a:cubicBezTo>
                    <a:pt x="507492" y="514636"/>
                    <a:pt x="505206" y="513493"/>
                    <a:pt x="507016" y="513398"/>
                  </a:cubicBezTo>
                  <a:cubicBezTo>
                    <a:pt x="509873" y="513874"/>
                    <a:pt x="511207" y="512445"/>
                    <a:pt x="513017" y="511588"/>
                  </a:cubicBezTo>
                  <a:cubicBezTo>
                    <a:pt x="513207" y="510445"/>
                    <a:pt x="513302" y="509302"/>
                    <a:pt x="513397" y="508254"/>
                  </a:cubicBezTo>
                  <a:cubicBezTo>
                    <a:pt x="516255" y="507492"/>
                    <a:pt x="518160" y="506444"/>
                    <a:pt x="521494" y="507968"/>
                  </a:cubicBezTo>
                  <a:cubicBezTo>
                    <a:pt x="521018" y="503682"/>
                    <a:pt x="526161" y="502444"/>
                    <a:pt x="529590" y="503587"/>
                  </a:cubicBezTo>
                  <a:cubicBezTo>
                    <a:pt x="530543" y="500920"/>
                    <a:pt x="529019" y="496443"/>
                    <a:pt x="530924" y="496157"/>
                  </a:cubicBezTo>
                  <a:cubicBezTo>
                    <a:pt x="532543" y="497205"/>
                    <a:pt x="529114" y="499015"/>
                    <a:pt x="531686" y="499015"/>
                  </a:cubicBezTo>
                  <a:cubicBezTo>
                    <a:pt x="533686" y="498824"/>
                    <a:pt x="532162" y="498157"/>
                    <a:pt x="532638" y="496253"/>
                  </a:cubicBezTo>
                  <a:cubicBezTo>
                    <a:pt x="535400" y="494157"/>
                    <a:pt x="538829" y="493300"/>
                    <a:pt x="540830" y="490252"/>
                  </a:cubicBezTo>
                  <a:cubicBezTo>
                    <a:pt x="541592" y="490347"/>
                    <a:pt x="542449" y="490442"/>
                    <a:pt x="543116" y="490633"/>
                  </a:cubicBezTo>
                  <a:cubicBezTo>
                    <a:pt x="542735" y="487299"/>
                    <a:pt x="544830" y="486823"/>
                    <a:pt x="547021" y="486823"/>
                  </a:cubicBezTo>
                  <a:cubicBezTo>
                    <a:pt x="547211" y="485584"/>
                    <a:pt x="547307" y="484156"/>
                    <a:pt x="547497" y="482822"/>
                  </a:cubicBezTo>
                  <a:cubicBezTo>
                    <a:pt x="551021" y="481679"/>
                    <a:pt x="553974" y="484346"/>
                    <a:pt x="555117" y="486537"/>
                  </a:cubicBezTo>
                  <a:cubicBezTo>
                    <a:pt x="555117" y="488728"/>
                    <a:pt x="554641" y="490252"/>
                    <a:pt x="553974" y="491776"/>
                  </a:cubicBezTo>
                  <a:cubicBezTo>
                    <a:pt x="556641" y="491966"/>
                    <a:pt x="557213" y="489490"/>
                    <a:pt x="558451" y="488156"/>
                  </a:cubicBezTo>
                  <a:cubicBezTo>
                    <a:pt x="556832" y="486251"/>
                    <a:pt x="555022" y="484632"/>
                    <a:pt x="554450" y="481870"/>
                  </a:cubicBezTo>
                  <a:cubicBezTo>
                    <a:pt x="557879" y="481394"/>
                    <a:pt x="556927" y="477965"/>
                    <a:pt x="558546" y="476441"/>
                  </a:cubicBezTo>
                  <a:cubicBezTo>
                    <a:pt x="559784" y="476631"/>
                    <a:pt x="561308" y="476726"/>
                    <a:pt x="562547" y="476917"/>
                  </a:cubicBezTo>
                  <a:cubicBezTo>
                    <a:pt x="564928" y="474440"/>
                    <a:pt x="566547" y="471488"/>
                    <a:pt x="569690" y="470154"/>
                  </a:cubicBezTo>
                  <a:cubicBezTo>
                    <a:pt x="570929" y="470535"/>
                    <a:pt x="570929" y="472916"/>
                    <a:pt x="572453" y="471583"/>
                  </a:cubicBezTo>
                  <a:cubicBezTo>
                    <a:pt x="572834" y="469487"/>
                    <a:pt x="573691" y="468916"/>
                    <a:pt x="572929" y="467011"/>
                  </a:cubicBezTo>
                  <a:cubicBezTo>
                    <a:pt x="574167" y="465392"/>
                    <a:pt x="577501" y="466630"/>
                    <a:pt x="579311" y="465963"/>
                  </a:cubicBezTo>
                  <a:cubicBezTo>
                    <a:pt x="579215" y="461582"/>
                    <a:pt x="582835" y="461867"/>
                    <a:pt x="583121" y="458153"/>
                  </a:cubicBezTo>
                  <a:cubicBezTo>
                    <a:pt x="583883" y="458534"/>
                    <a:pt x="584168" y="459200"/>
                    <a:pt x="585407" y="459010"/>
                  </a:cubicBezTo>
                  <a:cubicBezTo>
                    <a:pt x="583502" y="455486"/>
                    <a:pt x="587597" y="456533"/>
                    <a:pt x="587693" y="453485"/>
                  </a:cubicBezTo>
                  <a:cubicBezTo>
                    <a:pt x="585692" y="452438"/>
                    <a:pt x="585216" y="450151"/>
                    <a:pt x="586073" y="446913"/>
                  </a:cubicBezTo>
                  <a:cubicBezTo>
                    <a:pt x="587026" y="447008"/>
                    <a:pt x="587883" y="447103"/>
                    <a:pt x="588931" y="447199"/>
                  </a:cubicBezTo>
                  <a:cubicBezTo>
                    <a:pt x="587597" y="443294"/>
                    <a:pt x="591217" y="444532"/>
                    <a:pt x="591884" y="441770"/>
                  </a:cubicBezTo>
                  <a:cubicBezTo>
                    <a:pt x="590264" y="441007"/>
                    <a:pt x="587693" y="440912"/>
                    <a:pt x="586835" y="439484"/>
                  </a:cubicBezTo>
                  <a:cubicBezTo>
                    <a:pt x="589597" y="432816"/>
                    <a:pt x="579025" y="436531"/>
                    <a:pt x="581120" y="428816"/>
                  </a:cubicBezTo>
                  <a:cubicBezTo>
                    <a:pt x="576072" y="426815"/>
                    <a:pt x="574548" y="421481"/>
                    <a:pt x="574262" y="417005"/>
                  </a:cubicBezTo>
                  <a:cubicBezTo>
                    <a:pt x="569214" y="415385"/>
                    <a:pt x="565499" y="410718"/>
                    <a:pt x="560832" y="407384"/>
                  </a:cubicBezTo>
                  <a:cubicBezTo>
                    <a:pt x="559499" y="407289"/>
                    <a:pt x="558165" y="406908"/>
                    <a:pt x="556736" y="406908"/>
                  </a:cubicBezTo>
                  <a:cubicBezTo>
                    <a:pt x="555593" y="405955"/>
                    <a:pt x="555498" y="404432"/>
                    <a:pt x="554260" y="403670"/>
                  </a:cubicBezTo>
                  <a:cubicBezTo>
                    <a:pt x="552450" y="404336"/>
                    <a:pt x="549783" y="403765"/>
                    <a:pt x="547307" y="403479"/>
                  </a:cubicBezTo>
                  <a:cubicBezTo>
                    <a:pt x="547592" y="402146"/>
                    <a:pt x="548545" y="401765"/>
                    <a:pt x="547688" y="400526"/>
                  </a:cubicBezTo>
                  <a:cubicBezTo>
                    <a:pt x="544449" y="401765"/>
                    <a:pt x="546163" y="399288"/>
                    <a:pt x="545592" y="398050"/>
                  </a:cubicBezTo>
                  <a:cubicBezTo>
                    <a:pt x="543401" y="397383"/>
                    <a:pt x="542735" y="398431"/>
                    <a:pt x="540925" y="398050"/>
                  </a:cubicBezTo>
                  <a:cubicBezTo>
                    <a:pt x="541020" y="397193"/>
                    <a:pt x="541115" y="396335"/>
                    <a:pt x="541306" y="395097"/>
                  </a:cubicBezTo>
                  <a:cubicBezTo>
                    <a:pt x="538734" y="394811"/>
                    <a:pt x="536067" y="394335"/>
                    <a:pt x="534353" y="395002"/>
                  </a:cubicBezTo>
                  <a:cubicBezTo>
                    <a:pt x="531114" y="391763"/>
                    <a:pt x="528257" y="385667"/>
                    <a:pt x="524447" y="384620"/>
                  </a:cubicBezTo>
                  <a:cubicBezTo>
                    <a:pt x="524351" y="387096"/>
                    <a:pt x="524161" y="389382"/>
                    <a:pt x="522161" y="389668"/>
                  </a:cubicBezTo>
                  <a:cubicBezTo>
                    <a:pt x="520827" y="387763"/>
                    <a:pt x="517779" y="387572"/>
                    <a:pt x="516731" y="385477"/>
                  </a:cubicBezTo>
                  <a:cubicBezTo>
                    <a:pt x="517779" y="384048"/>
                    <a:pt x="519208" y="382905"/>
                    <a:pt x="520160" y="381286"/>
                  </a:cubicBezTo>
                  <a:cubicBezTo>
                    <a:pt x="518922" y="379952"/>
                    <a:pt x="517017" y="379095"/>
                    <a:pt x="516446" y="377381"/>
                  </a:cubicBezTo>
                  <a:cubicBezTo>
                    <a:pt x="517493" y="369094"/>
                    <a:pt x="518541" y="360902"/>
                    <a:pt x="522827" y="356616"/>
                  </a:cubicBezTo>
                  <a:cubicBezTo>
                    <a:pt x="520065" y="350520"/>
                    <a:pt x="525399" y="345472"/>
                    <a:pt x="528447" y="342710"/>
                  </a:cubicBezTo>
                  <a:cubicBezTo>
                    <a:pt x="529209" y="342043"/>
                    <a:pt x="530924" y="342329"/>
                    <a:pt x="532447" y="342519"/>
                  </a:cubicBezTo>
                  <a:cubicBezTo>
                    <a:pt x="534162" y="340043"/>
                    <a:pt x="538353" y="340995"/>
                    <a:pt x="540544" y="338804"/>
                  </a:cubicBezTo>
                  <a:cubicBezTo>
                    <a:pt x="541972" y="338995"/>
                    <a:pt x="543592" y="339185"/>
                    <a:pt x="545116" y="339185"/>
                  </a:cubicBezTo>
                  <a:cubicBezTo>
                    <a:pt x="547021" y="338900"/>
                    <a:pt x="545878" y="334613"/>
                    <a:pt x="547973" y="334232"/>
                  </a:cubicBezTo>
                  <a:cubicBezTo>
                    <a:pt x="550640" y="334709"/>
                    <a:pt x="553307" y="334994"/>
                    <a:pt x="555974" y="335280"/>
                  </a:cubicBezTo>
                  <a:cubicBezTo>
                    <a:pt x="557308" y="333470"/>
                    <a:pt x="555593" y="331946"/>
                    <a:pt x="557594" y="330708"/>
                  </a:cubicBezTo>
                  <a:cubicBezTo>
                    <a:pt x="560261" y="331089"/>
                    <a:pt x="563023" y="331375"/>
                    <a:pt x="565690" y="331565"/>
                  </a:cubicBezTo>
                  <a:cubicBezTo>
                    <a:pt x="566928" y="330994"/>
                    <a:pt x="565785" y="327088"/>
                    <a:pt x="567880" y="327279"/>
                  </a:cubicBezTo>
                  <a:cubicBezTo>
                    <a:pt x="575215" y="327088"/>
                    <a:pt x="580072" y="327755"/>
                    <a:pt x="585502" y="325279"/>
                  </a:cubicBezTo>
                  <a:cubicBezTo>
                    <a:pt x="586264" y="322802"/>
                    <a:pt x="589026" y="321183"/>
                    <a:pt x="587978" y="318516"/>
                  </a:cubicBezTo>
                  <a:cubicBezTo>
                    <a:pt x="589217" y="316992"/>
                    <a:pt x="592550" y="318230"/>
                    <a:pt x="594551" y="317468"/>
                  </a:cubicBezTo>
                  <a:cubicBezTo>
                    <a:pt x="594741" y="315468"/>
                    <a:pt x="594932" y="313468"/>
                    <a:pt x="595122" y="311753"/>
                  </a:cubicBezTo>
                  <a:cubicBezTo>
                    <a:pt x="598265" y="311277"/>
                    <a:pt x="598742" y="304610"/>
                    <a:pt x="597218" y="302038"/>
                  </a:cubicBezTo>
                  <a:cubicBezTo>
                    <a:pt x="598837" y="301276"/>
                    <a:pt x="600742" y="300800"/>
                    <a:pt x="600647" y="297847"/>
                  </a:cubicBezTo>
                  <a:cubicBezTo>
                    <a:pt x="599789" y="297371"/>
                    <a:pt x="597313" y="298228"/>
                    <a:pt x="597313" y="296894"/>
                  </a:cubicBezTo>
                  <a:cubicBezTo>
                    <a:pt x="596075" y="291560"/>
                    <a:pt x="598170" y="289274"/>
                    <a:pt x="596932" y="285179"/>
                  </a:cubicBezTo>
                  <a:cubicBezTo>
                    <a:pt x="598646" y="284893"/>
                    <a:pt x="599504" y="283559"/>
                    <a:pt x="601694" y="284036"/>
                  </a:cubicBezTo>
                  <a:cubicBezTo>
                    <a:pt x="600932" y="279178"/>
                    <a:pt x="603218" y="275273"/>
                    <a:pt x="607886" y="275368"/>
                  </a:cubicBezTo>
                  <a:cubicBezTo>
                    <a:pt x="608171" y="273558"/>
                    <a:pt x="606266" y="273463"/>
                    <a:pt x="607124" y="271177"/>
                  </a:cubicBezTo>
                  <a:cubicBezTo>
                    <a:pt x="609600" y="270510"/>
                    <a:pt x="612172" y="270129"/>
                    <a:pt x="614363" y="269177"/>
                  </a:cubicBezTo>
                  <a:cubicBezTo>
                    <a:pt x="615410" y="267938"/>
                    <a:pt x="614172" y="266510"/>
                    <a:pt x="614744" y="265176"/>
                  </a:cubicBezTo>
                  <a:cubicBezTo>
                    <a:pt x="615696" y="263462"/>
                    <a:pt x="619316" y="263081"/>
                    <a:pt x="621030" y="261176"/>
                  </a:cubicBezTo>
                  <a:cubicBezTo>
                    <a:pt x="623126" y="258889"/>
                    <a:pt x="621792" y="256413"/>
                    <a:pt x="624650" y="255746"/>
                  </a:cubicBezTo>
                  <a:cubicBezTo>
                    <a:pt x="626078" y="255937"/>
                    <a:pt x="627317" y="256032"/>
                    <a:pt x="628174" y="255556"/>
                  </a:cubicBezTo>
                  <a:cubicBezTo>
                    <a:pt x="628936" y="254603"/>
                    <a:pt x="629031" y="252317"/>
                    <a:pt x="629793" y="251079"/>
                  </a:cubicBezTo>
                  <a:cubicBezTo>
                    <a:pt x="634841" y="250508"/>
                    <a:pt x="633984" y="242316"/>
                    <a:pt x="639509" y="242221"/>
                  </a:cubicBezTo>
                  <a:cubicBezTo>
                    <a:pt x="642366" y="238125"/>
                    <a:pt x="646367" y="235553"/>
                    <a:pt x="649891" y="232315"/>
                  </a:cubicBezTo>
                  <a:cubicBezTo>
                    <a:pt x="651129" y="231648"/>
                    <a:pt x="652748" y="231553"/>
                    <a:pt x="654082" y="230886"/>
                  </a:cubicBezTo>
                  <a:cubicBezTo>
                    <a:pt x="653987" y="228219"/>
                    <a:pt x="655225" y="227266"/>
                    <a:pt x="656844" y="226600"/>
                  </a:cubicBezTo>
                  <a:cubicBezTo>
                    <a:pt x="656177" y="223457"/>
                    <a:pt x="658463" y="221266"/>
                    <a:pt x="661035" y="220123"/>
                  </a:cubicBezTo>
                  <a:cubicBezTo>
                    <a:pt x="660940" y="218027"/>
                    <a:pt x="660463" y="216789"/>
                    <a:pt x="662654" y="216217"/>
                  </a:cubicBezTo>
                  <a:cubicBezTo>
                    <a:pt x="664178" y="216694"/>
                    <a:pt x="663702" y="218885"/>
                    <a:pt x="665131" y="219456"/>
                  </a:cubicBezTo>
                  <a:cubicBezTo>
                    <a:pt x="666369" y="216503"/>
                    <a:pt x="668655" y="214598"/>
                    <a:pt x="669608" y="211169"/>
                  </a:cubicBezTo>
                  <a:cubicBezTo>
                    <a:pt x="674465" y="210312"/>
                    <a:pt x="676751" y="205168"/>
                    <a:pt x="678180" y="201644"/>
                  </a:cubicBezTo>
                  <a:cubicBezTo>
                    <a:pt x="679895" y="200120"/>
                    <a:pt x="679799" y="204216"/>
                    <a:pt x="681514" y="202692"/>
                  </a:cubicBezTo>
                  <a:cubicBezTo>
                    <a:pt x="683324" y="198215"/>
                    <a:pt x="686943" y="195929"/>
                    <a:pt x="689610" y="192500"/>
                  </a:cubicBezTo>
                  <a:cubicBezTo>
                    <a:pt x="691134" y="193167"/>
                    <a:pt x="691325" y="191738"/>
                    <a:pt x="692563" y="192119"/>
                  </a:cubicBezTo>
                  <a:cubicBezTo>
                    <a:pt x="693325" y="190595"/>
                    <a:pt x="693611" y="188786"/>
                    <a:pt x="693706" y="186500"/>
                  </a:cubicBezTo>
                  <a:cubicBezTo>
                    <a:pt x="697802" y="185261"/>
                    <a:pt x="701707" y="183642"/>
                    <a:pt x="701707" y="177451"/>
                  </a:cubicBezTo>
                  <a:cubicBezTo>
                    <a:pt x="703707" y="176022"/>
                    <a:pt x="704469" y="173069"/>
                    <a:pt x="708470" y="174212"/>
                  </a:cubicBezTo>
                  <a:cubicBezTo>
                    <a:pt x="708374" y="168783"/>
                    <a:pt x="711137" y="166973"/>
                    <a:pt x="710946" y="161735"/>
                  </a:cubicBezTo>
                  <a:cubicBezTo>
                    <a:pt x="716566" y="160115"/>
                    <a:pt x="714851" y="153543"/>
                    <a:pt x="715994" y="148400"/>
                  </a:cubicBezTo>
                  <a:cubicBezTo>
                    <a:pt x="716089" y="147542"/>
                    <a:pt x="717137" y="146971"/>
                    <a:pt x="717423" y="146209"/>
                  </a:cubicBezTo>
                  <a:cubicBezTo>
                    <a:pt x="718376" y="143447"/>
                    <a:pt x="717137" y="141161"/>
                    <a:pt x="717137" y="138017"/>
                  </a:cubicBezTo>
                  <a:cubicBezTo>
                    <a:pt x="717233" y="132302"/>
                    <a:pt x="718757" y="126492"/>
                    <a:pt x="719042" y="121349"/>
                  </a:cubicBezTo>
                  <a:cubicBezTo>
                    <a:pt x="717899" y="119253"/>
                    <a:pt x="716947" y="116967"/>
                    <a:pt x="716280" y="114681"/>
                  </a:cubicBezTo>
                  <a:cubicBezTo>
                    <a:pt x="716471" y="112681"/>
                    <a:pt x="716661" y="110871"/>
                    <a:pt x="716852" y="108871"/>
                  </a:cubicBezTo>
                  <a:cubicBezTo>
                    <a:pt x="715232" y="106680"/>
                    <a:pt x="713137" y="102775"/>
                    <a:pt x="714375" y="99822"/>
                  </a:cubicBezTo>
                  <a:cubicBezTo>
                    <a:pt x="709898" y="93155"/>
                    <a:pt x="706755" y="85439"/>
                    <a:pt x="702755" y="78295"/>
                  </a:cubicBezTo>
                  <a:cubicBezTo>
                    <a:pt x="698563" y="76391"/>
                    <a:pt x="696849" y="72390"/>
                    <a:pt x="695611" y="68199"/>
                  </a:cubicBezTo>
                  <a:cubicBezTo>
                    <a:pt x="693134" y="69247"/>
                    <a:pt x="691705" y="67056"/>
                    <a:pt x="690277" y="65627"/>
                  </a:cubicBezTo>
                  <a:cubicBezTo>
                    <a:pt x="689134" y="62389"/>
                    <a:pt x="687800" y="59245"/>
                    <a:pt x="683419" y="58674"/>
                  </a:cubicBezTo>
                  <a:cubicBezTo>
                    <a:pt x="679799" y="54388"/>
                    <a:pt x="677704" y="48863"/>
                    <a:pt x="671322" y="46958"/>
                  </a:cubicBezTo>
                  <a:cubicBezTo>
                    <a:pt x="669512" y="41815"/>
                    <a:pt x="662464" y="40957"/>
                    <a:pt x="659606" y="36862"/>
                  </a:cubicBezTo>
                  <a:cubicBezTo>
                    <a:pt x="659130" y="35623"/>
                    <a:pt x="659321" y="33528"/>
                    <a:pt x="658368" y="32671"/>
                  </a:cubicBezTo>
                  <a:cubicBezTo>
                    <a:pt x="655130" y="31814"/>
                    <a:pt x="654558" y="34385"/>
                    <a:pt x="651415" y="33623"/>
                  </a:cubicBezTo>
                  <a:cubicBezTo>
                    <a:pt x="645986" y="26670"/>
                    <a:pt x="639794" y="21717"/>
                    <a:pt x="625316" y="22098"/>
                  </a:cubicBezTo>
                  <a:cubicBezTo>
                    <a:pt x="625888" y="21622"/>
                    <a:pt x="627126" y="18764"/>
                    <a:pt x="625126" y="19050"/>
                  </a:cubicBezTo>
                  <a:cubicBezTo>
                    <a:pt x="622078" y="18383"/>
                    <a:pt x="624459" y="21431"/>
                    <a:pt x="623030" y="21717"/>
                  </a:cubicBezTo>
                  <a:cubicBezTo>
                    <a:pt x="621506" y="21527"/>
                    <a:pt x="619887" y="21336"/>
                    <a:pt x="618458" y="21241"/>
                  </a:cubicBezTo>
                  <a:cubicBezTo>
                    <a:pt x="618363" y="20098"/>
                    <a:pt x="619125" y="20003"/>
                    <a:pt x="619220" y="19050"/>
                  </a:cubicBezTo>
                  <a:cubicBezTo>
                    <a:pt x="615696" y="16955"/>
                    <a:pt x="611314" y="18193"/>
                    <a:pt x="604933" y="17431"/>
                  </a:cubicBezTo>
                  <a:cubicBezTo>
                    <a:pt x="603218" y="16669"/>
                    <a:pt x="603409" y="14288"/>
                    <a:pt x="601218" y="14097"/>
                  </a:cubicBezTo>
                  <a:cubicBezTo>
                    <a:pt x="598646" y="12859"/>
                    <a:pt x="596741" y="14954"/>
                    <a:pt x="594170" y="15049"/>
                  </a:cubicBezTo>
                  <a:cubicBezTo>
                    <a:pt x="586550" y="15335"/>
                    <a:pt x="578739" y="11811"/>
                    <a:pt x="571405" y="10763"/>
                  </a:cubicBezTo>
                  <a:cubicBezTo>
                    <a:pt x="570167" y="11811"/>
                    <a:pt x="571595" y="11906"/>
                    <a:pt x="571024" y="13621"/>
                  </a:cubicBezTo>
                  <a:cubicBezTo>
                    <a:pt x="569595" y="13430"/>
                    <a:pt x="569405" y="12287"/>
                    <a:pt x="568166" y="13335"/>
                  </a:cubicBezTo>
                  <a:cubicBezTo>
                    <a:pt x="567500" y="14478"/>
                    <a:pt x="569690" y="15526"/>
                    <a:pt x="567976" y="15716"/>
                  </a:cubicBezTo>
                  <a:cubicBezTo>
                    <a:pt x="565213" y="14764"/>
                    <a:pt x="565309" y="17145"/>
                    <a:pt x="562547" y="16193"/>
                  </a:cubicBezTo>
                  <a:cubicBezTo>
                    <a:pt x="561594" y="13240"/>
                    <a:pt x="561118" y="11335"/>
                    <a:pt x="562261" y="7430"/>
                  </a:cubicBezTo>
                  <a:cubicBezTo>
                    <a:pt x="561308" y="7430"/>
                    <a:pt x="560451" y="7334"/>
                    <a:pt x="559499" y="7144"/>
                  </a:cubicBezTo>
                  <a:cubicBezTo>
                    <a:pt x="558737" y="10382"/>
                    <a:pt x="560070" y="12764"/>
                    <a:pt x="556355" y="14288"/>
                  </a:cubicBezTo>
                  <a:cubicBezTo>
                    <a:pt x="553974" y="15335"/>
                    <a:pt x="547021" y="14669"/>
                    <a:pt x="544830" y="13621"/>
                  </a:cubicBezTo>
                  <a:cubicBezTo>
                    <a:pt x="543401" y="15431"/>
                    <a:pt x="537972" y="17812"/>
                    <a:pt x="536067" y="14478"/>
                  </a:cubicBezTo>
                  <a:cubicBezTo>
                    <a:pt x="535972" y="12382"/>
                    <a:pt x="536924" y="9716"/>
                    <a:pt x="536067" y="8572"/>
                  </a:cubicBezTo>
                  <a:cubicBezTo>
                    <a:pt x="534448" y="7334"/>
                    <a:pt x="530543" y="7715"/>
                    <a:pt x="527971" y="7239"/>
                  </a:cubicBezTo>
                  <a:cubicBezTo>
                    <a:pt x="525589" y="10858"/>
                    <a:pt x="520065" y="7906"/>
                    <a:pt x="516541" y="11144"/>
                  </a:cubicBezTo>
                  <a:cubicBezTo>
                    <a:pt x="512826" y="10478"/>
                    <a:pt x="511588" y="10382"/>
                    <a:pt x="508635" y="9716"/>
                  </a:cubicBezTo>
                  <a:cubicBezTo>
                    <a:pt x="506063" y="14192"/>
                    <a:pt x="496919" y="10573"/>
                    <a:pt x="490633" y="10478"/>
                  </a:cubicBezTo>
                  <a:cubicBezTo>
                    <a:pt x="488918" y="15049"/>
                    <a:pt x="481679" y="16193"/>
                    <a:pt x="478822" y="11525"/>
                  </a:cubicBezTo>
                  <a:cubicBezTo>
                    <a:pt x="476726" y="12764"/>
                    <a:pt x="475583" y="15049"/>
                    <a:pt x="473678" y="16288"/>
                  </a:cubicBezTo>
                  <a:cubicBezTo>
                    <a:pt x="467963" y="15621"/>
                    <a:pt x="462153" y="14954"/>
                    <a:pt x="456438" y="14288"/>
                  </a:cubicBezTo>
                  <a:cubicBezTo>
                    <a:pt x="454819" y="16288"/>
                    <a:pt x="453104" y="17812"/>
                    <a:pt x="451676" y="20193"/>
                  </a:cubicBezTo>
                  <a:cubicBezTo>
                    <a:pt x="447675" y="18955"/>
                    <a:pt x="439864" y="18193"/>
                    <a:pt x="436436" y="21336"/>
                  </a:cubicBezTo>
                  <a:cubicBezTo>
                    <a:pt x="434340" y="21145"/>
                    <a:pt x="432245" y="20860"/>
                    <a:pt x="430054" y="20765"/>
                  </a:cubicBezTo>
                  <a:cubicBezTo>
                    <a:pt x="421291" y="28289"/>
                    <a:pt x="401479" y="21907"/>
                    <a:pt x="392049" y="28766"/>
                  </a:cubicBezTo>
                  <a:cubicBezTo>
                    <a:pt x="389858" y="28099"/>
                    <a:pt x="388620" y="28861"/>
                    <a:pt x="387287" y="29337"/>
                  </a:cubicBezTo>
                  <a:cubicBezTo>
                    <a:pt x="387191" y="30956"/>
                    <a:pt x="386905" y="32861"/>
                    <a:pt x="386715" y="34576"/>
                  </a:cubicBezTo>
                  <a:cubicBezTo>
                    <a:pt x="389858" y="35147"/>
                    <a:pt x="390525" y="37719"/>
                    <a:pt x="390716" y="40672"/>
                  </a:cubicBezTo>
                  <a:cubicBezTo>
                    <a:pt x="395478" y="40005"/>
                    <a:pt x="393763" y="44577"/>
                    <a:pt x="398526" y="43910"/>
                  </a:cubicBezTo>
                  <a:cubicBezTo>
                    <a:pt x="398907" y="47244"/>
                    <a:pt x="402812" y="48101"/>
                    <a:pt x="404813" y="49911"/>
                  </a:cubicBezTo>
                  <a:cubicBezTo>
                    <a:pt x="405479" y="50482"/>
                    <a:pt x="405575" y="52197"/>
                    <a:pt x="406241" y="52864"/>
                  </a:cubicBezTo>
                  <a:cubicBezTo>
                    <a:pt x="406527" y="53245"/>
                    <a:pt x="408527" y="53245"/>
                    <a:pt x="409004" y="53816"/>
                  </a:cubicBezTo>
                  <a:cubicBezTo>
                    <a:pt x="409289" y="54007"/>
                    <a:pt x="409194" y="55435"/>
                    <a:pt x="409385" y="55626"/>
                  </a:cubicBezTo>
                  <a:cubicBezTo>
                    <a:pt x="411671" y="57245"/>
                    <a:pt x="414814" y="57150"/>
                    <a:pt x="417100" y="58769"/>
                  </a:cubicBezTo>
                  <a:cubicBezTo>
                    <a:pt x="418719" y="60007"/>
                    <a:pt x="419671" y="62008"/>
                    <a:pt x="421386" y="63341"/>
                  </a:cubicBezTo>
                  <a:cubicBezTo>
                    <a:pt x="423386" y="64865"/>
                    <a:pt x="426530" y="65532"/>
                    <a:pt x="428530" y="66961"/>
                  </a:cubicBezTo>
                  <a:cubicBezTo>
                    <a:pt x="430530" y="68485"/>
                    <a:pt x="434626" y="72104"/>
                    <a:pt x="435959" y="73628"/>
                  </a:cubicBezTo>
                  <a:cubicBezTo>
                    <a:pt x="436340" y="74009"/>
                    <a:pt x="435578" y="75533"/>
                    <a:pt x="436150" y="76581"/>
                  </a:cubicBezTo>
                  <a:cubicBezTo>
                    <a:pt x="436912" y="77533"/>
                    <a:pt x="438436" y="77724"/>
                    <a:pt x="438817" y="78486"/>
                  </a:cubicBezTo>
                  <a:cubicBezTo>
                    <a:pt x="439484" y="79629"/>
                    <a:pt x="439293" y="81344"/>
                    <a:pt x="440150" y="82010"/>
                  </a:cubicBezTo>
                  <a:cubicBezTo>
                    <a:pt x="442341" y="83249"/>
                    <a:pt x="446151" y="83344"/>
                    <a:pt x="449389" y="83630"/>
                  </a:cubicBezTo>
                  <a:cubicBezTo>
                    <a:pt x="453771" y="87535"/>
                    <a:pt x="457581" y="89059"/>
                    <a:pt x="464915" y="90107"/>
                  </a:cubicBezTo>
                  <a:cubicBezTo>
                    <a:pt x="466916" y="93059"/>
                    <a:pt x="471297" y="94012"/>
                    <a:pt x="472154" y="97822"/>
                  </a:cubicBezTo>
                  <a:cubicBezTo>
                    <a:pt x="467392" y="112014"/>
                    <a:pt x="468916" y="132683"/>
                    <a:pt x="464153" y="148781"/>
                  </a:cubicBezTo>
                  <a:cubicBezTo>
                    <a:pt x="460820" y="152210"/>
                    <a:pt x="456057" y="153448"/>
                    <a:pt x="449485" y="151162"/>
                  </a:cubicBezTo>
                  <a:cubicBezTo>
                    <a:pt x="445961" y="153162"/>
                    <a:pt x="440436" y="152590"/>
                    <a:pt x="434816" y="152019"/>
                  </a:cubicBezTo>
                  <a:cubicBezTo>
                    <a:pt x="432245" y="155543"/>
                    <a:pt x="424720" y="152400"/>
                    <a:pt x="421672" y="155162"/>
                  </a:cubicBezTo>
                  <a:cubicBezTo>
                    <a:pt x="417767" y="154305"/>
                    <a:pt x="415862" y="155924"/>
                    <a:pt x="413861" y="157258"/>
                  </a:cubicBezTo>
                  <a:cubicBezTo>
                    <a:pt x="412242" y="155829"/>
                    <a:pt x="409670" y="157353"/>
                    <a:pt x="406908" y="156496"/>
                  </a:cubicBezTo>
                  <a:cubicBezTo>
                    <a:pt x="405955" y="156877"/>
                    <a:pt x="405575" y="158210"/>
                    <a:pt x="404432" y="158496"/>
                  </a:cubicBezTo>
                  <a:cubicBezTo>
                    <a:pt x="402050" y="158306"/>
                    <a:pt x="399764" y="158020"/>
                    <a:pt x="397478" y="157734"/>
                  </a:cubicBezTo>
                  <a:cubicBezTo>
                    <a:pt x="396812" y="155734"/>
                    <a:pt x="394430" y="155067"/>
                    <a:pt x="392144" y="154305"/>
                  </a:cubicBezTo>
                  <a:cubicBezTo>
                    <a:pt x="392906" y="148209"/>
                    <a:pt x="387763" y="146876"/>
                    <a:pt x="385763" y="143065"/>
                  </a:cubicBezTo>
                  <a:cubicBezTo>
                    <a:pt x="386048" y="141541"/>
                    <a:pt x="385953" y="139827"/>
                    <a:pt x="386810" y="139065"/>
                  </a:cubicBezTo>
                  <a:cubicBezTo>
                    <a:pt x="384524" y="135446"/>
                    <a:pt x="381381" y="132588"/>
                    <a:pt x="379286" y="128873"/>
                  </a:cubicBezTo>
                  <a:cubicBezTo>
                    <a:pt x="374523" y="128397"/>
                    <a:pt x="375190" y="123444"/>
                    <a:pt x="369951" y="123254"/>
                  </a:cubicBezTo>
                  <a:cubicBezTo>
                    <a:pt x="369475" y="122206"/>
                    <a:pt x="368713" y="121444"/>
                    <a:pt x="368522" y="120301"/>
                  </a:cubicBezTo>
                  <a:cubicBezTo>
                    <a:pt x="366998" y="120015"/>
                    <a:pt x="365379" y="119920"/>
                    <a:pt x="363950" y="119729"/>
                  </a:cubicBezTo>
                  <a:cubicBezTo>
                    <a:pt x="362236" y="118396"/>
                    <a:pt x="363093" y="115157"/>
                    <a:pt x="360426" y="114681"/>
                  </a:cubicBezTo>
                  <a:cubicBezTo>
                    <a:pt x="356616" y="114776"/>
                    <a:pt x="355283" y="117729"/>
                    <a:pt x="350330" y="116491"/>
                  </a:cubicBezTo>
                  <a:cubicBezTo>
                    <a:pt x="347948" y="118301"/>
                    <a:pt x="346996" y="122396"/>
                    <a:pt x="344329" y="123920"/>
                  </a:cubicBezTo>
                  <a:cubicBezTo>
                    <a:pt x="344043" y="125825"/>
                    <a:pt x="343948" y="127444"/>
                    <a:pt x="343757" y="129159"/>
                  </a:cubicBezTo>
                  <a:cubicBezTo>
                    <a:pt x="341090" y="129635"/>
                    <a:pt x="340709" y="132779"/>
                    <a:pt x="340519" y="136303"/>
                  </a:cubicBezTo>
                  <a:cubicBezTo>
                    <a:pt x="344329" y="137065"/>
                    <a:pt x="345662" y="139541"/>
                    <a:pt x="348044" y="141256"/>
                  </a:cubicBezTo>
                  <a:cubicBezTo>
                    <a:pt x="347663" y="142113"/>
                    <a:pt x="346996" y="142589"/>
                    <a:pt x="346138" y="142780"/>
                  </a:cubicBezTo>
                  <a:cubicBezTo>
                    <a:pt x="344996" y="140399"/>
                    <a:pt x="341852" y="139541"/>
                    <a:pt x="338423" y="139065"/>
                  </a:cubicBezTo>
                  <a:cubicBezTo>
                    <a:pt x="337757" y="141732"/>
                    <a:pt x="336613" y="143828"/>
                    <a:pt x="334899" y="145066"/>
                  </a:cubicBezTo>
                  <a:cubicBezTo>
                    <a:pt x="335089" y="147733"/>
                    <a:pt x="330422" y="149257"/>
                    <a:pt x="331184" y="152686"/>
                  </a:cubicBezTo>
                  <a:cubicBezTo>
                    <a:pt x="329565" y="152210"/>
                    <a:pt x="329851" y="153734"/>
                    <a:pt x="328708" y="153543"/>
                  </a:cubicBezTo>
                  <a:cubicBezTo>
                    <a:pt x="328517" y="155353"/>
                    <a:pt x="328327" y="157067"/>
                    <a:pt x="328136" y="158782"/>
                  </a:cubicBezTo>
                  <a:cubicBezTo>
                    <a:pt x="329184" y="159734"/>
                    <a:pt x="330518" y="160401"/>
                    <a:pt x="330708" y="161925"/>
                  </a:cubicBezTo>
                  <a:cubicBezTo>
                    <a:pt x="329851" y="165068"/>
                    <a:pt x="328136" y="167068"/>
                    <a:pt x="324898" y="167164"/>
                  </a:cubicBezTo>
                  <a:cubicBezTo>
                    <a:pt x="323279" y="166307"/>
                    <a:pt x="322802" y="164592"/>
                    <a:pt x="321278" y="163735"/>
                  </a:cubicBezTo>
                  <a:cubicBezTo>
                    <a:pt x="318802" y="166402"/>
                    <a:pt x="321469" y="168878"/>
                    <a:pt x="322231" y="170783"/>
                  </a:cubicBezTo>
                  <a:cubicBezTo>
                    <a:pt x="319564" y="175355"/>
                    <a:pt x="320230" y="184499"/>
                    <a:pt x="315278" y="186309"/>
                  </a:cubicBezTo>
                  <a:cubicBezTo>
                    <a:pt x="315373" y="188786"/>
                    <a:pt x="315373" y="188786"/>
                    <a:pt x="314611" y="190976"/>
                  </a:cubicBezTo>
                  <a:cubicBezTo>
                    <a:pt x="316421" y="191643"/>
                    <a:pt x="319183" y="196977"/>
                    <a:pt x="315182" y="197358"/>
                  </a:cubicBezTo>
                  <a:cubicBezTo>
                    <a:pt x="313754" y="196787"/>
                    <a:pt x="314230" y="194596"/>
                    <a:pt x="314516" y="192691"/>
                  </a:cubicBezTo>
                  <a:cubicBezTo>
                    <a:pt x="309848" y="191357"/>
                    <a:pt x="309277" y="195072"/>
                    <a:pt x="306514" y="196406"/>
                  </a:cubicBezTo>
                  <a:cubicBezTo>
                    <a:pt x="302705" y="195453"/>
                    <a:pt x="298704" y="195834"/>
                    <a:pt x="300419" y="199739"/>
                  </a:cubicBezTo>
                  <a:cubicBezTo>
                    <a:pt x="302895" y="199930"/>
                    <a:pt x="305943" y="199930"/>
                    <a:pt x="306038" y="202025"/>
                  </a:cubicBezTo>
                  <a:cubicBezTo>
                    <a:pt x="302609" y="203740"/>
                    <a:pt x="301562" y="208312"/>
                    <a:pt x="296609" y="208026"/>
                  </a:cubicBezTo>
                  <a:cubicBezTo>
                    <a:pt x="297275" y="214027"/>
                    <a:pt x="293180" y="213932"/>
                    <a:pt x="292037" y="217551"/>
                  </a:cubicBezTo>
                  <a:cubicBezTo>
                    <a:pt x="292513" y="217646"/>
                    <a:pt x="292703" y="218027"/>
                    <a:pt x="292608" y="218694"/>
                  </a:cubicBezTo>
                  <a:cubicBezTo>
                    <a:pt x="293751" y="220123"/>
                    <a:pt x="295370" y="218885"/>
                    <a:pt x="297180" y="219265"/>
                  </a:cubicBezTo>
                  <a:cubicBezTo>
                    <a:pt x="297752" y="217170"/>
                    <a:pt x="298418" y="214979"/>
                    <a:pt x="298513" y="212217"/>
                  </a:cubicBezTo>
                  <a:cubicBezTo>
                    <a:pt x="300038" y="212122"/>
                    <a:pt x="300419" y="210693"/>
                    <a:pt x="302228" y="210979"/>
                  </a:cubicBezTo>
                  <a:cubicBezTo>
                    <a:pt x="302895" y="212122"/>
                    <a:pt x="304991" y="212122"/>
                    <a:pt x="304705" y="214027"/>
                  </a:cubicBezTo>
                  <a:cubicBezTo>
                    <a:pt x="302705" y="216884"/>
                    <a:pt x="299561" y="218027"/>
                    <a:pt x="296989" y="220218"/>
                  </a:cubicBezTo>
                  <a:cubicBezTo>
                    <a:pt x="298609" y="222504"/>
                    <a:pt x="301085" y="223933"/>
                    <a:pt x="302133" y="226600"/>
                  </a:cubicBezTo>
                  <a:cubicBezTo>
                    <a:pt x="305753" y="226219"/>
                    <a:pt x="306134" y="228219"/>
                    <a:pt x="307562" y="229553"/>
                  </a:cubicBezTo>
                  <a:cubicBezTo>
                    <a:pt x="308324" y="228124"/>
                    <a:pt x="310134" y="227838"/>
                    <a:pt x="310896" y="226409"/>
                  </a:cubicBezTo>
                  <a:cubicBezTo>
                    <a:pt x="310229" y="225457"/>
                    <a:pt x="308229" y="225362"/>
                    <a:pt x="308896" y="223361"/>
                  </a:cubicBezTo>
                  <a:cubicBezTo>
                    <a:pt x="310610" y="218694"/>
                    <a:pt x="315182" y="217646"/>
                    <a:pt x="317468" y="213741"/>
                  </a:cubicBezTo>
                  <a:cubicBezTo>
                    <a:pt x="316897" y="210122"/>
                    <a:pt x="312134" y="210122"/>
                    <a:pt x="310515" y="207264"/>
                  </a:cubicBezTo>
                  <a:cubicBezTo>
                    <a:pt x="314135" y="205454"/>
                    <a:pt x="317659" y="200597"/>
                    <a:pt x="321183" y="200882"/>
                  </a:cubicBezTo>
                  <a:cubicBezTo>
                    <a:pt x="320326" y="203549"/>
                    <a:pt x="316992" y="202978"/>
                    <a:pt x="316516" y="206121"/>
                  </a:cubicBezTo>
                  <a:cubicBezTo>
                    <a:pt x="317659" y="206978"/>
                    <a:pt x="317945" y="208502"/>
                    <a:pt x="319659" y="208788"/>
                  </a:cubicBezTo>
                  <a:cubicBezTo>
                    <a:pt x="322612" y="207836"/>
                    <a:pt x="322326" y="202978"/>
                    <a:pt x="325660" y="202502"/>
                  </a:cubicBezTo>
                  <a:cubicBezTo>
                    <a:pt x="326136" y="202502"/>
                    <a:pt x="326422" y="202502"/>
                    <a:pt x="326803" y="202597"/>
                  </a:cubicBezTo>
                  <a:cubicBezTo>
                    <a:pt x="328994" y="203644"/>
                    <a:pt x="328041" y="206788"/>
                    <a:pt x="327279" y="208979"/>
                  </a:cubicBezTo>
                  <a:cubicBezTo>
                    <a:pt x="328041" y="210312"/>
                    <a:pt x="329089" y="211360"/>
                    <a:pt x="329755" y="212693"/>
                  </a:cubicBezTo>
                  <a:cubicBezTo>
                    <a:pt x="329279" y="219551"/>
                    <a:pt x="325755" y="226409"/>
                    <a:pt x="325184" y="233172"/>
                  </a:cubicBezTo>
                  <a:cubicBezTo>
                    <a:pt x="324612" y="239363"/>
                    <a:pt x="327088" y="244602"/>
                    <a:pt x="327470" y="249650"/>
                  </a:cubicBezTo>
                  <a:cubicBezTo>
                    <a:pt x="327851" y="255270"/>
                    <a:pt x="327565" y="260985"/>
                    <a:pt x="327851" y="266605"/>
                  </a:cubicBezTo>
                  <a:cubicBezTo>
                    <a:pt x="328136" y="270701"/>
                    <a:pt x="329279" y="274130"/>
                    <a:pt x="329470" y="277844"/>
                  </a:cubicBezTo>
                  <a:cubicBezTo>
                    <a:pt x="330041" y="284702"/>
                    <a:pt x="330232" y="290417"/>
                    <a:pt x="333946" y="295180"/>
                  </a:cubicBezTo>
                  <a:cubicBezTo>
                    <a:pt x="333851" y="296704"/>
                    <a:pt x="333661" y="298228"/>
                    <a:pt x="333470" y="299752"/>
                  </a:cubicBezTo>
                  <a:cubicBezTo>
                    <a:pt x="336233" y="311468"/>
                    <a:pt x="338423" y="323660"/>
                    <a:pt x="344900" y="332423"/>
                  </a:cubicBezTo>
                  <a:cubicBezTo>
                    <a:pt x="343948" y="333470"/>
                    <a:pt x="343948" y="335566"/>
                    <a:pt x="343281" y="336899"/>
                  </a:cubicBezTo>
                  <a:cubicBezTo>
                    <a:pt x="343662" y="339757"/>
                    <a:pt x="348425" y="340995"/>
                    <a:pt x="345948" y="344710"/>
                  </a:cubicBezTo>
                  <a:cubicBezTo>
                    <a:pt x="347186" y="345853"/>
                    <a:pt x="349758" y="346138"/>
                    <a:pt x="350806" y="347567"/>
                  </a:cubicBezTo>
                  <a:cubicBezTo>
                    <a:pt x="351092" y="351377"/>
                    <a:pt x="351663" y="354902"/>
                    <a:pt x="356330" y="355187"/>
                  </a:cubicBezTo>
                  <a:cubicBezTo>
                    <a:pt x="357378" y="358426"/>
                    <a:pt x="358616" y="361474"/>
                    <a:pt x="359378" y="364808"/>
                  </a:cubicBezTo>
                  <a:cubicBezTo>
                    <a:pt x="361188" y="365284"/>
                    <a:pt x="360902" y="363284"/>
                    <a:pt x="362998" y="364046"/>
                  </a:cubicBezTo>
                  <a:cubicBezTo>
                    <a:pt x="364998" y="366713"/>
                    <a:pt x="368618" y="368046"/>
                    <a:pt x="369094" y="371761"/>
                  </a:cubicBezTo>
                  <a:cubicBezTo>
                    <a:pt x="370046" y="371856"/>
                    <a:pt x="370904" y="371856"/>
                    <a:pt x="371856" y="372047"/>
                  </a:cubicBezTo>
                  <a:cubicBezTo>
                    <a:pt x="377190" y="381476"/>
                    <a:pt x="391096" y="383858"/>
                    <a:pt x="406432" y="385191"/>
                  </a:cubicBezTo>
                  <a:cubicBezTo>
                    <a:pt x="407003" y="383381"/>
                    <a:pt x="405384" y="382715"/>
                    <a:pt x="407384" y="382334"/>
                  </a:cubicBezTo>
                  <a:cubicBezTo>
                    <a:pt x="408242" y="383572"/>
                    <a:pt x="411099" y="383286"/>
                    <a:pt x="413099" y="383667"/>
                  </a:cubicBezTo>
                  <a:cubicBezTo>
                    <a:pt x="415004" y="381095"/>
                    <a:pt x="416433" y="382143"/>
                    <a:pt x="419005" y="381953"/>
                  </a:cubicBezTo>
                  <a:cubicBezTo>
                    <a:pt x="420243" y="381953"/>
                    <a:pt x="421386" y="380524"/>
                    <a:pt x="422148" y="380524"/>
                  </a:cubicBezTo>
                  <a:cubicBezTo>
                    <a:pt x="425672" y="380333"/>
                    <a:pt x="429482" y="381381"/>
                    <a:pt x="432911" y="382334"/>
                  </a:cubicBezTo>
                  <a:cubicBezTo>
                    <a:pt x="435483" y="385953"/>
                    <a:pt x="436531" y="392525"/>
                    <a:pt x="433007" y="396812"/>
                  </a:cubicBezTo>
                  <a:cubicBezTo>
                    <a:pt x="432435" y="399098"/>
                    <a:pt x="434245" y="399288"/>
                    <a:pt x="433673" y="401479"/>
                  </a:cubicBezTo>
                  <a:cubicBezTo>
                    <a:pt x="432149" y="405098"/>
                    <a:pt x="427101" y="404241"/>
                    <a:pt x="425387" y="407670"/>
                  </a:cubicBezTo>
                  <a:cubicBezTo>
                    <a:pt x="422910" y="407289"/>
                    <a:pt x="420434" y="407003"/>
                    <a:pt x="417862" y="406718"/>
                  </a:cubicBezTo>
                  <a:cubicBezTo>
                    <a:pt x="416338" y="407194"/>
                    <a:pt x="416909" y="410432"/>
                    <a:pt x="415576" y="411290"/>
                  </a:cubicBezTo>
                  <a:cubicBezTo>
                    <a:pt x="413195" y="411004"/>
                    <a:pt x="410623" y="410718"/>
                    <a:pt x="408051" y="410337"/>
                  </a:cubicBezTo>
                  <a:cubicBezTo>
                    <a:pt x="405955" y="411956"/>
                    <a:pt x="404051" y="414052"/>
                    <a:pt x="402241" y="416052"/>
                  </a:cubicBezTo>
                  <a:cubicBezTo>
                    <a:pt x="401288" y="414528"/>
                    <a:pt x="400907" y="412528"/>
                    <a:pt x="398050" y="412718"/>
                  </a:cubicBezTo>
                  <a:cubicBezTo>
                    <a:pt x="397574" y="413480"/>
                    <a:pt x="398336" y="415671"/>
                    <a:pt x="397097" y="415480"/>
                  </a:cubicBezTo>
                  <a:cubicBezTo>
                    <a:pt x="395764" y="415290"/>
                    <a:pt x="394430" y="415195"/>
                    <a:pt x="393192" y="415004"/>
                  </a:cubicBezTo>
                  <a:cubicBezTo>
                    <a:pt x="393002" y="413861"/>
                    <a:pt x="394335" y="411671"/>
                    <a:pt x="392335" y="412051"/>
                  </a:cubicBezTo>
                  <a:cubicBezTo>
                    <a:pt x="389382" y="412432"/>
                    <a:pt x="389668" y="415766"/>
                    <a:pt x="385763" y="413671"/>
                  </a:cubicBezTo>
                  <a:cubicBezTo>
                    <a:pt x="384905" y="415004"/>
                    <a:pt x="386810" y="416528"/>
                    <a:pt x="385477" y="416528"/>
                  </a:cubicBezTo>
                  <a:cubicBezTo>
                    <a:pt x="383858" y="416243"/>
                    <a:pt x="382048" y="416147"/>
                    <a:pt x="380333" y="416052"/>
                  </a:cubicBezTo>
                  <a:cubicBezTo>
                    <a:pt x="379190" y="420148"/>
                    <a:pt x="374999" y="420624"/>
                    <a:pt x="370999" y="421386"/>
                  </a:cubicBezTo>
                  <a:cubicBezTo>
                    <a:pt x="369951" y="422720"/>
                    <a:pt x="370332" y="426149"/>
                    <a:pt x="367855" y="423863"/>
                  </a:cubicBezTo>
                  <a:cubicBezTo>
                    <a:pt x="367665" y="424910"/>
                    <a:pt x="367665" y="425863"/>
                    <a:pt x="367475" y="426815"/>
                  </a:cubicBezTo>
                  <a:cubicBezTo>
                    <a:pt x="366141" y="426625"/>
                    <a:pt x="365855" y="425482"/>
                    <a:pt x="364712" y="426530"/>
                  </a:cubicBezTo>
                  <a:cubicBezTo>
                    <a:pt x="365951" y="429768"/>
                    <a:pt x="363379" y="428053"/>
                    <a:pt x="362141" y="428625"/>
                  </a:cubicBezTo>
                  <a:cubicBezTo>
                    <a:pt x="362045" y="429959"/>
                    <a:pt x="362998" y="430435"/>
                    <a:pt x="361760" y="431482"/>
                  </a:cubicBezTo>
                  <a:cubicBezTo>
                    <a:pt x="358616" y="429197"/>
                    <a:pt x="355949" y="432245"/>
                    <a:pt x="351949" y="431006"/>
                  </a:cubicBezTo>
                  <a:cubicBezTo>
                    <a:pt x="349282" y="431959"/>
                    <a:pt x="348139" y="435674"/>
                    <a:pt x="344614" y="433673"/>
                  </a:cubicBezTo>
                  <a:cubicBezTo>
                    <a:pt x="346138" y="437578"/>
                    <a:pt x="340709" y="437959"/>
                    <a:pt x="341471" y="440912"/>
                  </a:cubicBezTo>
                  <a:cubicBezTo>
                    <a:pt x="340805" y="440722"/>
                    <a:pt x="340043" y="440817"/>
                    <a:pt x="339280" y="440531"/>
                  </a:cubicBezTo>
                  <a:cubicBezTo>
                    <a:pt x="339852" y="444246"/>
                    <a:pt x="335375" y="441579"/>
                    <a:pt x="336328" y="445484"/>
                  </a:cubicBezTo>
                  <a:cubicBezTo>
                    <a:pt x="335661" y="444722"/>
                    <a:pt x="334328" y="444627"/>
                    <a:pt x="333470" y="445199"/>
                  </a:cubicBezTo>
                  <a:cubicBezTo>
                    <a:pt x="325374" y="450437"/>
                    <a:pt x="322326" y="461486"/>
                    <a:pt x="316135" y="468916"/>
                  </a:cubicBezTo>
                  <a:cubicBezTo>
                    <a:pt x="318230" y="474917"/>
                    <a:pt x="318135" y="485489"/>
                    <a:pt x="315849" y="493205"/>
                  </a:cubicBezTo>
                  <a:cubicBezTo>
                    <a:pt x="317563" y="493871"/>
                    <a:pt x="317087" y="496062"/>
                    <a:pt x="318992" y="496538"/>
                  </a:cubicBezTo>
                  <a:cubicBezTo>
                    <a:pt x="319183" y="495491"/>
                    <a:pt x="318707" y="493681"/>
                    <a:pt x="320421" y="494348"/>
                  </a:cubicBezTo>
                  <a:cubicBezTo>
                    <a:pt x="325469" y="495681"/>
                    <a:pt x="321850" y="501205"/>
                    <a:pt x="321850" y="506730"/>
                  </a:cubicBezTo>
                  <a:cubicBezTo>
                    <a:pt x="324421" y="507492"/>
                    <a:pt x="325088" y="509016"/>
                    <a:pt x="323755" y="511588"/>
                  </a:cubicBezTo>
                  <a:cubicBezTo>
                    <a:pt x="324421" y="513302"/>
                    <a:pt x="326136" y="510921"/>
                    <a:pt x="326422" y="512540"/>
                  </a:cubicBezTo>
                  <a:cubicBezTo>
                    <a:pt x="327946" y="519398"/>
                    <a:pt x="334042" y="522542"/>
                    <a:pt x="337090" y="528161"/>
                  </a:cubicBezTo>
                  <a:cubicBezTo>
                    <a:pt x="338995" y="527590"/>
                    <a:pt x="341090" y="528066"/>
                    <a:pt x="341567" y="529876"/>
                  </a:cubicBezTo>
                  <a:cubicBezTo>
                    <a:pt x="341662" y="531305"/>
                    <a:pt x="341186" y="532162"/>
                    <a:pt x="340614" y="532638"/>
                  </a:cubicBezTo>
                  <a:cubicBezTo>
                    <a:pt x="343567" y="534448"/>
                    <a:pt x="344805" y="537972"/>
                    <a:pt x="347282" y="540925"/>
                  </a:cubicBezTo>
                  <a:cubicBezTo>
                    <a:pt x="349758" y="544068"/>
                    <a:pt x="354330" y="547211"/>
                    <a:pt x="353663" y="551593"/>
                  </a:cubicBezTo>
                  <a:cubicBezTo>
                    <a:pt x="355187" y="551783"/>
                    <a:pt x="357092" y="551593"/>
                    <a:pt x="357092" y="553212"/>
                  </a:cubicBezTo>
                  <a:cubicBezTo>
                    <a:pt x="355473" y="559784"/>
                    <a:pt x="352616" y="565118"/>
                    <a:pt x="348901" y="569119"/>
                  </a:cubicBezTo>
                  <a:cubicBezTo>
                    <a:pt x="350330" y="577215"/>
                    <a:pt x="348901" y="591693"/>
                    <a:pt x="353759" y="598646"/>
                  </a:cubicBezTo>
                  <a:cubicBezTo>
                    <a:pt x="353759" y="599599"/>
                    <a:pt x="350996" y="601980"/>
                    <a:pt x="353473" y="601980"/>
                  </a:cubicBezTo>
                  <a:cubicBezTo>
                    <a:pt x="353759" y="598837"/>
                    <a:pt x="360521" y="600170"/>
                    <a:pt x="362903" y="601313"/>
                  </a:cubicBezTo>
                  <a:cubicBezTo>
                    <a:pt x="360331" y="608267"/>
                    <a:pt x="368237" y="608457"/>
                    <a:pt x="366141" y="613410"/>
                  </a:cubicBezTo>
                  <a:cubicBezTo>
                    <a:pt x="367855" y="613601"/>
                    <a:pt x="369665" y="613696"/>
                    <a:pt x="371380" y="613982"/>
                  </a:cubicBezTo>
                  <a:cubicBezTo>
                    <a:pt x="371285" y="615029"/>
                    <a:pt x="370618" y="615125"/>
                    <a:pt x="370618" y="616172"/>
                  </a:cubicBezTo>
                  <a:cubicBezTo>
                    <a:pt x="375666" y="616649"/>
                    <a:pt x="381953" y="622459"/>
                    <a:pt x="387287" y="622649"/>
                  </a:cubicBezTo>
                  <a:cubicBezTo>
                    <a:pt x="387382" y="624554"/>
                    <a:pt x="386048" y="624269"/>
                    <a:pt x="386905" y="625507"/>
                  </a:cubicBezTo>
                  <a:cubicBezTo>
                    <a:pt x="388715" y="626078"/>
                    <a:pt x="389572" y="625602"/>
                    <a:pt x="391096" y="625316"/>
                  </a:cubicBezTo>
                  <a:cubicBezTo>
                    <a:pt x="392049" y="629888"/>
                    <a:pt x="402050" y="629031"/>
                    <a:pt x="405670" y="629888"/>
                  </a:cubicBezTo>
                  <a:cubicBezTo>
                    <a:pt x="405765" y="633032"/>
                    <a:pt x="403003" y="628269"/>
                    <a:pt x="403193" y="631412"/>
                  </a:cubicBezTo>
                  <a:cubicBezTo>
                    <a:pt x="403670" y="633698"/>
                    <a:pt x="407670" y="631508"/>
                    <a:pt x="410623" y="632746"/>
                  </a:cubicBezTo>
                  <a:cubicBezTo>
                    <a:pt x="409575" y="633508"/>
                    <a:pt x="409385" y="635889"/>
                    <a:pt x="411480" y="635794"/>
                  </a:cubicBezTo>
                  <a:cubicBezTo>
                    <a:pt x="413671" y="636080"/>
                    <a:pt x="411861" y="632936"/>
                    <a:pt x="412813" y="633032"/>
                  </a:cubicBezTo>
                  <a:cubicBezTo>
                    <a:pt x="415957" y="633413"/>
                    <a:pt x="419005" y="633603"/>
                    <a:pt x="422053" y="634175"/>
                  </a:cubicBezTo>
                  <a:cubicBezTo>
                    <a:pt x="423672" y="634365"/>
                    <a:pt x="422720" y="636651"/>
                    <a:pt x="424720" y="636842"/>
                  </a:cubicBezTo>
                  <a:cubicBezTo>
                    <a:pt x="428339" y="635794"/>
                    <a:pt x="434245" y="634365"/>
                    <a:pt x="438626" y="636556"/>
                  </a:cubicBezTo>
                  <a:cubicBezTo>
                    <a:pt x="439388" y="635889"/>
                    <a:pt x="439579" y="634651"/>
                    <a:pt x="439674" y="633127"/>
                  </a:cubicBezTo>
                  <a:cubicBezTo>
                    <a:pt x="440341" y="633413"/>
                    <a:pt x="440627" y="634079"/>
                    <a:pt x="441865" y="633984"/>
                  </a:cubicBezTo>
                  <a:cubicBezTo>
                    <a:pt x="442341" y="632555"/>
                    <a:pt x="441579" y="629412"/>
                    <a:pt x="442913" y="629031"/>
                  </a:cubicBezTo>
                  <a:cubicBezTo>
                    <a:pt x="446056" y="629031"/>
                    <a:pt x="445199" y="632174"/>
                    <a:pt x="447866" y="632460"/>
                  </a:cubicBezTo>
                  <a:cubicBezTo>
                    <a:pt x="451390" y="632746"/>
                    <a:pt x="455105" y="633127"/>
                    <a:pt x="458724" y="633698"/>
                  </a:cubicBezTo>
                  <a:cubicBezTo>
                    <a:pt x="459486" y="632460"/>
                    <a:pt x="458343" y="629793"/>
                    <a:pt x="461296" y="631603"/>
                  </a:cubicBezTo>
                  <a:cubicBezTo>
                    <a:pt x="461391" y="628650"/>
                    <a:pt x="464439" y="626078"/>
                    <a:pt x="467296" y="624840"/>
                  </a:cubicBezTo>
                  <a:cubicBezTo>
                    <a:pt x="470440" y="626269"/>
                    <a:pt x="467868" y="629984"/>
                    <a:pt x="468821" y="632460"/>
                  </a:cubicBezTo>
                  <a:cubicBezTo>
                    <a:pt x="469773" y="630460"/>
                    <a:pt x="471583" y="629222"/>
                    <a:pt x="473964" y="628936"/>
                  </a:cubicBezTo>
                  <a:cubicBezTo>
                    <a:pt x="476726" y="631222"/>
                    <a:pt x="480251" y="631603"/>
                    <a:pt x="483584" y="630079"/>
                  </a:cubicBezTo>
                  <a:cubicBezTo>
                    <a:pt x="485489" y="632270"/>
                    <a:pt x="487489" y="631412"/>
                    <a:pt x="490347" y="632555"/>
                  </a:cubicBezTo>
                  <a:cubicBezTo>
                    <a:pt x="491204" y="631603"/>
                    <a:pt x="490061" y="628460"/>
                    <a:pt x="493205" y="628745"/>
                  </a:cubicBezTo>
                  <a:cubicBezTo>
                    <a:pt x="494443" y="630365"/>
                    <a:pt x="497967" y="630079"/>
                    <a:pt x="499777" y="631222"/>
                  </a:cubicBezTo>
                  <a:cubicBezTo>
                    <a:pt x="500920" y="627983"/>
                    <a:pt x="503587" y="628364"/>
                    <a:pt x="504444" y="625983"/>
                  </a:cubicBezTo>
                  <a:cubicBezTo>
                    <a:pt x="505778" y="627983"/>
                    <a:pt x="509969" y="625793"/>
                    <a:pt x="510826" y="627412"/>
                  </a:cubicBezTo>
                  <a:cubicBezTo>
                    <a:pt x="510159" y="628650"/>
                    <a:pt x="509302" y="631222"/>
                    <a:pt x="510254" y="632555"/>
                  </a:cubicBezTo>
                  <a:cubicBezTo>
                    <a:pt x="513588" y="631698"/>
                    <a:pt x="518351" y="633032"/>
                    <a:pt x="522351" y="633222"/>
                  </a:cubicBezTo>
                  <a:cubicBezTo>
                    <a:pt x="524828" y="631603"/>
                    <a:pt x="526066" y="628745"/>
                    <a:pt x="527780" y="626174"/>
                  </a:cubicBezTo>
                  <a:cubicBezTo>
                    <a:pt x="531495" y="627412"/>
                    <a:pt x="539496" y="622364"/>
                    <a:pt x="542258" y="627221"/>
                  </a:cubicBezTo>
                  <a:cubicBezTo>
                    <a:pt x="541211" y="627317"/>
                    <a:pt x="539305" y="625031"/>
                    <a:pt x="539210" y="627602"/>
                  </a:cubicBezTo>
                  <a:cubicBezTo>
                    <a:pt x="540639" y="631793"/>
                    <a:pt x="548545" y="632079"/>
                    <a:pt x="549688" y="627602"/>
                  </a:cubicBezTo>
                  <a:cubicBezTo>
                    <a:pt x="548259" y="626650"/>
                    <a:pt x="546545" y="629222"/>
                    <a:pt x="546926" y="626650"/>
                  </a:cubicBezTo>
                  <a:cubicBezTo>
                    <a:pt x="548830" y="626078"/>
                    <a:pt x="553212" y="627793"/>
                    <a:pt x="556641" y="627698"/>
                  </a:cubicBezTo>
                  <a:cubicBezTo>
                    <a:pt x="557213" y="625888"/>
                    <a:pt x="555593" y="625316"/>
                    <a:pt x="557594" y="624935"/>
                  </a:cubicBezTo>
                  <a:cubicBezTo>
                    <a:pt x="562832" y="625697"/>
                    <a:pt x="568833" y="627126"/>
                    <a:pt x="572167" y="626936"/>
                  </a:cubicBezTo>
                  <a:lnTo>
                    <a:pt x="572167" y="626936"/>
                  </a:lnTo>
                  <a:close/>
                  <a:moveTo>
                    <a:pt x="445580" y="641985"/>
                  </a:moveTo>
                  <a:cubicBezTo>
                    <a:pt x="445294" y="643509"/>
                    <a:pt x="445103" y="644747"/>
                    <a:pt x="446342" y="645033"/>
                  </a:cubicBezTo>
                  <a:cubicBezTo>
                    <a:pt x="446246" y="643985"/>
                    <a:pt x="447580" y="641699"/>
                    <a:pt x="445580" y="641985"/>
                  </a:cubicBezTo>
                  <a:lnTo>
                    <a:pt x="445580" y="641985"/>
                  </a:lnTo>
                  <a:close/>
                  <a:moveTo>
                    <a:pt x="580739" y="627412"/>
                  </a:moveTo>
                  <a:cubicBezTo>
                    <a:pt x="581501" y="628174"/>
                    <a:pt x="581311" y="630174"/>
                    <a:pt x="580358" y="630841"/>
                  </a:cubicBezTo>
                  <a:cubicBezTo>
                    <a:pt x="579025" y="630841"/>
                    <a:pt x="578168" y="630555"/>
                    <a:pt x="577596" y="629984"/>
                  </a:cubicBezTo>
                  <a:cubicBezTo>
                    <a:pt x="577691" y="627888"/>
                    <a:pt x="578834" y="627126"/>
                    <a:pt x="580739" y="627412"/>
                  </a:cubicBezTo>
                  <a:lnTo>
                    <a:pt x="580739" y="627412"/>
                  </a:lnTo>
                  <a:close/>
                  <a:moveTo>
                    <a:pt x="360997" y="601790"/>
                  </a:moveTo>
                  <a:cubicBezTo>
                    <a:pt x="361950" y="602456"/>
                    <a:pt x="362998" y="603409"/>
                    <a:pt x="361950" y="604171"/>
                  </a:cubicBezTo>
                  <a:cubicBezTo>
                    <a:pt x="360045" y="604361"/>
                    <a:pt x="360045" y="602647"/>
                    <a:pt x="360997" y="601790"/>
                  </a:cubicBezTo>
                  <a:lnTo>
                    <a:pt x="360997" y="601790"/>
                  </a:lnTo>
                  <a:close/>
                  <a:moveTo>
                    <a:pt x="580454" y="594170"/>
                  </a:moveTo>
                  <a:cubicBezTo>
                    <a:pt x="578263" y="593122"/>
                    <a:pt x="577120" y="591217"/>
                    <a:pt x="577025" y="588550"/>
                  </a:cubicBezTo>
                  <a:cubicBezTo>
                    <a:pt x="578549" y="588836"/>
                    <a:pt x="580358" y="588740"/>
                    <a:pt x="581025" y="589693"/>
                  </a:cubicBezTo>
                  <a:cubicBezTo>
                    <a:pt x="579882" y="591312"/>
                    <a:pt x="580454" y="592074"/>
                    <a:pt x="580454" y="594170"/>
                  </a:cubicBezTo>
                  <a:lnTo>
                    <a:pt x="580454" y="594170"/>
                  </a:lnTo>
                  <a:close/>
                  <a:moveTo>
                    <a:pt x="321088" y="500348"/>
                  </a:moveTo>
                  <a:cubicBezTo>
                    <a:pt x="321183" y="499967"/>
                    <a:pt x="321755" y="499872"/>
                    <a:pt x="321755" y="499301"/>
                  </a:cubicBezTo>
                  <a:cubicBezTo>
                    <a:pt x="322136" y="499491"/>
                    <a:pt x="322231" y="499967"/>
                    <a:pt x="322802" y="500063"/>
                  </a:cubicBezTo>
                  <a:cubicBezTo>
                    <a:pt x="322612" y="500539"/>
                    <a:pt x="322231" y="500539"/>
                    <a:pt x="322136" y="501110"/>
                  </a:cubicBezTo>
                  <a:cubicBezTo>
                    <a:pt x="321659" y="501015"/>
                    <a:pt x="321659" y="500539"/>
                    <a:pt x="321088" y="500348"/>
                  </a:cubicBezTo>
                  <a:lnTo>
                    <a:pt x="321088" y="500348"/>
                  </a:lnTo>
                  <a:close/>
                  <a:moveTo>
                    <a:pt x="518351" y="508445"/>
                  </a:moveTo>
                  <a:cubicBezTo>
                    <a:pt x="520160" y="507682"/>
                    <a:pt x="519779" y="511207"/>
                    <a:pt x="518255" y="509969"/>
                  </a:cubicBezTo>
                  <a:cubicBezTo>
                    <a:pt x="518351" y="509397"/>
                    <a:pt x="518351" y="508921"/>
                    <a:pt x="518351" y="508445"/>
                  </a:cubicBezTo>
                  <a:lnTo>
                    <a:pt x="518351" y="508445"/>
                  </a:lnTo>
                  <a:close/>
                  <a:moveTo>
                    <a:pt x="568833" y="473678"/>
                  </a:moveTo>
                  <a:cubicBezTo>
                    <a:pt x="569595" y="473869"/>
                    <a:pt x="570357" y="473964"/>
                    <a:pt x="570643" y="473297"/>
                  </a:cubicBezTo>
                  <a:cubicBezTo>
                    <a:pt x="572262" y="473488"/>
                    <a:pt x="571881" y="477584"/>
                    <a:pt x="570167" y="477298"/>
                  </a:cubicBezTo>
                  <a:cubicBezTo>
                    <a:pt x="568071" y="477488"/>
                    <a:pt x="568547" y="475393"/>
                    <a:pt x="568833" y="473678"/>
                  </a:cubicBezTo>
                  <a:lnTo>
                    <a:pt x="568833" y="473678"/>
                  </a:lnTo>
                  <a:close/>
                  <a:moveTo>
                    <a:pt x="96012" y="369284"/>
                  </a:moveTo>
                  <a:cubicBezTo>
                    <a:pt x="97060" y="369284"/>
                    <a:pt x="97536" y="368808"/>
                    <a:pt x="97917" y="368141"/>
                  </a:cubicBezTo>
                  <a:cubicBezTo>
                    <a:pt x="97060" y="368141"/>
                    <a:pt x="95917" y="367856"/>
                    <a:pt x="96012" y="369284"/>
                  </a:cubicBezTo>
                  <a:lnTo>
                    <a:pt x="96012" y="369284"/>
                  </a:lnTo>
                  <a:close/>
                  <a:moveTo>
                    <a:pt x="7144" y="337185"/>
                  </a:moveTo>
                  <a:cubicBezTo>
                    <a:pt x="7334" y="336613"/>
                    <a:pt x="7811" y="336709"/>
                    <a:pt x="7906" y="336042"/>
                  </a:cubicBezTo>
                  <a:cubicBezTo>
                    <a:pt x="8572" y="336423"/>
                    <a:pt x="9049" y="336899"/>
                    <a:pt x="8763" y="337947"/>
                  </a:cubicBezTo>
                  <a:cubicBezTo>
                    <a:pt x="7906" y="337947"/>
                    <a:pt x="7906" y="337376"/>
                    <a:pt x="7144" y="337185"/>
                  </a:cubicBezTo>
                  <a:lnTo>
                    <a:pt x="7144" y="337185"/>
                  </a:lnTo>
                  <a:close/>
                  <a:moveTo>
                    <a:pt x="233744" y="344234"/>
                  </a:moveTo>
                  <a:cubicBezTo>
                    <a:pt x="234220" y="344424"/>
                    <a:pt x="234887" y="344329"/>
                    <a:pt x="235458" y="344424"/>
                  </a:cubicBezTo>
                  <a:cubicBezTo>
                    <a:pt x="235363" y="345091"/>
                    <a:pt x="235363" y="345662"/>
                    <a:pt x="235268" y="346138"/>
                  </a:cubicBezTo>
                  <a:cubicBezTo>
                    <a:pt x="234601" y="346043"/>
                    <a:pt x="234029" y="345948"/>
                    <a:pt x="233553" y="345948"/>
                  </a:cubicBezTo>
                  <a:cubicBezTo>
                    <a:pt x="233553" y="345472"/>
                    <a:pt x="233648" y="344710"/>
                    <a:pt x="233744" y="344234"/>
                  </a:cubicBezTo>
                  <a:lnTo>
                    <a:pt x="233744" y="344234"/>
                  </a:lnTo>
                  <a:close/>
                  <a:moveTo>
                    <a:pt x="604076" y="290989"/>
                  </a:moveTo>
                  <a:cubicBezTo>
                    <a:pt x="603504" y="292799"/>
                    <a:pt x="598170" y="291370"/>
                    <a:pt x="597980" y="289655"/>
                  </a:cubicBezTo>
                  <a:cubicBezTo>
                    <a:pt x="599408" y="290608"/>
                    <a:pt x="601789" y="290894"/>
                    <a:pt x="604076" y="290989"/>
                  </a:cubicBezTo>
                  <a:lnTo>
                    <a:pt x="604076" y="290989"/>
                  </a:lnTo>
                  <a:close/>
                  <a:moveTo>
                    <a:pt x="120396" y="218218"/>
                  </a:moveTo>
                  <a:cubicBezTo>
                    <a:pt x="123349" y="215932"/>
                    <a:pt x="119634" y="221456"/>
                    <a:pt x="119634" y="218789"/>
                  </a:cubicBezTo>
                  <a:cubicBezTo>
                    <a:pt x="119729" y="218123"/>
                    <a:pt x="120015" y="218599"/>
                    <a:pt x="120396" y="218218"/>
                  </a:cubicBezTo>
                  <a:lnTo>
                    <a:pt x="120396" y="218218"/>
                  </a:lnTo>
                  <a:close/>
                  <a:moveTo>
                    <a:pt x="288512" y="238697"/>
                  </a:moveTo>
                  <a:cubicBezTo>
                    <a:pt x="291370" y="239744"/>
                    <a:pt x="290513" y="236030"/>
                    <a:pt x="293180" y="236887"/>
                  </a:cubicBezTo>
                  <a:cubicBezTo>
                    <a:pt x="292703" y="239459"/>
                    <a:pt x="290227" y="239649"/>
                    <a:pt x="290798" y="243554"/>
                  </a:cubicBezTo>
                  <a:cubicBezTo>
                    <a:pt x="287369" y="244031"/>
                    <a:pt x="288036" y="241173"/>
                    <a:pt x="288512" y="238697"/>
                  </a:cubicBezTo>
                  <a:lnTo>
                    <a:pt x="288512" y="238697"/>
                  </a:lnTo>
                  <a:close/>
                  <a:moveTo>
                    <a:pt x="303847" y="231077"/>
                  </a:moveTo>
                  <a:cubicBezTo>
                    <a:pt x="305276" y="235363"/>
                    <a:pt x="300133" y="234029"/>
                    <a:pt x="300609" y="238887"/>
                  </a:cubicBezTo>
                  <a:cubicBezTo>
                    <a:pt x="299371" y="240030"/>
                    <a:pt x="296799" y="239268"/>
                    <a:pt x="295275" y="240125"/>
                  </a:cubicBezTo>
                  <a:cubicBezTo>
                    <a:pt x="294037" y="244126"/>
                    <a:pt x="295370" y="246221"/>
                    <a:pt x="296704" y="248507"/>
                  </a:cubicBezTo>
                  <a:cubicBezTo>
                    <a:pt x="294322" y="249079"/>
                    <a:pt x="292608" y="247555"/>
                    <a:pt x="291179" y="250127"/>
                  </a:cubicBezTo>
                  <a:cubicBezTo>
                    <a:pt x="288988" y="249079"/>
                    <a:pt x="288322" y="246888"/>
                    <a:pt x="287084" y="244983"/>
                  </a:cubicBezTo>
                  <a:cubicBezTo>
                    <a:pt x="285179" y="244983"/>
                    <a:pt x="284797" y="246793"/>
                    <a:pt x="282893" y="246888"/>
                  </a:cubicBezTo>
                  <a:cubicBezTo>
                    <a:pt x="280511" y="245459"/>
                    <a:pt x="278702" y="244316"/>
                    <a:pt x="278606" y="242316"/>
                  </a:cubicBezTo>
                  <a:cubicBezTo>
                    <a:pt x="278606" y="238887"/>
                    <a:pt x="285941" y="237268"/>
                    <a:pt x="284512" y="231267"/>
                  </a:cubicBezTo>
                  <a:cubicBezTo>
                    <a:pt x="288988" y="227171"/>
                    <a:pt x="298228" y="228505"/>
                    <a:pt x="303847" y="231077"/>
                  </a:cubicBezTo>
                  <a:lnTo>
                    <a:pt x="303847" y="231077"/>
                  </a:lnTo>
                  <a:close/>
                  <a:moveTo>
                    <a:pt x="72295" y="58960"/>
                  </a:moveTo>
                  <a:cubicBezTo>
                    <a:pt x="72200" y="58007"/>
                    <a:pt x="72866" y="58007"/>
                    <a:pt x="72962" y="57245"/>
                  </a:cubicBezTo>
                  <a:cubicBezTo>
                    <a:pt x="73438" y="57436"/>
                    <a:pt x="73438" y="57912"/>
                    <a:pt x="74009" y="58007"/>
                  </a:cubicBezTo>
                  <a:cubicBezTo>
                    <a:pt x="73819" y="58579"/>
                    <a:pt x="73247" y="59150"/>
                    <a:pt x="72295" y="58960"/>
                  </a:cubicBezTo>
                  <a:lnTo>
                    <a:pt x="72295" y="58960"/>
                  </a:lnTo>
                  <a:close/>
                  <a:moveTo>
                    <a:pt x="216979" y="22574"/>
                  </a:moveTo>
                  <a:cubicBezTo>
                    <a:pt x="217361" y="24575"/>
                    <a:pt x="215170" y="23241"/>
                    <a:pt x="213932" y="23527"/>
                  </a:cubicBezTo>
                  <a:cubicBezTo>
                    <a:pt x="213932" y="23146"/>
                    <a:pt x="214027" y="22765"/>
                    <a:pt x="214122" y="22289"/>
                  </a:cubicBezTo>
                  <a:cubicBezTo>
                    <a:pt x="215075" y="22384"/>
                    <a:pt x="216027" y="22479"/>
                    <a:pt x="216979" y="22574"/>
                  </a:cubicBezTo>
                  <a:lnTo>
                    <a:pt x="216979" y="22574"/>
                  </a:lnTo>
                  <a:close/>
                  <a:moveTo>
                    <a:pt x="255842" y="23908"/>
                  </a:moveTo>
                  <a:cubicBezTo>
                    <a:pt x="255461" y="23717"/>
                    <a:pt x="255079" y="24003"/>
                    <a:pt x="254603" y="23908"/>
                  </a:cubicBezTo>
                  <a:cubicBezTo>
                    <a:pt x="254699" y="23432"/>
                    <a:pt x="254794" y="23146"/>
                    <a:pt x="254794" y="22669"/>
                  </a:cubicBezTo>
                  <a:cubicBezTo>
                    <a:pt x="255079" y="22765"/>
                    <a:pt x="255461" y="22765"/>
                    <a:pt x="255842" y="22955"/>
                  </a:cubicBezTo>
                  <a:cubicBezTo>
                    <a:pt x="255746" y="23241"/>
                    <a:pt x="255842" y="23622"/>
                    <a:pt x="255842" y="2390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zh-CN" sz="100"/>
            </a:p>
          </p:txBody>
        </p:sp>
        <p:sp>
          <p:nvSpPr>
            <p:cNvPr id="85" name="任意多边形: 形状 77"/>
            <p:cNvSpPr/>
            <p:nvPr/>
          </p:nvSpPr>
          <p:spPr bwMode="auto">
            <a:xfrm>
              <a:off x="7062174" y="3056286"/>
              <a:ext cx="581025" cy="485775"/>
            </a:xfrm>
            <a:custGeom>
              <a:avLst/>
              <a:gdLst>
                <a:gd name="connsiteX0" fmla="*/ 350086 w 581025"/>
                <a:gd name="connsiteY0" fmla="*/ 358426 h 485775"/>
                <a:gd name="connsiteX1" fmla="*/ 349610 w 581025"/>
                <a:gd name="connsiteY1" fmla="*/ 362141 h 485775"/>
                <a:gd name="connsiteX2" fmla="*/ 350086 w 581025"/>
                <a:gd name="connsiteY2" fmla="*/ 358426 h 485775"/>
                <a:gd name="connsiteX3" fmla="*/ 350086 w 581025"/>
                <a:gd name="connsiteY3" fmla="*/ 358426 h 485775"/>
                <a:gd name="connsiteX4" fmla="*/ 323702 w 581025"/>
                <a:gd name="connsiteY4" fmla="*/ 432435 h 485775"/>
                <a:gd name="connsiteX5" fmla="*/ 319130 w 581025"/>
                <a:gd name="connsiteY5" fmla="*/ 431197 h 485775"/>
                <a:gd name="connsiteX6" fmla="*/ 323702 w 581025"/>
                <a:gd name="connsiteY6" fmla="*/ 432435 h 485775"/>
                <a:gd name="connsiteX7" fmla="*/ 323702 w 581025"/>
                <a:gd name="connsiteY7" fmla="*/ 432435 h 485775"/>
                <a:gd name="connsiteX8" fmla="*/ 429429 w 581025"/>
                <a:gd name="connsiteY8" fmla="*/ 17621 h 485775"/>
                <a:gd name="connsiteX9" fmla="*/ 426953 w 581025"/>
                <a:gd name="connsiteY9" fmla="*/ 15240 h 485775"/>
                <a:gd name="connsiteX10" fmla="*/ 416570 w 581025"/>
                <a:gd name="connsiteY10" fmla="*/ 9525 h 485775"/>
                <a:gd name="connsiteX11" fmla="*/ 415427 w 581025"/>
                <a:gd name="connsiteY11" fmla="*/ 15240 h 485775"/>
                <a:gd name="connsiteX12" fmla="*/ 409617 w 581025"/>
                <a:gd name="connsiteY12" fmla="*/ 18002 h 485775"/>
                <a:gd name="connsiteX13" fmla="*/ 408283 w 581025"/>
                <a:gd name="connsiteY13" fmla="*/ 10287 h 485775"/>
                <a:gd name="connsiteX14" fmla="*/ 401235 w 581025"/>
                <a:gd name="connsiteY14" fmla="*/ 7144 h 485775"/>
                <a:gd name="connsiteX15" fmla="*/ 391520 w 581025"/>
                <a:gd name="connsiteY15" fmla="*/ 10573 h 485775"/>
                <a:gd name="connsiteX16" fmla="*/ 389043 w 581025"/>
                <a:gd name="connsiteY16" fmla="*/ 13240 h 485775"/>
                <a:gd name="connsiteX17" fmla="*/ 385328 w 581025"/>
                <a:gd name="connsiteY17" fmla="*/ 10096 h 485775"/>
                <a:gd name="connsiteX18" fmla="*/ 362183 w 581025"/>
                <a:gd name="connsiteY18" fmla="*/ 12382 h 485775"/>
                <a:gd name="connsiteX19" fmla="*/ 355134 w 581025"/>
                <a:gd name="connsiteY19" fmla="*/ 15145 h 485775"/>
                <a:gd name="connsiteX20" fmla="*/ 353991 w 581025"/>
                <a:gd name="connsiteY20" fmla="*/ 18955 h 485775"/>
                <a:gd name="connsiteX21" fmla="*/ 348181 w 581025"/>
                <a:gd name="connsiteY21" fmla="*/ 17716 h 485775"/>
                <a:gd name="connsiteX22" fmla="*/ 323225 w 581025"/>
                <a:gd name="connsiteY22" fmla="*/ 23241 h 485775"/>
                <a:gd name="connsiteX23" fmla="*/ 314272 w 581025"/>
                <a:gd name="connsiteY23" fmla="*/ 23527 h 485775"/>
                <a:gd name="connsiteX24" fmla="*/ 306080 w 581025"/>
                <a:gd name="connsiteY24" fmla="*/ 29337 h 485775"/>
                <a:gd name="connsiteX25" fmla="*/ 302842 w 581025"/>
                <a:gd name="connsiteY25" fmla="*/ 28099 h 485775"/>
                <a:gd name="connsiteX26" fmla="*/ 297794 w 581025"/>
                <a:gd name="connsiteY26" fmla="*/ 32194 h 485775"/>
                <a:gd name="connsiteX27" fmla="*/ 295317 w 581025"/>
                <a:gd name="connsiteY27" fmla="*/ 36005 h 485775"/>
                <a:gd name="connsiteX28" fmla="*/ 294079 w 581025"/>
                <a:gd name="connsiteY28" fmla="*/ 32004 h 485775"/>
                <a:gd name="connsiteX29" fmla="*/ 287602 w 581025"/>
                <a:gd name="connsiteY29" fmla="*/ 32385 h 485775"/>
                <a:gd name="connsiteX30" fmla="*/ 285125 w 581025"/>
                <a:gd name="connsiteY30" fmla="*/ 36195 h 485775"/>
                <a:gd name="connsiteX31" fmla="*/ 267218 w 581025"/>
                <a:gd name="connsiteY31" fmla="*/ 37719 h 485775"/>
                <a:gd name="connsiteX32" fmla="*/ 252550 w 581025"/>
                <a:gd name="connsiteY32" fmla="*/ 43720 h 485775"/>
                <a:gd name="connsiteX33" fmla="*/ 250645 w 581025"/>
                <a:gd name="connsiteY33" fmla="*/ 47530 h 485775"/>
                <a:gd name="connsiteX34" fmla="*/ 243691 w 581025"/>
                <a:gd name="connsiteY34" fmla="*/ 44482 h 485775"/>
                <a:gd name="connsiteX35" fmla="*/ 239882 w 581025"/>
                <a:gd name="connsiteY35" fmla="*/ 47720 h 485775"/>
                <a:gd name="connsiteX36" fmla="*/ 231595 w 581025"/>
                <a:gd name="connsiteY36" fmla="*/ 50387 h 485775"/>
                <a:gd name="connsiteX37" fmla="*/ 214355 w 581025"/>
                <a:gd name="connsiteY37" fmla="*/ 54483 h 485775"/>
                <a:gd name="connsiteX38" fmla="*/ 210449 w 581025"/>
                <a:gd name="connsiteY38" fmla="*/ 54483 h 485775"/>
                <a:gd name="connsiteX39" fmla="*/ 192066 w 581025"/>
                <a:gd name="connsiteY39" fmla="*/ 60579 h 485775"/>
                <a:gd name="connsiteX40" fmla="*/ 188351 w 581025"/>
                <a:gd name="connsiteY40" fmla="*/ 63341 h 485775"/>
                <a:gd name="connsiteX41" fmla="*/ 181112 w 581025"/>
                <a:gd name="connsiteY41" fmla="*/ 58960 h 485775"/>
                <a:gd name="connsiteX42" fmla="*/ 181874 w 581025"/>
                <a:gd name="connsiteY42" fmla="*/ 64675 h 485775"/>
                <a:gd name="connsiteX43" fmla="*/ 169682 w 581025"/>
                <a:gd name="connsiteY43" fmla="*/ 63627 h 485775"/>
                <a:gd name="connsiteX44" fmla="*/ 166730 w 581025"/>
                <a:gd name="connsiteY44" fmla="*/ 72581 h 485775"/>
                <a:gd name="connsiteX45" fmla="*/ 171873 w 581025"/>
                <a:gd name="connsiteY45" fmla="*/ 78962 h 485775"/>
                <a:gd name="connsiteX46" fmla="*/ 171302 w 581025"/>
                <a:gd name="connsiteY46" fmla="*/ 84106 h 485775"/>
                <a:gd name="connsiteX47" fmla="*/ 184256 w 581025"/>
                <a:gd name="connsiteY47" fmla="*/ 99251 h 485775"/>
                <a:gd name="connsiteX48" fmla="*/ 195876 w 581025"/>
                <a:gd name="connsiteY48" fmla="*/ 107347 h 485775"/>
                <a:gd name="connsiteX49" fmla="*/ 197972 w 581025"/>
                <a:gd name="connsiteY49" fmla="*/ 117538 h 485775"/>
                <a:gd name="connsiteX50" fmla="*/ 212259 w 581025"/>
                <a:gd name="connsiteY50" fmla="*/ 130683 h 485775"/>
                <a:gd name="connsiteX51" fmla="*/ 209783 w 581025"/>
                <a:gd name="connsiteY51" fmla="*/ 137160 h 485775"/>
                <a:gd name="connsiteX52" fmla="*/ 224546 w 581025"/>
                <a:gd name="connsiteY52" fmla="*/ 137732 h 485775"/>
                <a:gd name="connsiteX53" fmla="*/ 231119 w 581025"/>
                <a:gd name="connsiteY53" fmla="*/ 147066 h 485775"/>
                <a:gd name="connsiteX54" fmla="*/ 239500 w 581025"/>
                <a:gd name="connsiteY54" fmla="*/ 150209 h 485775"/>
                <a:gd name="connsiteX55" fmla="*/ 237596 w 581025"/>
                <a:gd name="connsiteY55" fmla="*/ 154781 h 485775"/>
                <a:gd name="connsiteX56" fmla="*/ 244835 w 581025"/>
                <a:gd name="connsiteY56" fmla="*/ 168116 h 485775"/>
                <a:gd name="connsiteX57" fmla="*/ 249311 w 581025"/>
                <a:gd name="connsiteY57" fmla="*/ 169926 h 485775"/>
                <a:gd name="connsiteX58" fmla="*/ 252550 w 581025"/>
                <a:gd name="connsiteY58" fmla="*/ 173069 h 485775"/>
                <a:gd name="connsiteX59" fmla="*/ 258455 w 581025"/>
                <a:gd name="connsiteY59" fmla="*/ 176308 h 485775"/>
                <a:gd name="connsiteX60" fmla="*/ 261599 w 581025"/>
                <a:gd name="connsiteY60" fmla="*/ 176784 h 485775"/>
                <a:gd name="connsiteX61" fmla="*/ 266266 w 581025"/>
                <a:gd name="connsiteY61" fmla="*/ 186309 h 485775"/>
                <a:gd name="connsiteX62" fmla="*/ 266456 w 581025"/>
                <a:gd name="connsiteY62" fmla="*/ 202406 h 485775"/>
                <a:gd name="connsiteX63" fmla="*/ 263980 w 581025"/>
                <a:gd name="connsiteY63" fmla="*/ 205073 h 485775"/>
                <a:gd name="connsiteX64" fmla="*/ 261313 w 581025"/>
                <a:gd name="connsiteY64" fmla="*/ 204407 h 485775"/>
                <a:gd name="connsiteX65" fmla="*/ 261408 w 581025"/>
                <a:gd name="connsiteY65" fmla="*/ 207740 h 485775"/>
                <a:gd name="connsiteX66" fmla="*/ 258265 w 581025"/>
                <a:gd name="connsiteY66" fmla="*/ 207740 h 485775"/>
                <a:gd name="connsiteX67" fmla="*/ 261694 w 581025"/>
                <a:gd name="connsiteY67" fmla="*/ 218599 h 485775"/>
                <a:gd name="connsiteX68" fmla="*/ 256455 w 581025"/>
                <a:gd name="connsiteY68" fmla="*/ 220504 h 485775"/>
                <a:gd name="connsiteX69" fmla="*/ 249121 w 581025"/>
                <a:gd name="connsiteY69" fmla="*/ 244983 h 485775"/>
                <a:gd name="connsiteX70" fmla="*/ 240263 w 581025"/>
                <a:gd name="connsiteY70" fmla="*/ 247650 h 485775"/>
                <a:gd name="connsiteX71" fmla="*/ 241120 w 581025"/>
                <a:gd name="connsiteY71" fmla="*/ 257842 h 485775"/>
                <a:gd name="connsiteX72" fmla="*/ 227404 w 581025"/>
                <a:gd name="connsiteY72" fmla="*/ 278035 h 485775"/>
                <a:gd name="connsiteX73" fmla="*/ 228071 w 581025"/>
                <a:gd name="connsiteY73" fmla="*/ 288227 h 485775"/>
                <a:gd name="connsiteX74" fmla="*/ 224261 w 581025"/>
                <a:gd name="connsiteY74" fmla="*/ 289560 h 485775"/>
                <a:gd name="connsiteX75" fmla="*/ 220355 w 581025"/>
                <a:gd name="connsiteY75" fmla="*/ 284417 h 485775"/>
                <a:gd name="connsiteX76" fmla="*/ 218641 w 581025"/>
                <a:gd name="connsiteY76" fmla="*/ 292703 h 485775"/>
                <a:gd name="connsiteX77" fmla="*/ 209021 w 581025"/>
                <a:gd name="connsiteY77" fmla="*/ 301943 h 485775"/>
                <a:gd name="connsiteX78" fmla="*/ 209211 w 581025"/>
                <a:gd name="connsiteY78" fmla="*/ 312801 h 485775"/>
                <a:gd name="connsiteX79" fmla="*/ 204163 w 581025"/>
                <a:gd name="connsiteY79" fmla="*/ 312230 h 485775"/>
                <a:gd name="connsiteX80" fmla="*/ 195305 w 581025"/>
                <a:gd name="connsiteY80" fmla="*/ 323850 h 485775"/>
                <a:gd name="connsiteX81" fmla="*/ 195400 w 581025"/>
                <a:gd name="connsiteY81" fmla="*/ 328994 h 485775"/>
                <a:gd name="connsiteX82" fmla="*/ 186446 w 581025"/>
                <a:gd name="connsiteY82" fmla="*/ 331565 h 485775"/>
                <a:gd name="connsiteX83" fmla="*/ 186351 w 581025"/>
                <a:gd name="connsiteY83" fmla="*/ 328422 h 485775"/>
                <a:gd name="connsiteX84" fmla="*/ 182541 w 581025"/>
                <a:gd name="connsiteY84" fmla="*/ 331756 h 485775"/>
                <a:gd name="connsiteX85" fmla="*/ 183208 w 581025"/>
                <a:gd name="connsiteY85" fmla="*/ 336232 h 485775"/>
                <a:gd name="connsiteX86" fmla="*/ 178826 w 581025"/>
                <a:gd name="connsiteY86" fmla="*/ 343948 h 485775"/>
                <a:gd name="connsiteX87" fmla="*/ 167396 w 581025"/>
                <a:gd name="connsiteY87" fmla="*/ 354520 h 485775"/>
                <a:gd name="connsiteX88" fmla="*/ 154157 w 581025"/>
                <a:gd name="connsiteY88" fmla="*/ 360902 h 485775"/>
                <a:gd name="connsiteX89" fmla="*/ 152156 w 581025"/>
                <a:gd name="connsiteY89" fmla="*/ 364807 h 485775"/>
                <a:gd name="connsiteX90" fmla="*/ 147775 w 581025"/>
                <a:gd name="connsiteY90" fmla="*/ 364236 h 485775"/>
                <a:gd name="connsiteX91" fmla="*/ 145965 w 581025"/>
                <a:gd name="connsiteY91" fmla="*/ 369475 h 485775"/>
                <a:gd name="connsiteX92" fmla="*/ 135107 w 581025"/>
                <a:gd name="connsiteY92" fmla="*/ 376142 h 485775"/>
                <a:gd name="connsiteX93" fmla="*/ 120438 w 581025"/>
                <a:gd name="connsiteY93" fmla="*/ 378238 h 485775"/>
                <a:gd name="connsiteX94" fmla="*/ 103769 w 581025"/>
                <a:gd name="connsiteY94" fmla="*/ 379095 h 485775"/>
                <a:gd name="connsiteX95" fmla="*/ 91577 w 581025"/>
                <a:gd name="connsiteY95" fmla="*/ 381191 h 485775"/>
                <a:gd name="connsiteX96" fmla="*/ 81290 w 581025"/>
                <a:gd name="connsiteY96" fmla="*/ 378809 h 485775"/>
                <a:gd name="connsiteX97" fmla="*/ 76909 w 581025"/>
                <a:gd name="connsiteY97" fmla="*/ 383953 h 485775"/>
                <a:gd name="connsiteX98" fmla="*/ 75575 w 581025"/>
                <a:gd name="connsiteY98" fmla="*/ 379476 h 485775"/>
                <a:gd name="connsiteX99" fmla="*/ 66050 w 581025"/>
                <a:gd name="connsiteY99" fmla="*/ 381572 h 485775"/>
                <a:gd name="connsiteX100" fmla="*/ 66050 w 581025"/>
                <a:gd name="connsiteY100" fmla="*/ 384143 h 485775"/>
                <a:gd name="connsiteX101" fmla="*/ 61002 w 581025"/>
                <a:gd name="connsiteY101" fmla="*/ 386810 h 485775"/>
                <a:gd name="connsiteX102" fmla="*/ 50620 w 581025"/>
                <a:gd name="connsiteY102" fmla="*/ 384429 h 485775"/>
                <a:gd name="connsiteX103" fmla="*/ 49858 w 581025"/>
                <a:gd name="connsiteY103" fmla="*/ 381191 h 485775"/>
                <a:gd name="connsiteX104" fmla="*/ 44905 w 581025"/>
                <a:gd name="connsiteY104" fmla="*/ 387096 h 485775"/>
                <a:gd name="connsiteX105" fmla="*/ 27569 w 581025"/>
                <a:gd name="connsiteY105" fmla="*/ 386620 h 485775"/>
                <a:gd name="connsiteX106" fmla="*/ 7376 w 581025"/>
                <a:gd name="connsiteY106" fmla="*/ 402336 h 485775"/>
                <a:gd name="connsiteX107" fmla="*/ 11853 w 581025"/>
                <a:gd name="connsiteY107" fmla="*/ 406051 h 485775"/>
                <a:gd name="connsiteX108" fmla="*/ 12615 w 581025"/>
                <a:gd name="connsiteY108" fmla="*/ 413671 h 485775"/>
                <a:gd name="connsiteX109" fmla="*/ 17092 w 581025"/>
                <a:gd name="connsiteY109" fmla="*/ 414814 h 485775"/>
                <a:gd name="connsiteX110" fmla="*/ 29570 w 581025"/>
                <a:gd name="connsiteY110" fmla="*/ 432626 h 485775"/>
                <a:gd name="connsiteX111" fmla="*/ 32713 w 581025"/>
                <a:gd name="connsiteY111" fmla="*/ 432626 h 485775"/>
                <a:gd name="connsiteX112" fmla="*/ 43762 w 581025"/>
                <a:gd name="connsiteY112" fmla="*/ 443960 h 485775"/>
                <a:gd name="connsiteX113" fmla="*/ 51477 w 581025"/>
                <a:gd name="connsiteY113" fmla="*/ 446437 h 485775"/>
                <a:gd name="connsiteX114" fmla="*/ 50906 w 581025"/>
                <a:gd name="connsiteY114" fmla="*/ 450818 h 485775"/>
                <a:gd name="connsiteX115" fmla="*/ 60716 w 581025"/>
                <a:gd name="connsiteY115" fmla="*/ 457772 h 485775"/>
                <a:gd name="connsiteX116" fmla="*/ 65193 w 581025"/>
                <a:gd name="connsiteY116" fmla="*/ 458915 h 485775"/>
                <a:gd name="connsiteX117" fmla="*/ 69003 w 581025"/>
                <a:gd name="connsiteY117" fmla="*/ 463391 h 485775"/>
                <a:gd name="connsiteX118" fmla="*/ 74813 w 581025"/>
                <a:gd name="connsiteY118" fmla="*/ 460724 h 485775"/>
                <a:gd name="connsiteX119" fmla="*/ 75480 w 581025"/>
                <a:gd name="connsiteY119" fmla="*/ 470249 h 485775"/>
                <a:gd name="connsiteX120" fmla="*/ 95006 w 581025"/>
                <a:gd name="connsiteY120" fmla="*/ 478250 h 485775"/>
                <a:gd name="connsiteX121" fmla="*/ 99388 w 581025"/>
                <a:gd name="connsiteY121" fmla="*/ 476345 h 485775"/>
                <a:gd name="connsiteX122" fmla="*/ 107960 w 581025"/>
                <a:gd name="connsiteY122" fmla="*/ 487109 h 485775"/>
                <a:gd name="connsiteX123" fmla="*/ 113580 w 581025"/>
                <a:gd name="connsiteY123" fmla="*/ 483108 h 485775"/>
                <a:gd name="connsiteX124" fmla="*/ 122629 w 581025"/>
                <a:gd name="connsiteY124" fmla="*/ 487585 h 485775"/>
                <a:gd name="connsiteX125" fmla="*/ 128915 w 581025"/>
                <a:gd name="connsiteY125" fmla="*/ 485489 h 485775"/>
                <a:gd name="connsiteX126" fmla="*/ 132154 w 581025"/>
                <a:gd name="connsiteY126" fmla="*/ 487204 h 485775"/>
                <a:gd name="connsiteX127" fmla="*/ 145679 w 581025"/>
                <a:gd name="connsiteY127" fmla="*/ 483870 h 485775"/>
                <a:gd name="connsiteX128" fmla="*/ 148727 w 581025"/>
                <a:gd name="connsiteY128" fmla="*/ 481298 h 485775"/>
                <a:gd name="connsiteX129" fmla="*/ 155109 w 581025"/>
                <a:gd name="connsiteY129" fmla="*/ 481774 h 485775"/>
                <a:gd name="connsiteX130" fmla="*/ 170444 w 581025"/>
                <a:gd name="connsiteY130" fmla="*/ 472630 h 485775"/>
                <a:gd name="connsiteX131" fmla="*/ 185113 w 581025"/>
                <a:gd name="connsiteY131" fmla="*/ 470630 h 485775"/>
                <a:gd name="connsiteX132" fmla="*/ 185113 w 581025"/>
                <a:gd name="connsiteY132" fmla="*/ 466630 h 485775"/>
                <a:gd name="connsiteX133" fmla="*/ 195305 w 581025"/>
                <a:gd name="connsiteY133" fmla="*/ 465296 h 485775"/>
                <a:gd name="connsiteX134" fmla="*/ 206735 w 581025"/>
                <a:gd name="connsiteY134" fmla="*/ 459295 h 485775"/>
                <a:gd name="connsiteX135" fmla="*/ 207306 w 581025"/>
                <a:gd name="connsiteY135" fmla="*/ 456152 h 485775"/>
                <a:gd name="connsiteX136" fmla="*/ 216926 w 581025"/>
                <a:gd name="connsiteY136" fmla="*/ 453961 h 485775"/>
                <a:gd name="connsiteX137" fmla="*/ 221975 w 581025"/>
                <a:gd name="connsiteY137" fmla="*/ 450628 h 485775"/>
                <a:gd name="connsiteX138" fmla="*/ 219498 w 581025"/>
                <a:gd name="connsiteY138" fmla="*/ 456533 h 485775"/>
                <a:gd name="connsiteX139" fmla="*/ 227690 w 581025"/>
                <a:gd name="connsiteY139" fmla="*/ 456343 h 485775"/>
                <a:gd name="connsiteX140" fmla="*/ 228261 w 581025"/>
                <a:gd name="connsiteY140" fmla="*/ 453199 h 485775"/>
                <a:gd name="connsiteX141" fmla="*/ 238643 w 581025"/>
                <a:gd name="connsiteY141" fmla="*/ 453199 h 485775"/>
                <a:gd name="connsiteX142" fmla="*/ 235405 w 581025"/>
                <a:gd name="connsiteY142" fmla="*/ 450532 h 485775"/>
                <a:gd name="connsiteX143" fmla="*/ 243215 w 581025"/>
                <a:gd name="connsiteY143" fmla="*/ 451009 h 485775"/>
                <a:gd name="connsiteX144" fmla="*/ 246263 w 581025"/>
                <a:gd name="connsiteY144" fmla="*/ 447770 h 485775"/>
                <a:gd name="connsiteX145" fmla="*/ 246263 w 581025"/>
                <a:gd name="connsiteY145" fmla="*/ 441960 h 485775"/>
                <a:gd name="connsiteX146" fmla="*/ 260360 w 581025"/>
                <a:gd name="connsiteY146" fmla="*/ 442436 h 485775"/>
                <a:gd name="connsiteX147" fmla="*/ 266552 w 581025"/>
                <a:gd name="connsiteY147" fmla="*/ 435864 h 485775"/>
                <a:gd name="connsiteX148" fmla="*/ 269981 w 581025"/>
                <a:gd name="connsiteY148" fmla="*/ 444818 h 485775"/>
                <a:gd name="connsiteX149" fmla="*/ 267504 w 581025"/>
                <a:gd name="connsiteY149" fmla="*/ 447961 h 485775"/>
                <a:gd name="connsiteX150" fmla="*/ 278839 w 581025"/>
                <a:gd name="connsiteY150" fmla="*/ 439484 h 485775"/>
                <a:gd name="connsiteX151" fmla="*/ 279982 w 581025"/>
                <a:gd name="connsiteY151" fmla="*/ 435674 h 485775"/>
                <a:gd name="connsiteX152" fmla="*/ 288364 w 581025"/>
                <a:gd name="connsiteY152" fmla="*/ 432149 h 485775"/>
                <a:gd name="connsiteX153" fmla="*/ 296746 w 581025"/>
                <a:gd name="connsiteY153" fmla="*/ 434530 h 485775"/>
                <a:gd name="connsiteX154" fmla="*/ 296174 w 581025"/>
                <a:gd name="connsiteY154" fmla="*/ 441579 h 485775"/>
                <a:gd name="connsiteX155" fmla="*/ 297508 w 581025"/>
                <a:gd name="connsiteY155" fmla="*/ 437959 h 485775"/>
                <a:gd name="connsiteX156" fmla="*/ 300556 w 581025"/>
                <a:gd name="connsiteY156" fmla="*/ 433864 h 485775"/>
                <a:gd name="connsiteX157" fmla="*/ 313986 w 581025"/>
                <a:gd name="connsiteY157" fmla="*/ 429197 h 485775"/>
                <a:gd name="connsiteX158" fmla="*/ 317891 w 581025"/>
                <a:gd name="connsiteY158" fmla="*/ 431101 h 485775"/>
                <a:gd name="connsiteX159" fmla="*/ 322368 w 581025"/>
                <a:gd name="connsiteY159" fmla="*/ 436150 h 485775"/>
                <a:gd name="connsiteX160" fmla="*/ 328655 w 581025"/>
                <a:gd name="connsiteY160" fmla="*/ 425101 h 485775"/>
                <a:gd name="connsiteX161" fmla="*/ 337132 w 581025"/>
                <a:gd name="connsiteY161" fmla="*/ 428816 h 485775"/>
                <a:gd name="connsiteX162" fmla="*/ 333989 w 581025"/>
                <a:gd name="connsiteY162" fmla="*/ 433388 h 485775"/>
                <a:gd name="connsiteX163" fmla="*/ 339037 w 581025"/>
                <a:gd name="connsiteY163" fmla="*/ 430149 h 485775"/>
                <a:gd name="connsiteX164" fmla="*/ 342847 w 581025"/>
                <a:gd name="connsiteY164" fmla="*/ 428149 h 485775"/>
                <a:gd name="connsiteX165" fmla="*/ 339513 w 581025"/>
                <a:gd name="connsiteY165" fmla="*/ 426339 h 485775"/>
                <a:gd name="connsiteX166" fmla="*/ 341323 w 581025"/>
                <a:gd name="connsiteY166" fmla="*/ 420529 h 485775"/>
                <a:gd name="connsiteX167" fmla="*/ 353610 w 581025"/>
                <a:gd name="connsiteY167" fmla="*/ 420338 h 485775"/>
                <a:gd name="connsiteX168" fmla="*/ 364469 w 581025"/>
                <a:gd name="connsiteY168" fmla="*/ 420148 h 485775"/>
                <a:gd name="connsiteX169" fmla="*/ 365802 w 581025"/>
                <a:gd name="connsiteY169" fmla="*/ 415004 h 485775"/>
                <a:gd name="connsiteX170" fmla="*/ 372089 w 581025"/>
                <a:gd name="connsiteY170" fmla="*/ 418147 h 485775"/>
                <a:gd name="connsiteX171" fmla="*/ 390567 w 581025"/>
                <a:gd name="connsiteY171" fmla="*/ 417862 h 485775"/>
                <a:gd name="connsiteX172" fmla="*/ 396282 w 581025"/>
                <a:gd name="connsiteY172" fmla="*/ 412528 h 485775"/>
                <a:gd name="connsiteX173" fmla="*/ 405998 w 581025"/>
                <a:gd name="connsiteY173" fmla="*/ 414338 h 485775"/>
                <a:gd name="connsiteX174" fmla="*/ 416856 w 581025"/>
                <a:gd name="connsiteY174" fmla="*/ 414242 h 485775"/>
                <a:gd name="connsiteX175" fmla="*/ 425143 w 581025"/>
                <a:gd name="connsiteY175" fmla="*/ 414623 h 485775"/>
                <a:gd name="connsiteX176" fmla="*/ 428381 w 581025"/>
                <a:gd name="connsiteY176" fmla="*/ 412051 h 485775"/>
                <a:gd name="connsiteX177" fmla="*/ 438573 w 581025"/>
                <a:gd name="connsiteY177" fmla="*/ 410623 h 485775"/>
                <a:gd name="connsiteX178" fmla="*/ 443812 w 581025"/>
                <a:gd name="connsiteY178" fmla="*/ 413671 h 485775"/>
                <a:gd name="connsiteX179" fmla="*/ 452099 w 581025"/>
                <a:gd name="connsiteY179" fmla="*/ 413576 h 485775"/>
                <a:gd name="connsiteX180" fmla="*/ 453242 w 581025"/>
                <a:gd name="connsiteY180" fmla="*/ 408432 h 485775"/>
                <a:gd name="connsiteX181" fmla="*/ 459719 w 581025"/>
                <a:gd name="connsiteY181" fmla="*/ 410813 h 485775"/>
                <a:gd name="connsiteX182" fmla="*/ 475149 w 581025"/>
                <a:gd name="connsiteY182" fmla="*/ 413099 h 485775"/>
                <a:gd name="connsiteX183" fmla="*/ 491151 w 581025"/>
                <a:gd name="connsiteY183" fmla="*/ 412813 h 485775"/>
                <a:gd name="connsiteX184" fmla="*/ 494961 w 581025"/>
                <a:gd name="connsiteY184" fmla="*/ 410147 h 485775"/>
                <a:gd name="connsiteX185" fmla="*/ 504677 w 581025"/>
                <a:gd name="connsiteY185" fmla="*/ 416433 h 485775"/>
                <a:gd name="connsiteX186" fmla="*/ 512963 w 581025"/>
                <a:gd name="connsiteY186" fmla="*/ 415576 h 485775"/>
                <a:gd name="connsiteX187" fmla="*/ 517440 w 581025"/>
                <a:gd name="connsiteY187" fmla="*/ 412432 h 485775"/>
                <a:gd name="connsiteX188" fmla="*/ 518774 w 581025"/>
                <a:gd name="connsiteY188" fmla="*/ 413004 h 485775"/>
                <a:gd name="connsiteX189" fmla="*/ 518869 w 581025"/>
                <a:gd name="connsiteY189" fmla="*/ 419481 h 485775"/>
                <a:gd name="connsiteX190" fmla="*/ 524108 w 581025"/>
                <a:gd name="connsiteY190" fmla="*/ 421291 h 485775"/>
                <a:gd name="connsiteX191" fmla="*/ 525346 w 581025"/>
                <a:gd name="connsiteY191" fmla="*/ 426434 h 485775"/>
                <a:gd name="connsiteX192" fmla="*/ 540681 w 581025"/>
                <a:gd name="connsiteY192" fmla="*/ 422910 h 485775"/>
                <a:gd name="connsiteX193" fmla="*/ 544586 w 581025"/>
                <a:gd name="connsiteY193" fmla="*/ 422910 h 485775"/>
                <a:gd name="connsiteX194" fmla="*/ 562493 w 581025"/>
                <a:gd name="connsiteY194" fmla="*/ 424529 h 485775"/>
                <a:gd name="connsiteX195" fmla="*/ 562398 w 581025"/>
                <a:gd name="connsiteY195" fmla="*/ 420624 h 485775"/>
                <a:gd name="connsiteX196" fmla="*/ 570685 w 581025"/>
                <a:gd name="connsiteY196" fmla="*/ 413576 h 485775"/>
                <a:gd name="connsiteX197" fmla="*/ 577638 w 581025"/>
                <a:gd name="connsiteY197" fmla="*/ 406336 h 485775"/>
                <a:gd name="connsiteX198" fmla="*/ 578019 w 581025"/>
                <a:gd name="connsiteY198" fmla="*/ 386429 h 485775"/>
                <a:gd name="connsiteX199" fmla="*/ 574685 w 581025"/>
                <a:gd name="connsiteY199" fmla="*/ 380047 h 485775"/>
                <a:gd name="connsiteX200" fmla="*/ 552587 w 581025"/>
                <a:gd name="connsiteY200" fmla="*/ 360521 h 485775"/>
                <a:gd name="connsiteX201" fmla="*/ 535823 w 581025"/>
                <a:gd name="connsiteY201" fmla="*/ 349949 h 485775"/>
                <a:gd name="connsiteX202" fmla="*/ 529251 w 581025"/>
                <a:gd name="connsiteY202" fmla="*/ 346234 h 485775"/>
                <a:gd name="connsiteX203" fmla="*/ 528680 w 581025"/>
                <a:gd name="connsiteY203" fmla="*/ 342328 h 485775"/>
                <a:gd name="connsiteX204" fmla="*/ 526203 w 581025"/>
                <a:gd name="connsiteY204" fmla="*/ 341757 h 485775"/>
                <a:gd name="connsiteX205" fmla="*/ 520488 w 581025"/>
                <a:gd name="connsiteY205" fmla="*/ 345662 h 485775"/>
                <a:gd name="connsiteX206" fmla="*/ 508296 w 581025"/>
                <a:gd name="connsiteY206" fmla="*/ 349091 h 485775"/>
                <a:gd name="connsiteX207" fmla="*/ 506963 w 581025"/>
                <a:gd name="connsiteY207" fmla="*/ 345948 h 485775"/>
                <a:gd name="connsiteX208" fmla="*/ 498104 w 581025"/>
                <a:gd name="connsiteY208" fmla="*/ 348615 h 485775"/>
                <a:gd name="connsiteX209" fmla="*/ 495533 w 581025"/>
                <a:gd name="connsiteY209" fmla="*/ 346043 h 485775"/>
                <a:gd name="connsiteX210" fmla="*/ 487913 w 581025"/>
                <a:gd name="connsiteY210" fmla="*/ 348805 h 485775"/>
                <a:gd name="connsiteX211" fmla="*/ 482102 w 581025"/>
                <a:gd name="connsiteY211" fmla="*/ 351377 h 485775"/>
                <a:gd name="connsiteX212" fmla="*/ 477530 w 581025"/>
                <a:gd name="connsiteY212" fmla="*/ 344424 h 485775"/>
                <a:gd name="connsiteX213" fmla="*/ 469339 w 581025"/>
                <a:gd name="connsiteY213" fmla="*/ 352139 h 485775"/>
                <a:gd name="connsiteX214" fmla="*/ 455051 w 581025"/>
                <a:gd name="connsiteY214" fmla="*/ 346615 h 485775"/>
                <a:gd name="connsiteX215" fmla="*/ 453242 w 581025"/>
                <a:gd name="connsiteY215" fmla="*/ 351282 h 485775"/>
                <a:gd name="connsiteX216" fmla="*/ 439716 w 581025"/>
                <a:gd name="connsiteY216" fmla="*/ 346901 h 485775"/>
                <a:gd name="connsiteX217" fmla="*/ 433525 w 581025"/>
                <a:gd name="connsiteY217" fmla="*/ 351472 h 485775"/>
                <a:gd name="connsiteX218" fmla="*/ 414856 w 581025"/>
                <a:gd name="connsiteY218" fmla="*/ 349853 h 485775"/>
                <a:gd name="connsiteX219" fmla="*/ 412284 w 581025"/>
                <a:gd name="connsiteY219" fmla="*/ 347472 h 485775"/>
                <a:gd name="connsiteX220" fmla="*/ 398854 w 581025"/>
                <a:gd name="connsiteY220" fmla="*/ 347663 h 485775"/>
                <a:gd name="connsiteX221" fmla="*/ 394282 w 581025"/>
                <a:gd name="connsiteY221" fmla="*/ 347567 h 485775"/>
                <a:gd name="connsiteX222" fmla="*/ 391043 w 581025"/>
                <a:gd name="connsiteY222" fmla="*/ 345186 h 485775"/>
                <a:gd name="connsiteX223" fmla="*/ 388567 w 581025"/>
                <a:gd name="connsiteY223" fmla="*/ 350139 h 485775"/>
                <a:gd name="connsiteX224" fmla="*/ 380852 w 581025"/>
                <a:gd name="connsiteY224" fmla="*/ 344519 h 485775"/>
                <a:gd name="connsiteX225" fmla="*/ 355134 w 581025"/>
                <a:gd name="connsiteY225" fmla="*/ 344900 h 485775"/>
                <a:gd name="connsiteX226" fmla="*/ 348848 w 581025"/>
                <a:gd name="connsiteY226" fmla="*/ 346901 h 485775"/>
                <a:gd name="connsiteX227" fmla="*/ 348657 w 581025"/>
                <a:gd name="connsiteY227" fmla="*/ 343662 h 485775"/>
                <a:gd name="connsiteX228" fmla="*/ 343609 w 581025"/>
                <a:gd name="connsiteY228" fmla="*/ 344234 h 485775"/>
                <a:gd name="connsiteX229" fmla="*/ 339608 w 581025"/>
                <a:gd name="connsiteY229" fmla="*/ 331565 h 485775"/>
                <a:gd name="connsiteX230" fmla="*/ 359325 w 581025"/>
                <a:gd name="connsiteY230" fmla="*/ 320326 h 485775"/>
                <a:gd name="connsiteX231" fmla="*/ 362373 w 581025"/>
                <a:gd name="connsiteY231" fmla="*/ 317087 h 485775"/>
                <a:gd name="connsiteX232" fmla="*/ 361516 w 581025"/>
                <a:gd name="connsiteY232" fmla="*/ 308705 h 485775"/>
                <a:gd name="connsiteX233" fmla="*/ 369898 w 581025"/>
                <a:gd name="connsiteY233" fmla="*/ 303562 h 485775"/>
                <a:gd name="connsiteX234" fmla="*/ 371136 w 581025"/>
                <a:gd name="connsiteY234" fmla="*/ 298323 h 485775"/>
                <a:gd name="connsiteX235" fmla="*/ 370946 w 581025"/>
                <a:gd name="connsiteY235" fmla="*/ 286893 h 485775"/>
                <a:gd name="connsiteX236" fmla="*/ 374470 w 581025"/>
                <a:gd name="connsiteY236" fmla="*/ 276511 h 485775"/>
                <a:gd name="connsiteX237" fmla="*/ 370565 w 581025"/>
                <a:gd name="connsiteY237" fmla="*/ 274701 h 485775"/>
                <a:gd name="connsiteX238" fmla="*/ 370469 w 581025"/>
                <a:gd name="connsiteY238" fmla="*/ 257937 h 485775"/>
                <a:gd name="connsiteX239" fmla="*/ 368469 w 581025"/>
                <a:gd name="connsiteY239" fmla="*/ 254699 h 485775"/>
                <a:gd name="connsiteX240" fmla="*/ 369136 w 581025"/>
                <a:gd name="connsiteY240" fmla="*/ 252793 h 485775"/>
                <a:gd name="connsiteX241" fmla="*/ 363230 w 581025"/>
                <a:gd name="connsiteY241" fmla="*/ 244602 h 485775"/>
                <a:gd name="connsiteX242" fmla="*/ 355325 w 581025"/>
                <a:gd name="connsiteY242" fmla="*/ 228790 h 485775"/>
                <a:gd name="connsiteX243" fmla="*/ 352086 w 581025"/>
                <a:gd name="connsiteY243" fmla="*/ 228790 h 485775"/>
                <a:gd name="connsiteX244" fmla="*/ 318939 w 581025"/>
                <a:gd name="connsiteY244" fmla="*/ 196120 h 485775"/>
                <a:gd name="connsiteX245" fmla="*/ 313700 w 581025"/>
                <a:gd name="connsiteY245" fmla="*/ 188500 h 485775"/>
                <a:gd name="connsiteX246" fmla="*/ 306557 w 581025"/>
                <a:gd name="connsiteY246" fmla="*/ 176308 h 485775"/>
                <a:gd name="connsiteX247" fmla="*/ 309033 w 581025"/>
                <a:gd name="connsiteY247" fmla="*/ 173736 h 485775"/>
                <a:gd name="connsiteX248" fmla="*/ 330750 w 581025"/>
                <a:gd name="connsiteY248" fmla="*/ 170879 h 485775"/>
                <a:gd name="connsiteX249" fmla="*/ 335894 w 581025"/>
                <a:gd name="connsiteY249" fmla="*/ 168211 h 485775"/>
                <a:gd name="connsiteX250" fmla="*/ 335798 w 581025"/>
                <a:gd name="connsiteY250" fmla="*/ 165163 h 485775"/>
                <a:gd name="connsiteX251" fmla="*/ 338370 w 581025"/>
                <a:gd name="connsiteY251" fmla="*/ 165544 h 485775"/>
                <a:gd name="connsiteX252" fmla="*/ 347990 w 581025"/>
                <a:gd name="connsiteY252" fmla="*/ 157925 h 485775"/>
                <a:gd name="connsiteX253" fmla="*/ 352372 w 581025"/>
                <a:gd name="connsiteY253" fmla="*/ 154591 h 485775"/>
                <a:gd name="connsiteX254" fmla="*/ 375327 w 581025"/>
                <a:gd name="connsiteY254" fmla="*/ 148876 h 485775"/>
                <a:gd name="connsiteX255" fmla="*/ 379137 w 581025"/>
                <a:gd name="connsiteY255" fmla="*/ 145256 h 485775"/>
                <a:gd name="connsiteX256" fmla="*/ 380852 w 581025"/>
                <a:gd name="connsiteY256" fmla="*/ 135636 h 485775"/>
                <a:gd name="connsiteX257" fmla="*/ 383519 w 581025"/>
                <a:gd name="connsiteY257" fmla="*/ 135446 h 485775"/>
                <a:gd name="connsiteX258" fmla="*/ 384090 w 581025"/>
                <a:gd name="connsiteY258" fmla="*/ 132302 h 485775"/>
                <a:gd name="connsiteX259" fmla="*/ 396854 w 581025"/>
                <a:gd name="connsiteY259" fmla="*/ 132683 h 485775"/>
                <a:gd name="connsiteX260" fmla="*/ 398187 w 581025"/>
                <a:gd name="connsiteY260" fmla="*/ 135827 h 485775"/>
                <a:gd name="connsiteX261" fmla="*/ 398758 w 581025"/>
                <a:gd name="connsiteY261" fmla="*/ 130111 h 485775"/>
                <a:gd name="connsiteX262" fmla="*/ 409522 w 581025"/>
                <a:gd name="connsiteY262" fmla="*/ 122301 h 485775"/>
                <a:gd name="connsiteX263" fmla="*/ 413237 w 581025"/>
                <a:gd name="connsiteY263" fmla="*/ 115824 h 485775"/>
                <a:gd name="connsiteX264" fmla="*/ 424762 w 581025"/>
                <a:gd name="connsiteY264" fmla="*/ 113824 h 485775"/>
                <a:gd name="connsiteX265" fmla="*/ 433620 w 581025"/>
                <a:gd name="connsiteY265" fmla="*/ 104013 h 485775"/>
                <a:gd name="connsiteX266" fmla="*/ 427715 w 581025"/>
                <a:gd name="connsiteY266" fmla="*/ 93155 h 485775"/>
                <a:gd name="connsiteX267" fmla="*/ 434573 w 581025"/>
                <a:gd name="connsiteY267" fmla="*/ 82106 h 485775"/>
                <a:gd name="connsiteX268" fmla="*/ 435716 w 581025"/>
                <a:gd name="connsiteY268" fmla="*/ 72390 h 485775"/>
                <a:gd name="connsiteX269" fmla="*/ 432953 w 581025"/>
                <a:gd name="connsiteY269" fmla="*/ 67246 h 485775"/>
                <a:gd name="connsiteX270" fmla="*/ 446288 w 581025"/>
                <a:gd name="connsiteY270" fmla="*/ 56197 h 485775"/>
                <a:gd name="connsiteX271" fmla="*/ 440573 w 581025"/>
                <a:gd name="connsiteY271" fmla="*/ 57055 h 485775"/>
                <a:gd name="connsiteX272" fmla="*/ 439049 w 581025"/>
                <a:gd name="connsiteY272" fmla="*/ 40386 h 485775"/>
                <a:gd name="connsiteX273" fmla="*/ 429143 w 581025"/>
                <a:gd name="connsiteY273" fmla="*/ 21336 h 485775"/>
                <a:gd name="connsiteX274" fmla="*/ 429429 w 581025"/>
                <a:gd name="connsiteY274" fmla="*/ 17621 h 485775"/>
                <a:gd name="connsiteX275" fmla="*/ 429429 w 581025"/>
                <a:gd name="connsiteY275" fmla="*/ 17621 h 485775"/>
                <a:gd name="connsiteX276" fmla="*/ 196162 w 581025"/>
                <a:gd name="connsiteY276" fmla="*/ 470345 h 485775"/>
                <a:gd name="connsiteX277" fmla="*/ 195590 w 581025"/>
                <a:gd name="connsiteY277" fmla="*/ 466534 h 485775"/>
                <a:gd name="connsiteX278" fmla="*/ 196162 w 581025"/>
                <a:gd name="connsiteY278" fmla="*/ 470345 h 485775"/>
                <a:gd name="connsiteX279" fmla="*/ 196162 w 581025"/>
                <a:gd name="connsiteY279" fmla="*/ 470345 h 485775"/>
                <a:gd name="connsiteX280" fmla="*/ 257312 w 581025"/>
                <a:gd name="connsiteY280" fmla="*/ 448151 h 485775"/>
                <a:gd name="connsiteX281" fmla="*/ 254074 w 581025"/>
                <a:gd name="connsiteY281" fmla="*/ 444341 h 485775"/>
                <a:gd name="connsiteX282" fmla="*/ 257312 w 581025"/>
                <a:gd name="connsiteY282" fmla="*/ 448151 h 485775"/>
                <a:gd name="connsiteX283" fmla="*/ 257312 w 581025"/>
                <a:gd name="connsiteY283" fmla="*/ 448151 h 485775"/>
                <a:gd name="connsiteX284" fmla="*/ 286745 w 581025"/>
                <a:gd name="connsiteY284" fmla="*/ 441388 h 485775"/>
                <a:gd name="connsiteX285" fmla="*/ 283601 w 581025"/>
                <a:gd name="connsiteY285" fmla="*/ 440722 h 485775"/>
                <a:gd name="connsiteX286" fmla="*/ 286745 w 581025"/>
                <a:gd name="connsiteY286" fmla="*/ 441388 h 485775"/>
                <a:gd name="connsiteX287" fmla="*/ 286745 w 581025"/>
                <a:gd name="connsiteY287" fmla="*/ 441388 h 485775"/>
                <a:gd name="connsiteX288" fmla="*/ 370469 w 581025"/>
                <a:gd name="connsiteY288" fmla="*/ 426530 h 485775"/>
                <a:gd name="connsiteX289" fmla="*/ 371612 w 581025"/>
                <a:gd name="connsiteY289" fmla="*/ 419576 h 485775"/>
                <a:gd name="connsiteX290" fmla="*/ 370469 w 581025"/>
                <a:gd name="connsiteY290" fmla="*/ 426530 h 485775"/>
                <a:gd name="connsiteX291" fmla="*/ 370469 w 581025"/>
                <a:gd name="connsiteY291" fmla="*/ 426530 h 485775"/>
                <a:gd name="connsiteX292" fmla="*/ 208449 w 581025"/>
                <a:gd name="connsiteY292" fmla="*/ 309277 h 485775"/>
                <a:gd name="connsiteX293" fmla="*/ 207782 w 581025"/>
                <a:gd name="connsiteY293" fmla="*/ 311182 h 485775"/>
                <a:gd name="connsiteX294" fmla="*/ 206449 w 581025"/>
                <a:gd name="connsiteY294" fmla="*/ 311372 h 485775"/>
                <a:gd name="connsiteX295" fmla="*/ 206449 w 581025"/>
                <a:gd name="connsiteY295" fmla="*/ 309467 h 485775"/>
                <a:gd name="connsiteX296" fmla="*/ 208449 w 581025"/>
                <a:gd name="connsiteY296" fmla="*/ 309277 h 485775"/>
                <a:gd name="connsiteX297" fmla="*/ 208449 w 581025"/>
                <a:gd name="connsiteY297" fmla="*/ 309277 h 485775"/>
                <a:gd name="connsiteX298" fmla="*/ 346371 w 581025"/>
                <a:gd name="connsiteY298" fmla="*/ 160496 h 485775"/>
                <a:gd name="connsiteX299" fmla="*/ 345133 w 581025"/>
                <a:gd name="connsiteY299" fmla="*/ 160591 h 485775"/>
                <a:gd name="connsiteX300" fmla="*/ 345133 w 581025"/>
                <a:gd name="connsiteY300" fmla="*/ 159353 h 485775"/>
                <a:gd name="connsiteX301" fmla="*/ 346371 w 581025"/>
                <a:gd name="connsiteY301" fmla="*/ 159258 h 485775"/>
                <a:gd name="connsiteX302" fmla="*/ 346371 w 581025"/>
                <a:gd name="connsiteY302" fmla="*/ 160496 h 485775"/>
                <a:gd name="connsiteX303" fmla="*/ 346371 w 581025"/>
                <a:gd name="connsiteY303" fmla="*/ 160496 h 485775"/>
                <a:gd name="connsiteX304" fmla="*/ 230928 w 581025"/>
                <a:gd name="connsiteY304" fmla="*/ 148114 h 485775"/>
                <a:gd name="connsiteX305" fmla="*/ 231595 w 581025"/>
                <a:gd name="connsiteY305" fmla="*/ 151257 h 485775"/>
                <a:gd name="connsiteX306" fmla="*/ 227785 w 581025"/>
                <a:gd name="connsiteY306" fmla="*/ 151448 h 485775"/>
                <a:gd name="connsiteX307" fmla="*/ 227880 w 581025"/>
                <a:gd name="connsiteY307" fmla="*/ 148781 h 485775"/>
                <a:gd name="connsiteX308" fmla="*/ 230928 w 581025"/>
                <a:gd name="connsiteY308" fmla="*/ 148114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</a:cxnLst>
              <a:rect l="l" t="t" r="r" b="b"/>
              <a:pathLst>
                <a:path w="581025" h="485775" fill="norm" stroke="1" extrusionOk="0">
                  <a:moveTo>
                    <a:pt x="350086" y="358426"/>
                  </a:moveTo>
                  <a:cubicBezTo>
                    <a:pt x="350276" y="360045"/>
                    <a:pt x="350372" y="361569"/>
                    <a:pt x="349610" y="362141"/>
                  </a:cubicBezTo>
                  <a:cubicBezTo>
                    <a:pt x="345228" y="362903"/>
                    <a:pt x="345800" y="357569"/>
                    <a:pt x="350086" y="358426"/>
                  </a:cubicBezTo>
                  <a:lnTo>
                    <a:pt x="350086" y="358426"/>
                  </a:lnTo>
                  <a:close/>
                  <a:moveTo>
                    <a:pt x="323702" y="432435"/>
                  </a:moveTo>
                  <a:cubicBezTo>
                    <a:pt x="321416" y="432911"/>
                    <a:pt x="320273" y="432054"/>
                    <a:pt x="319130" y="431197"/>
                  </a:cubicBezTo>
                  <a:cubicBezTo>
                    <a:pt x="319987" y="429959"/>
                    <a:pt x="324464" y="430054"/>
                    <a:pt x="323702" y="432435"/>
                  </a:cubicBezTo>
                  <a:lnTo>
                    <a:pt x="323702" y="432435"/>
                  </a:lnTo>
                  <a:close/>
                  <a:moveTo>
                    <a:pt x="429429" y="17621"/>
                  </a:moveTo>
                  <a:cubicBezTo>
                    <a:pt x="426476" y="18097"/>
                    <a:pt x="425714" y="17335"/>
                    <a:pt x="426953" y="15240"/>
                  </a:cubicBezTo>
                  <a:cubicBezTo>
                    <a:pt x="420857" y="16002"/>
                    <a:pt x="421619" y="9811"/>
                    <a:pt x="416570" y="9525"/>
                  </a:cubicBezTo>
                  <a:cubicBezTo>
                    <a:pt x="414380" y="10573"/>
                    <a:pt x="413617" y="13526"/>
                    <a:pt x="415427" y="15240"/>
                  </a:cubicBezTo>
                  <a:cubicBezTo>
                    <a:pt x="411427" y="14288"/>
                    <a:pt x="413237" y="18669"/>
                    <a:pt x="409617" y="18002"/>
                  </a:cubicBezTo>
                  <a:cubicBezTo>
                    <a:pt x="409427" y="14764"/>
                    <a:pt x="407045" y="13049"/>
                    <a:pt x="408283" y="10287"/>
                  </a:cubicBezTo>
                  <a:cubicBezTo>
                    <a:pt x="405140" y="10668"/>
                    <a:pt x="404092" y="8382"/>
                    <a:pt x="401235" y="7144"/>
                  </a:cubicBezTo>
                  <a:cubicBezTo>
                    <a:pt x="397711" y="8287"/>
                    <a:pt x="394567" y="10763"/>
                    <a:pt x="391520" y="10573"/>
                  </a:cubicBezTo>
                  <a:cubicBezTo>
                    <a:pt x="389996" y="10668"/>
                    <a:pt x="390758" y="13144"/>
                    <a:pt x="389043" y="13240"/>
                  </a:cubicBezTo>
                  <a:cubicBezTo>
                    <a:pt x="387233" y="12763"/>
                    <a:pt x="387805" y="9811"/>
                    <a:pt x="385328" y="10096"/>
                  </a:cubicBezTo>
                  <a:cubicBezTo>
                    <a:pt x="380185" y="13430"/>
                    <a:pt x="370088" y="11811"/>
                    <a:pt x="362183" y="12382"/>
                  </a:cubicBezTo>
                  <a:cubicBezTo>
                    <a:pt x="361421" y="14668"/>
                    <a:pt x="358944" y="15526"/>
                    <a:pt x="355134" y="15145"/>
                  </a:cubicBezTo>
                  <a:cubicBezTo>
                    <a:pt x="353896" y="15621"/>
                    <a:pt x="355420" y="18574"/>
                    <a:pt x="353991" y="18955"/>
                  </a:cubicBezTo>
                  <a:cubicBezTo>
                    <a:pt x="351038" y="19621"/>
                    <a:pt x="350848" y="17335"/>
                    <a:pt x="348181" y="17716"/>
                  </a:cubicBezTo>
                  <a:cubicBezTo>
                    <a:pt x="340942" y="20479"/>
                    <a:pt x="329226" y="19050"/>
                    <a:pt x="323225" y="23241"/>
                  </a:cubicBezTo>
                  <a:cubicBezTo>
                    <a:pt x="320273" y="23241"/>
                    <a:pt x="317320" y="23432"/>
                    <a:pt x="314272" y="23527"/>
                  </a:cubicBezTo>
                  <a:cubicBezTo>
                    <a:pt x="313224" y="27051"/>
                    <a:pt x="307985" y="26575"/>
                    <a:pt x="306080" y="29337"/>
                  </a:cubicBezTo>
                  <a:cubicBezTo>
                    <a:pt x="305509" y="28384"/>
                    <a:pt x="304461" y="28099"/>
                    <a:pt x="302842" y="28099"/>
                  </a:cubicBezTo>
                  <a:cubicBezTo>
                    <a:pt x="302080" y="30194"/>
                    <a:pt x="300842" y="32194"/>
                    <a:pt x="297794" y="32194"/>
                  </a:cubicBezTo>
                  <a:cubicBezTo>
                    <a:pt x="297127" y="33528"/>
                    <a:pt x="297603" y="36195"/>
                    <a:pt x="295317" y="36005"/>
                  </a:cubicBezTo>
                  <a:cubicBezTo>
                    <a:pt x="295127" y="34385"/>
                    <a:pt x="294555" y="33242"/>
                    <a:pt x="294079" y="32004"/>
                  </a:cubicBezTo>
                  <a:cubicBezTo>
                    <a:pt x="291888" y="32099"/>
                    <a:pt x="289697" y="32194"/>
                    <a:pt x="287602" y="32385"/>
                  </a:cubicBezTo>
                  <a:cubicBezTo>
                    <a:pt x="286268" y="33147"/>
                    <a:pt x="286745" y="35719"/>
                    <a:pt x="285125" y="36195"/>
                  </a:cubicBezTo>
                  <a:cubicBezTo>
                    <a:pt x="278934" y="36576"/>
                    <a:pt x="274362" y="38386"/>
                    <a:pt x="267218" y="37719"/>
                  </a:cubicBezTo>
                  <a:cubicBezTo>
                    <a:pt x="263027" y="41624"/>
                    <a:pt x="259598" y="42577"/>
                    <a:pt x="252550" y="43720"/>
                  </a:cubicBezTo>
                  <a:cubicBezTo>
                    <a:pt x="252074" y="45148"/>
                    <a:pt x="252264" y="47244"/>
                    <a:pt x="250645" y="47530"/>
                  </a:cubicBezTo>
                  <a:cubicBezTo>
                    <a:pt x="249407" y="44386"/>
                    <a:pt x="246740" y="44767"/>
                    <a:pt x="243691" y="44482"/>
                  </a:cubicBezTo>
                  <a:cubicBezTo>
                    <a:pt x="241977" y="45244"/>
                    <a:pt x="241501" y="47149"/>
                    <a:pt x="239882" y="47720"/>
                  </a:cubicBezTo>
                  <a:cubicBezTo>
                    <a:pt x="236929" y="46958"/>
                    <a:pt x="234833" y="49911"/>
                    <a:pt x="231595" y="50387"/>
                  </a:cubicBezTo>
                  <a:cubicBezTo>
                    <a:pt x="225213" y="51626"/>
                    <a:pt x="217879" y="49911"/>
                    <a:pt x="214355" y="54483"/>
                  </a:cubicBezTo>
                  <a:cubicBezTo>
                    <a:pt x="213116" y="54483"/>
                    <a:pt x="211783" y="54388"/>
                    <a:pt x="210449" y="54483"/>
                  </a:cubicBezTo>
                  <a:cubicBezTo>
                    <a:pt x="206068" y="59150"/>
                    <a:pt x="201782" y="60769"/>
                    <a:pt x="192066" y="60579"/>
                  </a:cubicBezTo>
                  <a:cubicBezTo>
                    <a:pt x="190733" y="61436"/>
                    <a:pt x="190923" y="63722"/>
                    <a:pt x="188351" y="63341"/>
                  </a:cubicBezTo>
                  <a:cubicBezTo>
                    <a:pt x="184732" y="63056"/>
                    <a:pt x="183684" y="60198"/>
                    <a:pt x="181112" y="58960"/>
                  </a:cubicBezTo>
                  <a:cubicBezTo>
                    <a:pt x="180827" y="61341"/>
                    <a:pt x="182255" y="62008"/>
                    <a:pt x="181874" y="64675"/>
                  </a:cubicBezTo>
                  <a:cubicBezTo>
                    <a:pt x="176731" y="65437"/>
                    <a:pt x="173683" y="64008"/>
                    <a:pt x="169682" y="63627"/>
                  </a:cubicBezTo>
                  <a:cubicBezTo>
                    <a:pt x="168920" y="66770"/>
                    <a:pt x="167682" y="69532"/>
                    <a:pt x="166730" y="72581"/>
                  </a:cubicBezTo>
                  <a:cubicBezTo>
                    <a:pt x="167587" y="75438"/>
                    <a:pt x="170444" y="76486"/>
                    <a:pt x="171873" y="78962"/>
                  </a:cubicBezTo>
                  <a:cubicBezTo>
                    <a:pt x="170730" y="79915"/>
                    <a:pt x="171302" y="82201"/>
                    <a:pt x="171302" y="84106"/>
                  </a:cubicBezTo>
                  <a:cubicBezTo>
                    <a:pt x="178255" y="86201"/>
                    <a:pt x="180350" y="93821"/>
                    <a:pt x="184256" y="99251"/>
                  </a:cubicBezTo>
                  <a:cubicBezTo>
                    <a:pt x="189208" y="98679"/>
                    <a:pt x="193400" y="104013"/>
                    <a:pt x="195876" y="107347"/>
                  </a:cubicBezTo>
                  <a:cubicBezTo>
                    <a:pt x="198257" y="110395"/>
                    <a:pt x="196638" y="113443"/>
                    <a:pt x="197972" y="117538"/>
                  </a:cubicBezTo>
                  <a:cubicBezTo>
                    <a:pt x="203782" y="121730"/>
                    <a:pt x="213783" y="118491"/>
                    <a:pt x="212259" y="130683"/>
                  </a:cubicBezTo>
                  <a:cubicBezTo>
                    <a:pt x="211307" y="132683"/>
                    <a:pt x="209592" y="134112"/>
                    <a:pt x="209783" y="137160"/>
                  </a:cubicBezTo>
                  <a:cubicBezTo>
                    <a:pt x="215116" y="139541"/>
                    <a:pt x="217879" y="138112"/>
                    <a:pt x="224546" y="137732"/>
                  </a:cubicBezTo>
                  <a:cubicBezTo>
                    <a:pt x="226547" y="141160"/>
                    <a:pt x="229880" y="142970"/>
                    <a:pt x="231119" y="147066"/>
                  </a:cubicBezTo>
                  <a:cubicBezTo>
                    <a:pt x="234833" y="145732"/>
                    <a:pt x="238929" y="146590"/>
                    <a:pt x="239500" y="150209"/>
                  </a:cubicBezTo>
                  <a:cubicBezTo>
                    <a:pt x="239310" y="152209"/>
                    <a:pt x="238072" y="153162"/>
                    <a:pt x="237596" y="154781"/>
                  </a:cubicBezTo>
                  <a:cubicBezTo>
                    <a:pt x="240453" y="158686"/>
                    <a:pt x="245120" y="162973"/>
                    <a:pt x="244835" y="168116"/>
                  </a:cubicBezTo>
                  <a:cubicBezTo>
                    <a:pt x="247978" y="166307"/>
                    <a:pt x="247502" y="168688"/>
                    <a:pt x="249311" y="169926"/>
                  </a:cubicBezTo>
                  <a:cubicBezTo>
                    <a:pt x="251692" y="171450"/>
                    <a:pt x="253502" y="169831"/>
                    <a:pt x="252550" y="173069"/>
                  </a:cubicBezTo>
                  <a:cubicBezTo>
                    <a:pt x="256550" y="172022"/>
                    <a:pt x="256646" y="175355"/>
                    <a:pt x="258455" y="176308"/>
                  </a:cubicBezTo>
                  <a:cubicBezTo>
                    <a:pt x="259598" y="176879"/>
                    <a:pt x="261217" y="176498"/>
                    <a:pt x="261599" y="176784"/>
                  </a:cubicBezTo>
                  <a:cubicBezTo>
                    <a:pt x="264266" y="178784"/>
                    <a:pt x="265694" y="182594"/>
                    <a:pt x="266266" y="186309"/>
                  </a:cubicBezTo>
                  <a:cubicBezTo>
                    <a:pt x="266933" y="190976"/>
                    <a:pt x="265885" y="196786"/>
                    <a:pt x="266456" y="202406"/>
                  </a:cubicBezTo>
                  <a:cubicBezTo>
                    <a:pt x="263694" y="201454"/>
                    <a:pt x="263027" y="202216"/>
                    <a:pt x="263980" y="205073"/>
                  </a:cubicBezTo>
                  <a:cubicBezTo>
                    <a:pt x="262742" y="205264"/>
                    <a:pt x="262456" y="204311"/>
                    <a:pt x="261313" y="204407"/>
                  </a:cubicBezTo>
                  <a:cubicBezTo>
                    <a:pt x="260170" y="205740"/>
                    <a:pt x="261313" y="206216"/>
                    <a:pt x="261408" y="207740"/>
                  </a:cubicBezTo>
                  <a:cubicBezTo>
                    <a:pt x="259408" y="208121"/>
                    <a:pt x="259408" y="206502"/>
                    <a:pt x="258265" y="207740"/>
                  </a:cubicBezTo>
                  <a:cubicBezTo>
                    <a:pt x="258360" y="212312"/>
                    <a:pt x="263123" y="212217"/>
                    <a:pt x="261694" y="218599"/>
                  </a:cubicBezTo>
                  <a:cubicBezTo>
                    <a:pt x="260170" y="219456"/>
                    <a:pt x="257979" y="219551"/>
                    <a:pt x="256455" y="220504"/>
                  </a:cubicBezTo>
                  <a:cubicBezTo>
                    <a:pt x="252169" y="226981"/>
                    <a:pt x="250835" y="236030"/>
                    <a:pt x="249121" y="244983"/>
                  </a:cubicBezTo>
                  <a:cubicBezTo>
                    <a:pt x="246358" y="246031"/>
                    <a:pt x="244454" y="248031"/>
                    <a:pt x="240263" y="247650"/>
                  </a:cubicBezTo>
                  <a:cubicBezTo>
                    <a:pt x="240453" y="251174"/>
                    <a:pt x="239977" y="255270"/>
                    <a:pt x="241120" y="257842"/>
                  </a:cubicBezTo>
                  <a:cubicBezTo>
                    <a:pt x="235500" y="263557"/>
                    <a:pt x="231309" y="270605"/>
                    <a:pt x="227404" y="278035"/>
                  </a:cubicBezTo>
                  <a:cubicBezTo>
                    <a:pt x="228452" y="280511"/>
                    <a:pt x="227880" y="284798"/>
                    <a:pt x="228071" y="288227"/>
                  </a:cubicBezTo>
                  <a:cubicBezTo>
                    <a:pt x="227023" y="288798"/>
                    <a:pt x="226547" y="290132"/>
                    <a:pt x="224261" y="289560"/>
                  </a:cubicBezTo>
                  <a:cubicBezTo>
                    <a:pt x="220832" y="288893"/>
                    <a:pt x="224641" y="284512"/>
                    <a:pt x="220355" y="284417"/>
                  </a:cubicBezTo>
                  <a:cubicBezTo>
                    <a:pt x="216926" y="286226"/>
                    <a:pt x="219308" y="290227"/>
                    <a:pt x="218641" y="292703"/>
                  </a:cubicBezTo>
                  <a:cubicBezTo>
                    <a:pt x="217022" y="297752"/>
                    <a:pt x="212831" y="299371"/>
                    <a:pt x="209021" y="301943"/>
                  </a:cubicBezTo>
                  <a:cubicBezTo>
                    <a:pt x="208544" y="305848"/>
                    <a:pt x="210259" y="310420"/>
                    <a:pt x="209211" y="312801"/>
                  </a:cubicBezTo>
                  <a:cubicBezTo>
                    <a:pt x="207782" y="312420"/>
                    <a:pt x="206354" y="311944"/>
                    <a:pt x="204163" y="312230"/>
                  </a:cubicBezTo>
                  <a:cubicBezTo>
                    <a:pt x="204830" y="319564"/>
                    <a:pt x="199877" y="321659"/>
                    <a:pt x="195305" y="323850"/>
                  </a:cubicBezTo>
                  <a:cubicBezTo>
                    <a:pt x="194924" y="326517"/>
                    <a:pt x="195305" y="325945"/>
                    <a:pt x="195400" y="328994"/>
                  </a:cubicBezTo>
                  <a:cubicBezTo>
                    <a:pt x="192066" y="329470"/>
                    <a:pt x="189590" y="330994"/>
                    <a:pt x="186446" y="331565"/>
                  </a:cubicBezTo>
                  <a:cubicBezTo>
                    <a:pt x="185208" y="330518"/>
                    <a:pt x="186827" y="330422"/>
                    <a:pt x="186351" y="328422"/>
                  </a:cubicBezTo>
                  <a:cubicBezTo>
                    <a:pt x="184351" y="328803"/>
                    <a:pt x="184922" y="331851"/>
                    <a:pt x="182541" y="331756"/>
                  </a:cubicBezTo>
                  <a:cubicBezTo>
                    <a:pt x="182732" y="333280"/>
                    <a:pt x="183494" y="334042"/>
                    <a:pt x="183208" y="336232"/>
                  </a:cubicBezTo>
                  <a:cubicBezTo>
                    <a:pt x="181684" y="338804"/>
                    <a:pt x="178636" y="339947"/>
                    <a:pt x="178826" y="343948"/>
                  </a:cubicBezTo>
                  <a:cubicBezTo>
                    <a:pt x="175207" y="347472"/>
                    <a:pt x="171206" y="350996"/>
                    <a:pt x="167396" y="354520"/>
                  </a:cubicBezTo>
                  <a:cubicBezTo>
                    <a:pt x="161872" y="355473"/>
                    <a:pt x="159967" y="362236"/>
                    <a:pt x="154157" y="360902"/>
                  </a:cubicBezTo>
                  <a:cubicBezTo>
                    <a:pt x="153204" y="361950"/>
                    <a:pt x="153299" y="363950"/>
                    <a:pt x="152156" y="364807"/>
                  </a:cubicBezTo>
                  <a:cubicBezTo>
                    <a:pt x="150823" y="366427"/>
                    <a:pt x="150156" y="363760"/>
                    <a:pt x="147775" y="364236"/>
                  </a:cubicBezTo>
                  <a:cubicBezTo>
                    <a:pt x="145870" y="365760"/>
                    <a:pt x="146441" y="368236"/>
                    <a:pt x="145965" y="369475"/>
                  </a:cubicBezTo>
                  <a:cubicBezTo>
                    <a:pt x="138821" y="368713"/>
                    <a:pt x="135488" y="369475"/>
                    <a:pt x="135107" y="376142"/>
                  </a:cubicBezTo>
                  <a:cubicBezTo>
                    <a:pt x="129201" y="375761"/>
                    <a:pt x="123962" y="376238"/>
                    <a:pt x="120438" y="378238"/>
                  </a:cubicBezTo>
                  <a:cubicBezTo>
                    <a:pt x="117581" y="375476"/>
                    <a:pt x="105674" y="375190"/>
                    <a:pt x="103769" y="379095"/>
                  </a:cubicBezTo>
                  <a:cubicBezTo>
                    <a:pt x="98531" y="378714"/>
                    <a:pt x="94625" y="379476"/>
                    <a:pt x="91577" y="381191"/>
                  </a:cubicBezTo>
                  <a:cubicBezTo>
                    <a:pt x="88910" y="379762"/>
                    <a:pt x="84910" y="379286"/>
                    <a:pt x="81290" y="378809"/>
                  </a:cubicBezTo>
                  <a:cubicBezTo>
                    <a:pt x="80433" y="381095"/>
                    <a:pt x="78052" y="382048"/>
                    <a:pt x="76909" y="383953"/>
                  </a:cubicBezTo>
                  <a:cubicBezTo>
                    <a:pt x="77195" y="381572"/>
                    <a:pt x="76337" y="380524"/>
                    <a:pt x="75575" y="379476"/>
                  </a:cubicBezTo>
                  <a:cubicBezTo>
                    <a:pt x="70622" y="378905"/>
                    <a:pt x="69003" y="382048"/>
                    <a:pt x="66050" y="381572"/>
                  </a:cubicBezTo>
                  <a:cubicBezTo>
                    <a:pt x="65383" y="382715"/>
                    <a:pt x="67955" y="383572"/>
                    <a:pt x="66050" y="384143"/>
                  </a:cubicBezTo>
                  <a:cubicBezTo>
                    <a:pt x="62812" y="382143"/>
                    <a:pt x="63098" y="385953"/>
                    <a:pt x="61002" y="386810"/>
                  </a:cubicBezTo>
                  <a:cubicBezTo>
                    <a:pt x="59097" y="384334"/>
                    <a:pt x="52430" y="386810"/>
                    <a:pt x="50620" y="384429"/>
                  </a:cubicBezTo>
                  <a:cubicBezTo>
                    <a:pt x="50334" y="382429"/>
                    <a:pt x="52144" y="381857"/>
                    <a:pt x="49858" y="381191"/>
                  </a:cubicBezTo>
                  <a:cubicBezTo>
                    <a:pt x="49096" y="383953"/>
                    <a:pt x="46429" y="385096"/>
                    <a:pt x="44905" y="387096"/>
                  </a:cubicBezTo>
                  <a:cubicBezTo>
                    <a:pt x="38999" y="387096"/>
                    <a:pt x="32617" y="387572"/>
                    <a:pt x="27569" y="386620"/>
                  </a:cubicBezTo>
                  <a:cubicBezTo>
                    <a:pt x="20235" y="391382"/>
                    <a:pt x="5090" y="388525"/>
                    <a:pt x="7376" y="402336"/>
                  </a:cubicBezTo>
                  <a:cubicBezTo>
                    <a:pt x="8329" y="404051"/>
                    <a:pt x="11091" y="404051"/>
                    <a:pt x="11853" y="406051"/>
                  </a:cubicBezTo>
                  <a:cubicBezTo>
                    <a:pt x="10234" y="408908"/>
                    <a:pt x="12329" y="410909"/>
                    <a:pt x="12615" y="413671"/>
                  </a:cubicBezTo>
                  <a:cubicBezTo>
                    <a:pt x="13472" y="414719"/>
                    <a:pt x="16330" y="413861"/>
                    <a:pt x="17092" y="414814"/>
                  </a:cubicBezTo>
                  <a:cubicBezTo>
                    <a:pt x="18330" y="423767"/>
                    <a:pt x="28331" y="423672"/>
                    <a:pt x="29570" y="432626"/>
                  </a:cubicBezTo>
                  <a:cubicBezTo>
                    <a:pt x="30522" y="432530"/>
                    <a:pt x="31760" y="432626"/>
                    <a:pt x="32713" y="432626"/>
                  </a:cubicBezTo>
                  <a:cubicBezTo>
                    <a:pt x="36047" y="436817"/>
                    <a:pt x="40428" y="439769"/>
                    <a:pt x="43762" y="443960"/>
                  </a:cubicBezTo>
                  <a:cubicBezTo>
                    <a:pt x="46333" y="444913"/>
                    <a:pt x="50906" y="443579"/>
                    <a:pt x="51477" y="446437"/>
                  </a:cubicBezTo>
                  <a:cubicBezTo>
                    <a:pt x="51287" y="447961"/>
                    <a:pt x="50525" y="449009"/>
                    <a:pt x="50906" y="450818"/>
                  </a:cubicBezTo>
                  <a:cubicBezTo>
                    <a:pt x="53287" y="454057"/>
                    <a:pt x="59764" y="453104"/>
                    <a:pt x="60716" y="457772"/>
                  </a:cubicBezTo>
                  <a:cubicBezTo>
                    <a:pt x="62145" y="458248"/>
                    <a:pt x="63955" y="458248"/>
                    <a:pt x="65193" y="458915"/>
                  </a:cubicBezTo>
                  <a:cubicBezTo>
                    <a:pt x="65098" y="461772"/>
                    <a:pt x="66622" y="463105"/>
                    <a:pt x="69003" y="463391"/>
                  </a:cubicBezTo>
                  <a:cubicBezTo>
                    <a:pt x="72432" y="463868"/>
                    <a:pt x="71384" y="460248"/>
                    <a:pt x="74813" y="460724"/>
                  </a:cubicBezTo>
                  <a:cubicBezTo>
                    <a:pt x="76623" y="463296"/>
                    <a:pt x="74337" y="468154"/>
                    <a:pt x="75480" y="470249"/>
                  </a:cubicBezTo>
                  <a:cubicBezTo>
                    <a:pt x="82052" y="473011"/>
                    <a:pt x="91291" y="472726"/>
                    <a:pt x="95006" y="478250"/>
                  </a:cubicBezTo>
                  <a:cubicBezTo>
                    <a:pt x="96911" y="478155"/>
                    <a:pt x="96625" y="475774"/>
                    <a:pt x="99388" y="476345"/>
                  </a:cubicBezTo>
                  <a:cubicBezTo>
                    <a:pt x="100055" y="482155"/>
                    <a:pt x="103579" y="484918"/>
                    <a:pt x="107960" y="487109"/>
                  </a:cubicBezTo>
                  <a:cubicBezTo>
                    <a:pt x="107484" y="482441"/>
                    <a:pt x="111675" y="483013"/>
                    <a:pt x="113580" y="483108"/>
                  </a:cubicBezTo>
                  <a:cubicBezTo>
                    <a:pt x="115675" y="483203"/>
                    <a:pt x="119200" y="486918"/>
                    <a:pt x="122629" y="487585"/>
                  </a:cubicBezTo>
                  <a:cubicBezTo>
                    <a:pt x="126629" y="488061"/>
                    <a:pt x="126439" y="486442"/>
                    <a:pt x="128915" y="485489"/>
                  </a:cubicBezTo>
                  <a:cubicBezTo>
                    <a:pt x="130344" y="485775"/>
                    <a:pt x="131106" y="486918"/>
                    <a:pt x="132154" y="487204"/>
                  </a:cubicBezTo>
                  <a:cubicBezTo>
                    <a:pt x="134821" y="483680"/>
                    <a:pt x="141583" y="485966"/>
                    <a:pt x="145679" y="483870"/>
                  </a:cubicBezTo>
                  <a:cubicBezTo>
                    <a:pt x="147013" y="483108"/>
                    <a:pt x="146537" y="480822"/>
                    <a:pt x="148727" y="481298"/>
                  </a:cubicBezTo>
                  <a:cubicBezTo>
                    <a:pt x="150918" y="481394"/>
                    <a:pt x="153966" y="480632"/>
                    <a:pt x="155109" y="481774"/>
                  </a:cubicBezTo>
                  <a:cubicBezTo>
                    <a:pt x="159205" y="477774"/>
                    <a:pt x="166539" y="476917"/>
                    <a:pt x="170444" y="472630"/>
                  </a:cubicBezTo>
                  <a:cubicBezTo>
                    <a:pt x="176540" y="475583"/>
                    <a:pt x="180541" y="468916"/>
                    <a:pt x="185113" y="470630"/>
                  </a:cubicBezTo>
                  <a:cubicBezTo>
                    <a:pt x="185113" y="469106"/>
                    <a:pt x="185017" y="467963"/>
                    <a:pt x="185113" y="466630"/>
                  </a:cubicBezTo>
                  <a:cubicBezTo>
                    <a:pt x="188828" y="466534"/>
                    <a:pt x="191399" y="463296"/>
                    <a:pt x="195305" y="465296"/>
                  </a:cubicBezTo>
                  <a:cubicBezTo>
                    <a:pt x="198448" y="461867"/>
                    <a:pt x="199877" y="457772"/>
                    <a:pt x="206735" y="459295"/>
                  </a:cubicBezTo>
                  <a:cubicBezTo>
                    <a:pt x="207020" y="457295"/>
                    <a:pt x="205115" y="456628"/>
                    <a:pt x="207306" y="456152"/>
                  </a:cubicBezTo>
                  <a:cubicBezTo>
                    <a:pt x="212164" y="459391"/>
                    <a:pt x="213021" y="451771"/>
                    <a:pt x="216926" y="453961"/>
                  </a:cubicBezTo>
                  <a:cubicBezTo>
                    <a:pt x="215307" y="449580"/>
                    <a:pt x="220355" y="448247"/>
                    <a:pt x="221975" y="450628"/>
                  </a:cubicBezTo>
                  <a:cubicBezTo>
                    <a:pt x="223213" y="454628"/>
                    <a:pt x="220355" y="454628"/>
                    <a:pt x="219498" y="456533"/>
                  </a:cubicBezTo>
                  <a:cubicBezTo>
                    <a:pt x="220736" y="457105"/>
                    <a:pt x="224641" y="455962"/>
                    <a:pt x="227690" y="456343"/>
                  </a:cubicBezTo>
                  <a:cubicBezTo>
                    <a:pt x="228071" y="454343"/>
                    <a:pt x="226166" y="453771"/>
                    <a:pt x="228261" y="453199"/>
                  </a:cubicBezTo>
                  <a:cubicBezTo>
                    <a:pt x="232357" y="452438"/>
                    <a:pt x="235976" y="454438"/>
                    <a:pt x="238643" y="453199"/>
                  </a:cubicBezTo>
                  <a:cubicBezTo>
                    <a:pt x="239024" y="449199"/>
                    <a:pt x="235310" y="453676"/>
                    <a:pt x="235405" y="450532"/>
                  </a:cubicBezTo>
                  <a:cubicBezTo>
                    <a:pt x="238262" y="450532"/>
                    <a:pt x="241215" y="450151"/>
                    <a:pt x="243215" y="451009"/>
                  </a:cubicBezTo>
                  <a:cubicBezTo>
                    <a:pt x="243691" y="447866"/>
                    <a:pt x="243596" y="447961"/>
                    <a:pt x="246263" y="447770"/>
                  </a:cubicBezTo>
                  <a:cubicBezTo>
                    <a:pt x="246263" y="445675"/>
                    <a:pt x="246263" y="443865"/>
                    <a:pt x="246263" y="441960"/>
                  </a:cubicBezTo>
                  <a:cubicBezTo>
                    <a:pt x="252074" y="439865"/>
                    <a:pt x="254645" y="441960"/>
                    <a:pt x="260360" y="442436"/>
                  </a:cubicBezTo>
                  <a:cubicBezTo>
                    <a:pt x="263123" y="440912"/>
                    <a:pt x="261408" y="435102"/>
                    <a:pt x="266552" y="435864"/>
                  </a:cubicBezTo>
                  <a:cubicBezTo>
                    <a:pt x="269123" y="437388"/>
                    <a:pt x="270266" y="440245"/>
                    <a:pt x="269981" y="444818"/>
                  </a:cubicBezTo>
                  <a:cubicBezTo>
                    <a:pt x="269790" y="446627"/>
                    <a:pt x="266933" y="445675"/>
                    <a:pt x="267504" y="447961"/>
                  </a:cubicBezTo>
                  <a:cubicBezTo>
                    <a:pt x="273505" y="447389"/>
                    <a:pt x="273600" y="441007"/>
                    <a:pt x="278839" y="439484"/>
                  </a:cubicBezTo>
                  <a:cubicBezTo>
                    <a:pt x="278839" y="437769"/>
                    <a:pt x="278458" y="435674"/>
                    <a:pt x="279982" y="435674"/>
                  </a:cubicBezTo>
                  <a:cubicBezTo>
                    <a:pt x="285030" y="436626"/>
                    <a:pt x="284649" y="432530"/>
                    <a:pt x="288364" y="432149"/>
                  </a:cubicBezTo>
                  <a:cubicBezTo>
                    <a:pt x="289983" y="434245"/>
                    <a:pt x="293888" y="433864"/>
                    <a:pt x="296746" y="434530"/>
                  </a:cubicBezTo>
                  <a:cubicBezTo>
                    <a:pt x="296460" y="436245"/>
                    <a:pt x="296174" y="438341"/>
                    <a:pt x="296174" y="441579"/>
                  </a:cubicBezTo>
                  <a:cubicBezTo>
                    <a:pt x="298556" y="442151"/>
                    <a:pt x="297127" y="439103"/>
                    <a:pt x="297508" y="437959"/>
                  </a:cubicBezTo>
                  <a:cubicBezTo>
                    <a:pt x="299317" y="437388"/>
                    <a:pt x="299699" y="435293"/>
                    <a:pt x="300556" y="433864"/>
                  </a:cubicBezTo>
                  <a:cubicBezTo>
                    <a:pt x="304937" y="433864"/>
                    <a:pt x="309890" y="431292"/>
                    <a:pt x="313986" y="429197"/>
                  </a:cubicBezTo>
                  <a:cubicBezTo>
                    <a:pt x="314939" y="430054"/>
                    <a:pt x="315320" y="431863"/>
                    <a:pt x="317891" y="431101"/>
                  </a:cubicBezTo>
                  <a:cubicBezTo>
                    <a:pt x="316844" y="433007"/>
                    <a:pt x="320082" y="435483"/>
                    <a:pt x="322368" y="436150"/>
                  </a:cubicBezTo>
                  <a:cubicBezTo>
                    <a:pt x="326750" y="434530"/>
                    <a:pt x="325988" y="428244"/>
                    <a:pt x="328655" y="425101"/>
                  </a:cubicBezTo>
                  <a:cubicBezTo>
                    <a:pt x="331703" y="424434"/>
                    <a:pt x="336179" y="424720"/>
                    <a:pt x="337132" y="428816"/>
                  </a:cubicBezTo>
                  <a:cubicBezTo>
                    <a:pt x="336560" y="430911"/>
                    <a:pt x="334560" y="431578"/>
                    <a:pt x="333989" y="433388"/>
                  </a:cubicBezTo>
                  <a:cubicBezTo>
                    <a:pt x="337322" y="434054"/>
                    <a:pt x="337322" y="431197"/>
                    <a:pt x="339037" y="430149"/>
                  </a:cubicBezTo>
                  <a:cubicBezTo>
                    <a:pt x="340942" y="431101"/>
                    <a:pt x="342656" y="430625"/>
                    <a:pt x="342847" y="428149"/>
                  </a:cubicBezTo>
                  <a:cubicBezTo>
                    <a:pt x="342466" y="426720"/>
                    <a:pt x="340180" y="427387"/>
                    <a:pt x="339513" y="426339"/>
                  </a:cubicBezTo>
                  <a:cubicBezTo>
                    <a:pt x="339132" y="423291"/>
                    <a:pt x="338465" y="421386"/>
                    <a:pt x="341323" y="420529"/>
                  </a:cubicBezTo>
                  <a:cubicBezTo>
                    <a:pt x="345038" y="425863"/>
                    <a:pt x="351324" y="423005"/>
                    <a:pt x="353610" y="420338"/>
                  </a:cubicBezTo>
                  <a:cubicBezTo>
                    <a:pt x="356658" y="421576"/>
                    <a:pt x="361230" y="420624"/>
                    <a:pt x="364469" y="420148"/>
                  </a:cubicBezTo>
                  <a:cubicBezTo>
                    <a:pt x="364373" y="417862"/>
                    <a:pt x="364183" y="415576"/>
                    <a:pt x="365802" y="415004"/>
                  </a:cubicBezTo>
                  <a:cubicBezTo>
                    <a:pt x="369993" y="413671"/>
                    <a:pt x="369231" y="417767"/>
                    <a:pt x="372089" y="418147"/>
                  </a:cubicBezTo>
                  <a:cubicBezTo>
                    <a:pt x="378280" y="416814"/>
                    <a:pt x="384185" y="417576"/>
                    <a:pt x="390567" y="417862"/>
                  </a:cubicBezTo>
                  <a:cubicBezTo>
                    <a:pt x="391996" y="415671"/>
                    <a:pt x="393901" y="413861"/>
                    <a:pt x="396282" y="412528"/>
                  </a:cubicBezTo>
                  <a:cubicBezTo>
                    <a:pt x="398854" y="414052"/>
                    <a:pt x="401521" y="414909"/>
                    <a:pt x="405998" y="414338"/>
                  </a:cubicBezTo>
                  <a:cubicBezTo>
                    <a:pt x="407712" y="410051"/>
                    <a:pt x="414570" y="411290"/>
                    <a:pt x="416856" y="414242"/>
                  </a:cubicBezTo>
                  <a:cubicBezTo>
                    <a:pt x="420095" y="413861"/>
                    <a:pt x="422666" y="414052"/>
                    <a:pt x="425143" y="414623"/>
                  </a:cubicBezTo>
                  <a:cubicBezTo>
                    <a:pt x="426953" y="414433"/>
                    <a:pt x="425905" y="411575"/>
                    <a:pt x="428381" y="412051"/>
                  </a:cubicBezTo>
                  <a:cubicBezTo>
                    <a:pt x="432191" y="413861"/>
                    <a:pt x="434668" y="410623"/>
                    <a:pt x="438573" y="410623"/>
                  </a:cubicBezTo>
                  <a:cubicBezTo>
                    <a:pt x="441335" y="410528"/>
                    <a:pt x="441240" y="413290"/>
                    <a:pt x="443812" y="413671"/>
                  </a:cubicBezTo>
                  <a:cubicBezTo>
                    <a:pt x="446574" y="413671"/>
                    <a:pt x="449241" y="413480"/>
                    <a:pt x="452099" y="413576"/>
                  </a:cubicBezTo>
                  <a:cubicBezTo>
                    <a:pt x="453527" y="412813"/>
                    <a:pt x="451717" y="408908"/>
                    <a:pt x="453242" y="408432"/>
                  </a:cubicBezTo>
                  <a:cubicBezTo>
                    <a:pt x="457528" y="407099"/>
                    <a:pt x="457242" y="410432"/>
                    <a:pt x="459719" y="410813"/>
                  </a:cubicBezTo>
                  <a:cubicBezTo>
                    <a:pt x="467339" y="408908"/>
                    <a:pt x="468196" y="414338"/>
                    <a:pt x="475149" y="413099"/>
                  </a:cubicBezTo>
                  <a:cubicBezTo>
                    <a:pt x="479150" y="406622"/>
                    <a:pt x="484674" y="413957"/>
                    <a:pt x="491151" y="412813"/>
                  </a:cubicBezTo>
                  <a:cubicBezTo>
                    <a:pt x="492961" y="412432"/>
                    <a:pt x="492104" y="409480"/>
                    <a:pt x="494961" y="410147"/>
                  </a:cubicBezTo>
                  <a:cubicBezTo>
                    <a:pt x="496295" y="414242"/>
                    <a:pt x="502867" y="413004"/>
                    <a:pt x="504677" y="416433"/>
                  </a:cubicBezTo>
                  <a:cubicBezTo>
                    <a:pt x="506677" y="415480"/>
                    <a:pt x="510106" y="415766"/>
                    <a:pt x="512963" y="415576"/>
                  </a:cubicBezTo>
                  <a:cubicBezTo>
                    <a:pt x="514868" y="415004"/>
                    <a:pt x="514202" y="411766"/>
                    <a:pt x="517440" y="412432"/>
                  </a:cubicBezTo>
                  <a:cubicBezTo>
                    <a:pt x="517631" y="412909"/>
                    <a:pt x="518012" y="413195"/>
                    <a:pt x="518774" y="413004"/>
                  </a:cubicBezTo>
                  <a:cubicBezTo>
                    <a:pt x="518774" y="415195"/>
                    <a:pt x="518869" y="417386"/>
                    <a:pt x="518869" y="419481"/>
                  </a:cubicBezTo>
                  <a:cubicBezTo>
                    <a:pt x="520107" y="420624"/>
                    <a:pt x="522488" y="420529"/>
                    <a:pt x="524108" y="421291"/>
                  </a:cubicBezTo>
                  <a:cubicBezTo>
                    <a:pt x="523727" y="423863"/>
                    <a:pt x="524679" y="425005"/>
                    <a:pt x="525346" y="426434"/>
                  </a:cubicBezTo>
                  <a:cubicBezTo>
                    <a:pt x="532109" y="426625"/>
                    <a:pt x="537633" y="425958"/>
                    <a:pt x="540681" y="422910"/>
                  </a:cubicBezTo>
                  <a:cubicBezTo>
                    <a:pt x="541919" y="424148"/>
                    <a:pt x="543062" y="423101"/>
                    <a:pt x="544586" y="422910"/>
                  </a:cubicBezTo>
                  <a:cubicBezTo>
                    <a:pt x="546682" y="427577"/>
                    <a:pt x="557731" y="426244"/>
                    <a:pt x="562493" y="424529"/>
                  </a:cubicBezTo>
                  <a:cubicBezTo>
                    <a:pt x="563827" y="423196"/>
                    <a:pt x="562112" y="422720"/>
                    <a:pt x="562398" y="420624"/>
                  </a:cubicBezTo>
                  <a:cubicBezTo>
                    <a:pt x="566208" y="419195"/>
                    <a:pt x="567351" y="415385"/>
                    <a:pt x="570685" y="413576"/>
                  </a:cubicBezTo>
                  <a:cubicBezTo>
                    <a:pt x="569828" y="407384"/>
                    <a:pt x="574114" y="406813"/>
                    <a:pt x="577638" y="406336"/>
                  </a:cubicBezTo>
                  <a:cubicBezTo>
                    <a:pt x="579067" y="401384"/>
                    <a:pt x="577924" y="393001"/>
                    <a:pt x="578019" y="386429"/>
                  </a:cubicBezTo>
                  <a:cubicBezTo>
                    <a:pt x="576495" y="384715"/>
                    <a:pt x="574971" y="383191"/>
                    <a:pt x="574685" y="380047"/>
                  </a:cubicBezTo>
                  <a:cubicBezTo>
                    <a:pt x="564779" y="376047"/>
                    <a:pt x="559731" y="367189"/>
                    <a:pt x="552587" y="360521"/>
                  </a:cubicBezTo>
                  <a:cubicBezTo>
                    <a:pt x="544300" y="359950"/>
                    <a:pt x="540014" y="354901"/>
                    <a:pt x="535823" y="349949"/>
                  </a:cubicBezTo>
                  <a:cubicBezTo>
                    <a:pt x="531728" y="350615"/>
                    <a:pt x="531251" y="347663"/>
                    <a:pt x="529251" y="346234"/>
                  </a:cubicBezTo>
                  <a:cubicBezTo>
                    <a:pt x="530680" y="344900"/>
                    <a:pt x="529061" y="343567"/>
                    <a:pt x="528680" y="342328"/>
                  </a:cubicBezTo>
                  <a:cubicBezTo>
                    <a:pt x="527441" y="342424"/>
                    <a:pt x="527060" y="341567"/>
                    <a:pt x="526203" y="341757"/>
                  </a:cubicBezTo>
                  <a:cubicBezTo>
                    <a:pt x="523536" y="342233"/>
                    <a:pt x="522774" y="344710"/>
                    <a:pt x="520488" y="345662"/>
                  </a:cubicBezTo>
                  <a:cubicBezTo>
                    <a:pt x="515154" y="345567"/>
                    <a:pt x="514011" y="349472"/>
                    <a:pt x="508296" y="349091"/>
                  </a:cubicBezTo>
                  <a:cubicBezTo>
                    <a:pt x="508487" y="347472"/>
                    <a:pt x="507248" y="347186"/>
                    <a:pt x="506963" y="345948"/>
                  </a:cubicBezTo>
                  <a:cubicBezTo>
                    <a:pt x="502295" y="345376"/>
                    <a:pt x="499914" y="346615"/>
                    <a:pt x="498104" y="348615"/>
                  </a:cubicBezTo>
                  <a:cubicBezTo>
                    <a:pt x="496390" y="348520"/>
                    <a:pt x="497152" y="346043"/>
                    <a:pt x="495533" y="346043"/>
                  </a:cubicBezTo>
                  <a:cubicBezTo>
                    <a:pt x="494866" y="348710"/>
                    <a:pt x="491437" y="348901"/>
                    <a:pt x="487913" y="348805"/>
                  </a:cubicBezTo>
                  <a:cubicBezTo>
                    <a:pt x="486008" y="349758"/>
                    <a:pt x="485817" y="352330"/>
                    <a:pt x="482102" y="351377"/>
                  </a:cubicBezTo>
                  <a:cubicBezTo>
                    <a:pt x="481055" y="348424"/>
                    <a:pt x="480483" y="346520"/>
                    <a:pt x="477530" y="344424"/>
                  </a:cubicBezTo>
                  <a:cubicBezTo>
                    <a:pt x="474006" y="346234"/>
                    <a:pt x="471530" y="349186"/>
                    <a:pt x="469339" y="352139"/>
                  </a:cubicBezTo>
                  <a:cubicBezTo>
                    <a:pt x="466767" y="348044"/>
                    <a:pt x="462957" y="345376"/>
                    <a:pt x="455051" y="346615"/>
                  </a:cubicBezTo>
                  <a:cubicBezTo>
                    <a:pt x="453908" y="347758"/>
                    <a:pt x="454385" y="350044"/>
                    <a:pt x="453242" y="351282"/>
                  </a:cubicBezTo>
                  <a:cubicBezTo>
                    <a:pt x="450003" y="348424"/>
                    <a:pt x="446765" y="345662"/>
                    <a:pt x="439716" y="346901"/>
                  </a:cubicBezTo>
                  <a:cubicBezTo>
                    <a:pt x="437525" y="348329"/>
                    <a:pt x="436192" y="350711"/>
                    <a:pt x="433525" y="351472"/>
                  </a:cubicBezTo>
                  <a:cubicBezTo>
                    <a:pt x="429334" y="348139"/>
                    <a:pt x="419714" y="344519"/>
                    <a:pt x="414856" y="349853"/>
                  </a:cubicBezTo>
                  <a:cubicBezTo>
                    <a:pt x="413808" y="349091"/>
                    <a:pt x="413999" y="347186"/>
                    <a:pt x="412284" y="347472"/>
                  </a:cubicBezTo>
                  <a:cubicBezTo>
                    <a:pt x="408950" y="350330"/>
                    <a:pt x="401997" y="351187"/>
                    <a:pt x="398854" y="347663"/>
                  </a:cubicBezTo>
                  <a:cubicBezTo>
                    <a:pt x="397330" y="347567"/>
                    <a:pt x="395806" y="347663"/>
                    <a:pt x="394282" y="347567"/>
                  </a:cubicBezTo>
                  <a:cubicBezTo>
                    <a:pt x="392853" y="347186"/>
                    <a:pt x="392853" y="345186"/>
                    <a:pt x="391043" y="345186"/>
                  </a:cubicBezTo>
                  <a:cubicBezTo>
                    <a:pt x="389519" y="346234"/>
                    <a:pt x="391710" y="350806"/>
                    <a:pt x="388567" y="350139"/>
                  </a:cubicBezTo>
                  <a:cubicBezTo>
                    <a:pt x="386376" y="347853"/>
                    <a:pt x="384090" y="345757"/>
                    <a:pt x="380852" y="344519"/>
                  </a:cubicBezTo>
                  <a:cubicBezTo>
                    <a:pt x="374565" y="347853"/>
                    <a:pt x="361135" y="348615"/>
                    <a:pt x="355134" y="344900"/>
                  </a:cubicBezTo>
                  <a:cubicBezTo>
                    <a:pt x="352562" y="345091"/>
                    <a:pt x="352372" y="347567"/>
                    <a:pt x="348848" y="346901"/>
                  </a:cubicBezTo>
                  <a:cubicBezTo>
                    <a:pt x="348467" y="344900"/>
                    <a:pt x="349991" y="344900"/>
                    <a:pt x="348657" y="343662"/>
                  </a:cubicBezTo>
                  <a:cubicBezTo>
                    <a:pt x="346276" y="343186"/>
                    <a:pt x="345895" y="344805"/>
                    <a:pt x="343609" y="344234"/>
                  </a:cubicBezTo>
                  <a:cubicBezTo>
                    <a:pt x="342275" y="340043"/>
                    <a:pt x="338561" y="338138"/>
                    <a:pt x="339608" y="331565"/>
                  </a:cubicBezTo>
                  <a:cubicBezTo>
                    <a:pt x="348181" y="330232"/>
                    <a:pt x="349610" y="318707"/>
                    <a:pt x="359325" y="320326"/>
                  </a:cubicBezTo>
                  <a:cubicBezTo>
                    <a:pt x="358658" y="317563"/>
                    <a:pt x="359706" y="316611"/>
                    <a:pt x="362373" y="317087"/>
                  </a:cubicBezTo>
                  <a:cubicBezTo>
                    <a:pt x="361897" y="314611"/>
                    <a:pt x="361611" y="311944"/>
                    <a:pt x="361516" y="308705"/>
                  </a:cubicBezTo>
                  <a:cubicBezTo>
                    <a:pt x="363802" y="307943"/>
                    <a:pt x="369803" y="305848"/>
                    <a:pt x="369898" y="303562"/>
                  </a:cubicBezTo>
                  <a:cubicBezTo>
                    <a:pt x="370088" y="300419"/>
                    <a:pt x="369993" y="300704"/>
                    <a:pt x="371136" y="298323"/>
                  </a:cubicBezTo>
                  <a:cubicBezTo>
                    <a:pt x="373041" y="294037"/>
                    <a:pt x="372184" y="291179"/>
                    <a:pt x="370946" y="286893"/>
                  </a:cubicBezTo>
                  <a:cubicBezTo>
                    <a:pt x="371993" y="283559"/>
                    <a:pt x="375041" y="281750"/>
                    <a:pt x="374470" y="276511"/>
                  </a:cubicBezTo>
                  <a:cubicBezTo>
                    <a:pt x="373517" y="275654"/>
                    <a:pt x="371612" y="275654"/>
                    <a:pt x="370565" y="274701"/>
                  </a:cubicBezTo>
                  <a:cubicBezTo>
                    <a:pt x="366755" y="270034"/>
                    <a:pt x="371041" y="264033"/>
                    <a:pt x="370469" y="257937"/>
                  </a:cubicBezTo>
                  <a:cubicBezTo>
                    <a:pt x="370374" y="257080"/>
                    <a:pt x="368945" y="256223"/>
                    <a:pt x="368469" y="254699"/>
                  </a:cubicBezTo>
                  <a:cubicBezTo>
                    <a:pt x="368279" y="254222"/>
                    <a:pt x="369326" y="253936"/>
                    <a:pt x="369136" y="252793"/>
                  </a:cubicBezTo>
                  <a:cubicBezTo>
                    <a:pt x="368183" y="248412"/>
                    <a:pt x="364850" y="247174"/>
                    <a:pt x="363230" y="244602"/>
                  </a:cubicBezTo>
                  <a:cubicBezTo>
                    <a:pt x="363897" y="238220"/>
                    <a:pt x="354277" y="237554"/>
                    <a:pt x="355325" y="228790"/>
                  </a:cubicBezTo>
                  <a:cubicBezTo>
                    <a:pt x="354182" y="228695"/>
                    <a:pt x="353134" y="228790"/>
                    <a:pt x="352086" y="228790"/>
                  </a:cubicBezTo>
                  <a:cubicBezTo>
                    <a:pt x="341418" y="217456"/>
                    <a:pt x="329702" y="207264"/>
                    <a:pt x="318939" y="196120"/>
                  </a:cubicBezTo>
                  <a:cubicBezTo>
                    <a:pt x="318653" y="192024"/>
                    <a:pt x="315320" y="191167"/>
                    <a:pt x="313700" y="188500"/>
                  </a:cubicBezTo>
                  <a:cubicBezTo>
                    <a:pt x="312557" y="183166"/>
                    <a:pt x="307509" y="181737"/>
                    <a:pt x="306557" y="176308"/>
                  </a:cubicBezTo>
                  <a:cubicBezTo>
                    <a:pt x="306938" y="175165"/>
                    <a:pt x="307795" y="174307"/>
                    <a:pt x="309033" y="173736"/>
                  </a:cubicBezTo>
                  <a:cubicBezTo>
                    <a:pt x="317510" y="174022"/>
                    <a:pt x="323416" y="171640"/>
                    <a:pt x="330750" y="170879"/>
                  </a:cubicBezTo>
                  <a:cubicBezTo>
                    <a:pt x="331512" y="169164"/>
                    <a:pt x="332750" y="167640"/>
                    <a:pt x="335894" y="168211"/>
                  </a:cubicBezTo>
                  <a:cubicBezTo>
                    <a:pt x="336179" y="166211"/>
                    <a:pt x="334655" y="166307"/>
                    <a:pt x="335798" y="165163"/>
                  </a:cubicBezTo>
                  <a:cubicBezTo>
                    <a:pt x="336656" y="165259"/>
                    <a:pt x="337037" y="166021"/>
                    <a:pt x="338370" y="165544"/>
                  </a:cubicBezTo>
                  <a:cubicBezTo>
                    <a:pt x="337513" y="159163"/>
                    <a:pt x="342466" y="156019"/>
                    <a:pt x="347990" y="157925"/>
                  </a:cubicBezTo>
                  <a:cubicBezTo>
                    <a:pt x="349610" y="156877"/>
                    <a:pt x="350086" y="154877"/>
                    <a:pt x="352372" y="154591"/>
                  </a:cubicBezTo>
                  <a:cubicBezTo>
                    <a:pt x="362564" y="155638"/>
                    <a:pt x="367421" y="148304"/>
                    <a:pt x="375327" y="148876"/>
                  </a:cubicBezTo>
                  <a:cubicBezTo>
                    <a:pt x="376375" y="147447"/>
                    <a:pt x="377613" y="146209"/>
                    <a:pt x="379137" y="145256"/>
                  </a:cubicBezTo>
                  <a:cubicBezTo>
                    <a:pt x="378566" y="141732"/>
                    <a:pt x="380661" y="137922"/>
                    <a:pt x="380852" y="135636"/>
                  </a:cubicBezTo>
                  <a:cubicBezTo>
                    <a:pt x="381709" y="135541"/>
                    <a:pt x="382471" y="135541"/>
                    <a:pt x="383519" y="135446"/>
                  </a:cubicBezTo>
                  <a:cubicBezTo>
                    <a:pt x="383709" y="133445"/>
                    <a:pt x="381899" y="132874"/>
                    <a:pt x="384090" y="132302"/>
                  </a:cubicBezTo>
                  <a:cubicBezTo>
                    <a:pt x="388376" y="133636"/>
                    <a:pt x="391996" y="131635"/>
                    <a:pt x="396854" y="132683"/>
                  </a:cubicBezTo>
                  <a:cubicBezTo>
                    <a:pt x="395520" y="134207"/>
                    <a:pt x="396568" y="135922"/>
                    <a:pt x="398187" y="135827"/>
                  </a:cubicBezTo>
                  <a:cubicBezTo>
                    <a:pt x="400283" y="135255"/>
                    <a:pt x="399425" y="131921"/>
                    <a:pt x="398758" y="130111"/>
                  </a:cubicBezTo>
                  <a:cubicBezTo>
                    <a:pt x="400949" y="126111"/>
                    <a:pt x="406664" y="125539"/>
                    <a:pt x="409522" y="122301"/>
                  </a:cubicBezTo>
                  <a:cubicBezTo>
                    <a:pt x="409046" y="118491"/>
                    <a:pt x="410760" y="116681"/>
                    <a:pt x="413237" y="115824"/>
                  </a:cubicBezTo>
                  <a:cubicBezTo>
                    <a:pt x="418571" y="118967"/>
                    <a:pt x="419523" y="110776"/>
                    <a:pt x="424762" y="113824"/>
                  </a:cubicBezTo>
                  <a:cubicBezTo>
                    <a:pt x="427048" y="110300"/>
                    <a:pt x="433239" y="108394"/>
                    <a:pt x="433620" y="104013"/>
                  </a:cubicBezTo>
                  <a:cubicBezTo>
                    <a:pt x="434096" y="99632"/>
                    <a:pt x="429715" y="97345"/>
                    <a:pt x="427715" y="93155"/>
                  </a:cubicBezTo>
                  <a:cubicBezTo>
                    <a:pt x="430858" y="89059"/>
                    <a:pt x="430477" y="85439"/>
                    <a:pt x="434573" y="82106"/>
                  </a:cubicBezTo>
                  <a:cubicBezTo>
                    <a:pt x="434287" y="78200"/>
                    <a:pt x="434573" y="75057"/>
                    <a:pt x="435716" y="72390"/>
                  </a:cubicBezTo>
                  <a:cubicBezTo>
                    <a:pt x="434668" y="70866"/>
                    <a:pt x="433430" y="69723"/>
                    <a:pt x="432953" y="67246"/>
                  </a:cubicBezTo>
                  <a:cubicBezTo>
                    <a:pt x="436382" y="62579"/>
                    <a:pt x="442955" y="61055"/>
                    <a:pt x="446288" y="56197"/>
                  </a:cubicBezTo>
                  <a:cubicBezTo>
                    <a:pt x="443621" y="55816"/>
                    <a:pt x="443050" y="57436"/>
                    <a:pt x="440573" y="57055"/>
                  </a:cubicBezTo>
                  <a:cubicBezTo>
                    <a:pt x="441240" y="52292"/>
                    <a:pt x="435144" y="46577"/>
                    <a:pt x="439049" y="40386"/>
                  </a:cubicBezTo>
                  <a:cubicBezTo>
                    <a:pt x="435620" y="34004"/>
                    <a:pt x="434477" y="25622"/>
                    <a:pt x="429143" y="21336"/>
                  </a:cubicBezTo>
                  <a:cubicBezTo>
                    <a:pt x="429715" y="21336"/>
                    <a:pt x="429429" y="19431"/>
                    <a:pt x="429429" y="17621"/>
                  </a:cubicBezTo>
                  <a:lnTo>
                    <a:pt x="429429" y="17621"/>
                  </a:lnTo>
                  <a:close/>
                  <a:moveTo>
                    <a:pt x="196162" y="470345"/>
                  </a:moveTo>
                  <a:cubicBezTo>
                    <a:pt x="193781" y="469678"/>
                    <a:pt x="195781" y="468344"/>
                    <a:pt x="195590" y="466534"/>
                  </a:cubicBezTo>
                  <a:cubicBezTo>
                    <a:pt x="196638" y="467011"/>
                    <a:pt x="197210" y="469201"/>
                    <a:pt x="196162" y="470345"/>
                  </a:cubicBezTo>
                  <a:lnTo>
                    <a:pt x="196162" y="470345"/>
                  </a:lnTo>
                  <a:close/>
                  <a:moveTo>
                    <a:pt x="257312" y="448151"/>
                  </a:moveTo>
                  <a:cubicBezTo>
                    <a:pt x="254360" y="448913"/>
                    <a:pt x="252550" y="446437"/>
                    <a:pt x="254074" y="444341"/>
                  </a:cubicBezTo>
                  <a:cubicBezTo>
                    <a:pt x="255217" y="445770"/>
                    <a:pt x="257027" y="446151"/>
                    <a:pt x="257312" y="448151"/>
                  </a:cubicBezTo>
                  <a:lnTo>
                    <a:pt x="257312" y="448151"/>
                  </a:lnTo>
                  <a:close/>
                  <a:moveTo>
                    <a:pt x="286745" y="441388"/>
                  </a:moveTo>
                  <a:cubicBezTo>
                    <a:pt x="286935" y="443008"/>
                    <a:pt x="282363" y="443674"/>
                    <a:pt x="283601" y="440722"/>
                  </a:cubicBezTo>
                  <a:cubicBezTo>
                    <a:pt x="285030" y="440531"/>
                    <a:pt x="285887" y="440817"/>
                    <a:pt x="286745" y="441388"/>
                  </a:cubicBezTo>
                  <a:lnTo>
                    <a:pt x="286745" y="441388"/>
                  </a:lnTo>
                  <a:close/>
                  <a:moveTo>
                    <a:pt x="370469" y="426530"/>
                  </a:moveTo>
                  <a:cubicBezTo>
                    <a:pt x="368374" y="424434"/>
                    <a:pt x="369612" y="421005"/>
                    <a:pt x="371612" y="419576"/>
                  </a:cubicBezTo>
                  <a:cubicBezTo>
                    <a:pt x="374660" y="420243"/>
                    <a:pt x="373994" y="427101"/>
                    <a:pt x="370469" y="426530"/>
                  </a:cubicBezTo>
                  <a:lnTo>
                    <a:pt x="370469" y="426530"/>
                  </a:lnTo>
                  <a:close/>
                  <a:moveTo>
                    <a:pt x="208449" y="309277"/>
                  </a:moveTo>
                  <a:cubicBezTo>
                    <a:pt x="208640" y="310325"/>
                    <a:pt x="207878" y="310420"/>
                    <a:pt x="207782" y="311182"/>
                  </a:cubicBezTo>
                  <a:cubicBezTo>
                    <a:pt x="207306" y="311182"/>
                    <a:pt x="206925" y="311372"/>
                    <a:pt x="206449" y="311372"/>
                  </a:cubicBezTo>
                  <a:cubicBezTo>
                    <a:pt x="206544" y="310706"/>
                    <a:pt x="206449" y="310134"/>
                    <a:pt x="206449" y="309467"/>
                  </a:cubicBezTo>
                  <a:cubicBezTo>
                    <a:pt x="207116" y="309372"/>
                    <a:pt x="207782" y="309277"/>
                    <a:pt x="208449" y="309277"/>
                  </a:cubicBezTo>
                  <a:lnTo>
                    <a:pt x="208449" y="309277"/>
                  </a:lnTo>
                  <a:close/>
                  <a:moveTo>
                    <a:pt x="346371" y="160496"/>
                  </a:moveTo>
                  <a:cubicBezTo>
                    <a:pt x="346085" y="160591"/>
                    <a:pt x="345609" y="160591"/>
                    <a:pt x="345133" y="160591"/>
                  </a:cubicBezTo>
                  <a:cubicBezTo>
                    <a:pt x="345133" y="160210"/>
                    <a:pt x="345133" y="159639"/>
                    <a:pt x="345133" y="159353"/>
                  </a:cubicBezTo>
                  <a:cubicBezTo>
                    <a:pt x="345609" y="159449"/>
                    <a:pt x="345895" y="159258"/>
                    <a:pt x="346371" y="159258"/>
                  </a:cubicBezTo>
                  <a:cubicBezTo>
                    <a:pt x="346466" y="159639"/>
                    <a:pt x="346466" y="159925"/>
                    <a:pt x="346371" y="160496"/>
                  </a:cubicBezTo>
                  <a:lnTo>
                    <a:pt x="346371" y="160496"/>
                  </a:lnTo>
                  <a:close/>
                  <a:moveTo>
                    <a:pt x="230928" y="148114"/>
                  </a:moveTo>
                  <a:cubicBezTo>
                    <a:pt x="230642" y="149733"/>
                    <a:pt x="232071" y="149638"/>
                    <a:pt x="231595" y="151257"/>
                  </a:cubicBezTo>
                  <a:cubicBezTo>
                    <a:pt x="230833" y="152209"/>
                    <a:pt x="228642" y="152209"/>
                    <a:pt x="227785" y="151448"/>
                  </a:cubicBezTo>
                  <a:cubicBezTo>
                    <a:pt x="227785" y="150495"/>
                    <a:pt x="227880" y="149542"/>
                    <a:pt x="227880" y="148781"/>
                  </a:cubicBezTo>
                  <a:cubicBezTo>
                    <a:pt x="229214" y="149066"/>
                    <a:pt x="229118" y="147733"/>
                    <a:pt x="230928" y="14811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zh-CN" sz="100"/>
            </a:p>
          </p:txBody>
        </p:sp>
        <p:sp>
          <p:nvSpPr>
            <p:cNvPr id="86" name="任意多边形: 形状 78"/>
            <p:cNvSpPr/>
            <p:nvPr/>
          </p:nvSpPr>
          <p:spPr bwMode="auto">
            <a:xfrm>
              <a:off x="7736586" y="2922347"/>
              <a:ext cx="638175" cy="762000"/>
            </a:xfrm>
            <a:custGeom>
              <a:avLst/>
              <a:gdLst>
                <a:gd name="connsiteX0" fmla="*/ 401860 w 638175"/>
                <a:gd name="connsiteY0" fmla="*/ 229285 h 762000"/>
                <a:gd name="connsiteX1" fmla="*/ 403479 w 638175"/>
                <a:gd name="connsiteY1" fmla="*/ 229380 h 762000"/>
                <a:gd name="connsiteX2" fmla="*/ 403384 w 638175"/>
                <a:gd name="connsiteY2" fmla="*/ 230523 h 762000"/>
                <a:gd name="connsiteX3" fmla="*/ 401764 w 638175"/>
                <a:gd name="connsiteY3" fmla="*/ 230523 h 762000"/>
                <a:gd name="connsiteX4" fmla="*/ 401860 w 638175"/>
                <a:gd name="connsiteY4" fmla="*/ 229285 h 762000"/>
                <a:gd name="connsiteX5" fmla="*/ 401860 w 638175"/>
                <a:gd name="connsiteY5" fmla="*/ 229285 h 762000"/>
                <a:gd name="connsiteX6" fmla="*/ 422815 w 638175"/>
                <a:gd name="connsiteY6" fmla="*/ 238334 h 762000"/>
                <a:gd name="connsiteX7" fmla="*/ 426815 w 638175"/>
                <a:gd name="connsiteY7" fmla="*/ 238715 h 762000"/>
                <a:gd name="connsiteX8" fmla="*/ 427006 w 638175"/>
                <a:gd name="connsiteY8" fmla="*/ 243953 h 762000"/>
                <a:gd name="connsiteX9" fmla="*/ 422148 w 638175"/>
                <a:gd name="connsiteY9" fmla="*/ 241191 h 762000"/>
                <a:gd name="connsiteX10" fmla="*/ 422815 w 638175"/>
                <a:gd name="connsiteY10" fmla="*/ 238334 h 762000"/>
                <a:gd name="connsiteX11" fmla="*/ 422815 w 638175"/>
                <a:gd name="connsiteY11" fmla="*/ 238334 h 762000"/>
                <a:gd name="connsiteX12" fmla="*/ 435007 w 638175"/>
                <a:gd name="connsiteY12" fmla="*/ 236524 h 762000"/>
                <a:gd name="connsiteX13" fmla="*/ 436531 w 638175"/>
                <a:gd name="connsiteY13" fmla="*/ 240524 h 762000"/>
                <a:gd name="connsiteX14" fmla="*/ 440913 w 638175"/>
                <a:gd name="connsiteY14" fmla="*/ 242048 h 762000"/>
                <a:gd name="connsiteX15" fmla="*/ 434054 w 638175"/>
                <a:gd name="connsiteY15" fmla="*/ 242144 h 762000"/>
                <a:gd name="connsiteX16" fmla="*/ 435007 w 638175"/>
                <a:gd name="connsiteY16" fmla="*/ 236524 h 762000"/>
                <a:gd name="connsiteX17" fmla="*/ 435007 w 638175"/>
                <a:gd name="connsiteY17" fmla="*/ 236524 h 762000"/>
                <a:gd name="connsiteX18" fmla="*/ 464248 w 638175"/>
                <a:gd name="connsiteY18" fmla="*/ 243287 h 762000"/>
                <a:gd name="connsiteX19" fmla="*/ 462344 w 638175"/>
                <a:gd name="connsiteY19" fmla="*/ 245477 h 762000"/>
                <a:gd name="connsiteX20" fmla="*/ 464248 w 638175"/>
                <a:gd name="connsiteY20" fmla="*/ 243287 h 762000"/>
                <a:gd name="connsiteX21" fmla="*/ 464248 w 638175"/>
                <a:gd name="connsiteY21" fmla="*/ 243287 h 762000"/>
                <a:gd name="connsiteX22" fmla="*/ 501872 w 638175"/>
                <a:gd name="connsiteY22" fmla="*/ 260622 h 762000"/>
                <a:gd name="connsiteX23" fmla="*/ 503491 w 638175"/>
                <a:gd name="connsiteY23" fmla="*/ 261194 h 762000"/>
                <a:gd name="connsiteX24" fmla="*/ 501872 w 638175"/>
                <a:gd name="connsiteY24" fmla="*/ 260622 h 762000"/>
                <a:gd name="connsiteX25" fmla="*/ 501872 w 638175"/>
                <a:gd name="connsiteY25" fmla="*/ 260622 h 762000"/>
                <a:gd name="connsiteX26" fmla="*/ 526447 w 638175"/>
                <a:gd name="connsiteY26" fmla="*/ 275100 h 762000"/>
                <a:gd name="connsiteX27" fmla="*/ 524161 w 638175"/>
                <a:gd name="connsiteY27" fmla="*/ 274910 h 762000"/>
                <a:gd name="connsiteX28" fmla="*/ 526447 w 638175"/>
                <a:gd name="connsiteY28" fmla="*/ 275100 h 762000"/>
                <a:gd name="connsiteX29" fmla="*/ 526447 w 638175"/>
                <a:gd name="connsiteY29" fmla="*/ 275100 h 762000"/>
                <a:gd name="connsiteX30" fmla="*/ 465868 w 638175"/>
                <a:gd name="connsiteY30" fmla="*/ 317296 h 762000"/>
                <a:gd name="connsiteX31" fmla="*/ 468535 w 638175"/>
                <a:gd name="connsiteY31" fmla="*/ 314057 h 762000"/>
                <a:gd name="connsiteX32" fmla="*/ 465868 w 638175"/>
                <a:gd name="connsiteY32" fmla="*/ 317296 h 762000"/>
                <a:gd name="connsiteX33" fmla="*/ 465868 w 638175"/>
                <a:gd name="connsiteY33" fmla="*/ 317296 h 762000"/>
                <a:gd name="connsiteX34" fmla="*/ 469773 w 638175"/>
                <a:gd name="connsiteY34" fmla="*/ 319868 h 762000"/>
                <a:gd name="connsiteX35" fmla="*/ 471964 w 638175"/>
                <a:gd name="connsiteY35" fmla="*/ 319487 h 762000"/>
                <a:gd name="connsiteX36" fmla="*/ 469773 w 638175"/>
                <a:gd name="connsiteY36" fmla="*/ 319868 h 762000"/>
                <a:gd name="connsiteX37" fmla="*/ 469773 w 638175"/>
                <a:gd name="connsiteY37" fmla="*/ 319868 h 762000"/>
                <a:gd name="connsiteX38" fmla="*/ 461200 w 638175"/>
                <a:gd name="connsiteY38" fmla="*/ 318629 h 762000"/>
                <a:gd name="connsiteX39" fmla="*/ 465106 w 638175"/>
                <a:gd name="connsiteY39" fmla="*/ 318915 h 762000"/>
                <a:gd name="connsiteX40" fmla="*/ 461200 w 638175"/>
                <a:gd name="connsiteY40" fmla="*/ 318629 h 762000"/>
                <a:gd name="connsiteX41" fmla="*/ 461200 w 638175"/>
                <a:gd name="connsiteY41" fmla="*/ 318629 h 762000"/>
                <a:gd name="connsiteX42" fmla="*/ 398145 w 638175"/>
                <a:gd name="connsiteY42" fmla="*/ 261098 h 762000"/>
                <a:gd name="connsiteX43" fmla="*/ 393573 w 638175"/>
                <a:gd name="connsiteY43" fmla="*/ 261860 h 762000"/>
                <a:gd name="connsiteX44" fmla="*/ 392049 w 638175"/>
                <a:gd name="connsiteY44" fmla="*/ 266337 h 762000"/>
                <a:gd name="connsiteX45" fmla="*/ 386905 w 638175"/>
                <a:gd name="connsiteY45" fmla="*/ 265956 h 762000"/>
                <a:gd name="connsiteX46" fmla="*/ 384906 w 638175"/>
                <a:gd name="connsiteY46" fmla="*/ 270338 h 762000"/>
                <a:gd name="connsiteX47" fmla="*/ 381381 w 638175"/>
                <a:gd name="connsiteY47" fmla="*/ 270147 h 762000"/>
                <a:gd name="connsiteX48" fmla="*/ 380619 w 638175"/>
                <a:gd name="connsiteY48" fmla="*/ 266718 h 762000"/>
                <a:gd name="connsiteX49" fmla="*/ 374618 w 638175"/>
                <a:gd name="connsiteY49" fmla="*/ 267956 h 762000"/>
                <a:gd name="connsiteX50" fmla="*/ 374904 w 638175"/>
                <a:gd name="connsiteY50" fmla="*/ 273100 h 762000"/>
                <a:gd name="connsiteX51" fmla="*/ 365189 w 638175"/>
                <a:gd name="connsiteY51" fmla="*/ 273576 h 762000"/>
                <a:gd name="connsiteX52" fmla="*/ 361855 w 638175"/>
                <a:gd name="connsiteY52" fmla="*/ 271671 h 762000"/>
                <a:gd name="connsiteX53" fmla="*/ 358712 w 638175"/>
                <a:gd name="connsiteY53" fmla="*/ 274243 h 762000"/>
                <a:gd name="connsiteX54" fmla="*/ 348710 w 638175"/>
                <a:gd name="connsiteY54" fmla="*/ 271195 h 762000"/>
                <a:gd name="connsiteX55" fmla="*/ 343471 w 638175"/>
                <a:gd name="connsiteY55" fmla="*/ 273671 h 762000"/>
                <a:gd name="connsiteX56" fmla="*/ 341281 w 638175"/>
                <a:gd name="connsiteY56" fmla="*/ 270623 h 762000"/>
                <a:gd name="connsiteX57" fmla="*/ 341566 w 638175"/>
                <a:gd name="connsiteY57" fmla="*/ 266528 h 762000"/>
                <a:gd name="connsiteX58" fmla="*/ 346996 w 638175"/>
                <a:gd name="connsiteY58" fmla="*/ 254336 h 762000"/>
                <a:gd name="connsiteX59" fmla="*/ 344805 w 638175"/>
                <a:gd name="connsiteY59" fmla="*/ 254145 h 762000"/>
                <a:gd name="connsiteX60" fmla="*/ 345472 w 638175"/>
                <a:gd name="connsiteY60" fmla="*/ 245096 h 762000"/>
                <a:gd name="connsiteX61" fmla="*/ 343376 w 638175"/>
                <a:gd name="connsiteY61" fmla="*/ 242048 h 762000"/>
                <a:gd name="connsiteX62" fmla="*/ 343948 w 638175"/>
                <a:gd name="connsiteY62" fmla="*/ 234714 h 762000"/>
                <a:gd name="connsiteX63" fmla="*/ 353283 w 638175"/>
                <a:gd name="connsiteY63" fmla="*/ 233666 h 762000"/>
                <a:gd name="connsiteX64" fmla="*/ 357378 w 638175"/>
                <a:gd name="connsiteY64" fmla="*/ 216807 h 762000"/>
                <a:gd name="connsiteX65" fmla="*/ 370427 w 638175"/>
                <a:gd name="connsiteY65" fmla="*/ 224618 h 762000"/>
                <a:gd name="connsiteX66" fmla="*/ 381476 w 638175"/>
                <a:gd name="connsiteY66" fmla="*/ 238143 h 762000"/>
                <a:gd name="connsiteX67" fmla="*/ 387668 w 638175"/>
                <a:gd name="connsiteY67" fmla="*/ 240334 h 762000"/>
                <a:gd name="connsiteX68" fmla="*/ 387668 w 638175"/>
                <a:gd name="connsiteY68" fmla="*/ 244811 h 762000"/>
                <a:gd name="connsiteX69" fmla="*/ 399574 w 638175"/>
                <a:gd name="connsiteY69" fmla="*/ 255574 h 762000"/>
                <a:gd name="connsiteX70" fmla="*/ 398145 w 638175"/>
                <a:gd name="connsiteY70" fmla="*/ 261098 h 762000"/>
                <a:gd name="connsiteX71" fmla="*/ 398145 w 638175"/>
                <a:gd name="connsiteY71" fmla="*/ 261098 h 762000"/>
                <a:gd name="connsiteX72" fmla="*/ 432816 w 638175"/>
                <a:gd name="connsiteY72" fmla="*/ 332536 h 762000"/>
                <a:gd name="connsiteX73" fmla="*/ 427291 w 638175"/>
                <a:gd name="connsiteY73" fmla="*/ 329678 h 762000"/>
                <a:gd name="connsiteX74" fmla="*/ 427577 w 638175"/>
                <a:gd name="connsiteY74" fmla="*/ 325106 h 762000"/>
                <a:gd name="connsiteX75" fmla="*/ 433197 w 638175"/>
                <a:gd name="connsiteY75" fmla="*/ 326726 h 762000"/>
                <a:gd name="connsiteX76" fmla="*/ 432816 w 638175"/>
                <a:gd name="connsiteY76" fmla="*/ 332536 h 762000"/>
                <a:gd name="connsiteX77" fmla="*/ 432816 w 638175"/>
                <a:gd name="connsiteY77" fmla="*/ 332536 h 762000"/>
                <a:gd name="connsiteX78" fmla="*/ 362521 w 638175"/>
                <a:gd name="connsiteY78" fmla="*/ 278434 h 762000"/>
                <a:gd name="connsiteX79" fmla="*/ 360522 w 638175"/>
                <a:gd name="connsiteY79" fmla="*/ 274338 h 762000"/>
                <a:gd name="connsiteX80" fmla="*/ 362521 w 638175"/>
                <a:gd name="connsiteY80" fmla="*/ 278434 h 762000"/>
                <a:gd name="connsiteX81" fmla="*/ 362521 w 638175"/>
                <a:gd name="connsiteY81" fmla="*/ 278434 h 762000"/>
                <a:gd name="connsiteX82" fmla="*/ 410813 w 638175"/>
                <a:gd name="connsiteY82" fmla="*/ 334727 h 762000"/>
                <a:gd name="connsiteX83" fmla="*/ 409290 w 638175"/>
                <a:gd name="connsiteY83" fmla="*/ 331869 h 762000"/>
                <a:gd name="connsiteX84" fmla="*/ 411671 w 638175"/>
                <a:gd name="connsiteY84" fmla="*/ 332060 h 762000"/>
                <a:gd name="connsiteX85" fmla="*/ 410813 w 638175"/>
                <a:gd name="connsiteY85" fmla="*/ 334727 h 762000"/>
                <a:gd name="connsiteX86" fmla="*/ 410813 w 638175"/>
                <a:gd name="connsiteY86" fmla="*/ 334727 h 762000"/>
                <a:gd name="connsiteX87" fmla="*/ 362617 w 638175"/>
                <a:gd name="connsiteY87" fmla="*/ 209663 h 762000"/>
                <a:gd name="connsiteX88" fmla="*/ 359473 w 638175"/>
                <a:gd name="connsiteY88" fmla="*/ 213473 h 762000"/>
                <a:gd name="connsiteX89" fmla="*/ 357854 w 638175"/>
                <a:gd name="connsiteY89" fmla="*/ 212711 h 762000"/>
                <a:gd name="connsiteX90" fmla="*/ 362617 w 638175"/>
                <a:gd name="connsiteY90" fmla="*/ 209663 h 762000"/>
                <a:gd name="connsiteX91" fmla="*/ 362617 w 638175"/>
                <a:gd name="connsiteY91" fmla="*/ 209663 h 762000"/>
                <a:gd name="connsiteX92" fmla="*/ 375761 w 638175"/>
                <a:gd name="connsiteY92" fmla="*/ 351967 h 762000"/>
                <a:gd name="connsiteX93" fmla="*/ 380238 w 638175"/>
                <a:gd name="connsiteY93" fmla="*/ 352348 h 762000"/>
                <a:gd name="connsiteX94" fmla="*/ 375761 w 638175"/>
                <a:gd name="connsiteY94" fmla="*/ 351967 h 762000"/>
                <a:gd name="connsiteX95" fmla="*/ 375761 w 638175"/>
                <a:gd name="connsiteY95" fmla="*/ 351967 h 762000"/>
                <a:gd name="connsiteX96" fmla="*/ 297371 w 638175"/>
                <a:gd name="connsiteY96" fmla="*/ 402640 h 762000"/>
                <a:gd name="connsiteX97" fmla="*/ 299181 w 638175"/>
                <a:gd name="connsiteY97" fmla="*/ 400544 h 762000"/>
                <a:gd name="connsiteX98" fmla="*/ 297371 w 638175"/>
                <a:gd name="connsiteY98" fmla="*/ 402640 h 762000"/>
                <a:gd name="connsiteX99" fmla="*/ 297371 w 638175"/>
                <a:gd name="connsiteY99" fmla="*/ 402640 h 762000"/>
                <a:gd name="connsiteX100" fmla="*/ 270415 w 638175"/>
                <a:gd name="connsiteY100" fmla="*/ 453789 h 762000"/>
                <a:gd name="connsiteX101" fmla="*/ 270129 w 638175"/>
                <a:gd name="connsiteY101" fmla="*/ 450836 h 762000"/>
                <a:gd name="connsiteX102" fmla="*/ 271844 w 638175"/>
                <a:gd name="connsiteY102" fmla="*/ 451598 h 762000"/>
                <a:gd name="connsiteX103" fmla="*/ 270415 w 638175"/>
                <a:gd name="connsiteY103" fmla="*/ 453789 h 762000"/>
                <a:gd name="connsiteX104" fmla="*/ 270415 w 638175"/>
                <a:gd name="connsiteY104" fmla="*/ 453789 h 762000"/>
                <a:gd name="connsiteX105" fmla="*/ 251556 w 638175"/>
                <a:gd name="connsiteY105" fmla="*/ 491794 h 762000"/>
                <a:gd name="connsiteX106" fmla="*/ 249841 w 638175"/>
                <a:gd name="connsiteY106" fmla="*/ 491032 h 762000"/>
                <a:gd name="connsiteX107" fmla="*/ 250507 w 638175"/>
                <a:gd name="connsiteY107" fmla="*/ 489984 h 762000"/>
                <a:gd name="connsiteX108" fmla="*/ 251556 w 638175"/>
                <a:gd name="connsiteY108" fmla="*/ 491794 h 762000"/>
                <a:gd name="connsiteX109" fmla="*/ 251556 w 638175"/>
                <a:gd name="connsiteY109" fmla="*/ 491794 h 762000"/>
                <a:gd name="connsiteX110" fmla="*/ 248412 w 638175"/>
                <a:gd name="connsiteY110" fmla="*/ 493794 h 762000"/>
                <a:gd name="connsiteX111" fmla="*/ 247365 w 638175"/>
                <a:gd name="connsiteY111" fmla="*/ 493889 h 762000"/>
                <a:gd name="connsiteX112" fmla="*/ 248031 w 638175"/>
                <a:gd name="connsiteY112" fmla="*/ 492270 h 762000"/>
                <a:gd name="connsiteX113" fmla="*/ 249269 w 638175"/>
                <a:gd name="connsiteY113" fmla="*/ 492270 h 762000"/>
                <a:gd name="connsiteX114" fmla="*/ 248412 w 638175"/>
                <a:gd name="connsiteY114" fmla="*/ 493794 h 762000"/>
                <a:gd name="connsiteX115" fmla="*/ 248412 w 638175"/>
                <a:gd name="connsiteY115" fmla="*/ 493794 h 762000"/>
                <a:gd name="connsiteX116" fmla="*/ 266129 w 638175"/>
                <a:gd name="connsiteY116" fmla="*/ 523322 h 762000"/>
                <a:gd name="connsiteX117" fmla="*/ 267367 w 638175"/>
                <a:gd name="connsiteY117" fmla="*/ 523322 h 762000"/>
                <a:gd name="connsiteX118" fmla="*/ 267271 w 638175"/>
                <a:gd name="connsiteY118" fmla="*/ 524560 h 762000"/>
                <a:gd name="connsiteX119" fmla="*/ 266224 w 638175"/>
                <a:gd name="connsiteY119" fmla="*/ 524465 h 762000"/>
                <a:gd name="connsiteX120" fmla="*/ 266129 w 638175"/>
                <a:gd name="connsiteY120" fmla="*/ 523322 h 762000"/>
                <a:gd name="connsiteX121" fmla="*/ 266129 w 638175"/>
                <a:gd name="connsiteY121" fmla="*/ 523322 h 762000"/>
                <a:gd name="connsiteX122" fmla="*/ 270796 w 638175"/>
                <a:gd name="connsiteY122" fmla="*/ 516749 h 762000"/>
                <a:gd name="connsiteX123" fmla="*/ 267176 w 638175"/>
                <a:gd name="connsiteY123" fmla="*/ 518178 h 762000"/>
                <a:gd name="connsiteX124" fmla="*/ 270796 w 638175"/>
                <a:gd name="connsiteY124" fmla="*/ 516749 h 762000"/>
                <a:gd name="connsiteX125" fmla="*/ 270796 w 638175"/>
                <a:gd name="connsiteY125" fmla="*/ 516749 h 762000"/>
                <a:gd name="connsiteX126" fmla="*/ 276892 w 638175"/>
                <a:gd name="connsiteY126" fmla="*/ 518369 h 762000"/>
                <a:gd name="connsiteX127" fmla="*/ 272320 w 638175"/>
                <a:gd name="connsiteY127" fmla="*/ 517607 h 762000"/>
                <a:gd name="connsiteX128" fmla="*/ 276892 w 638175"/>
                <a:gd name="connsiteY128" fmla="*/ 518369 h 762000"/>
                <a:gd name="connsiteX129" fmla="*/ 276892 w 638175"/>
                <a:gd name="connsiteY129" fmla="*/ 518369 h 762000"/>
                <a:gd name="connsiteX130" fmla="*/ 282893 w 638175"/>
                <a:gd name="connsiteY130" fmla="*/ 523988 h 762000"/>
                <a:gd name="connsiteX131" fmla="*/ 282893 w 638175"/>
                <a:gd name="connsiteY131" fmla="*/ 523988 h 762000"/>
                <a:gd name="connsiteX132" fmla="*/ 282893 w 638175"/>
                <a:gd name="connsiteY132" fmla="*/ 523988 h 762000"/>
                <a:gd name="connsiteX133" fmla="*/ 387001 w 638175"/>
                <a:gd name="connsiteY133" fmla="*/ 604665 h 762000"/>
                <a:gd name="connsiteX134" fmla="*/ 384810 w 638175"/>
                <a:gd name="connsiteY134" fmla="*/ 603427 h 762000"/>
                <a:gd name="connsiteX135" fmla="*/ 387001 w 638175"/>
                <a:gd name="connsiteY135" fmla="*/ 604665 h 762000"/>
                <a:gd name="connsiteX136" fmla="*/ 387001 w 638175"/>
                <a:gd name="connsiteY136" fmla="*/ 604665 h 762000"/>
                <a:gd name="connsiteX137" fmla="*/ 321373 w 638175"/>
                <a:gd name="connsiteY137" fmla="*/ 527608 h 762000"/>
                <a:gd name="connsiteX138" fmla="*/ 323565 w 638175"/>
                <a:gd name="connsiteY138" fmla="*/ 527798 h 762000"/>
                <a:gd name="connsiteX139" fmla="*/ 321373 w 638175"/>
                <a:gd name="connsiteY139" fmla="*/ 527608 h 762000"/>
                <a:gd name="connsiteX140" fmla="*/ 321373 w 638175"/>
                <a:gd name="connsiteY140" fmla="*/ 527608 h 762000"/>
                <a:gd name="connsiteX141" fmla="*/ 328899 w 638175"/>
                <a:gd name="connsiteY141" fmla="*/ 528084 h 762000"/>
                <a:gd name="connsiteX142" fmla="*/ 331089 w 638175"/>
                <a:gd name="connsiteY142" fmla="*/ 528275 h 762000"/>
                <a:gd name="connsiteX143" fmla="*/ 328899 w 638175"/>
                <a:gd name="connsiteY143" fmla="*/ 528084 h 762000"/>
                <a:gd name="connsiteX144" fmla="*/ 328899 w 638175"/>
                <a:gd name="connsiteY144" fmla="*/ 528084 h 762000"/>
                <a:gd name="connsiteX145" fmla="*/ 480822 w 638175"/>
                <a:gd name="connsiteY145" fmla="*/ 655529 h 762000"/>
                <a:gd name="connsiteX146" fmla="*/ 485394 w 638175"/>
                <a:gd name="connsiteY146" fmla="*/ 655910 h 762000"/>
                <a:gd name="connsiteX147" fmla="*/ 484441 w 638175"/>
                <a:gd name="connsiteY147" fmla="*/ 660958 h 762000"/>
                <a:gd name="connsiteX148" fmla="*/ 480822 w 638175"/>
                <a:gd name="connsiteY148" fmla="*/ 655529 h 762000"/>
                <a:gd name="connsiteX149" fmla="*/ 480822 w 638175"/>
                <a:gd name="connsiteY149" fmla="*/ 655529 h 762000"/>
                <a:gd name="connsiteX150" fmla="*/ 491300 w 638175"/>
                <a:gd name="connsiteY150" fmla="*/ 660958 h 762000"/>
                <a:gd name="connsiteX151" fmla="*/ 487489 w 638175"/>
                <a:gd name="connsiteY151" fmla="*/ 659529 h 762000"/>
                <a:gd name="connsiteX152" fmla="*/ 489871 w 638175"/>
                <a:gd name="connsiteY152" fmla="*/ 658481 h 762000"/>
                <a:gd name="connsiteX153" fmla="*/ 491300 w 638175"/>
                <a:gd name="connsiteY153" fmla="*/ 660958 h 762000"/>
                <a:gd name="connsiteX154" fmla="*/ 491300 w 638175"/>
                <a:gd name="connsiteY154" fmla="*/ 660958 h 762000"/>
                <a:gd name="connsiteX155" fmla="*/ 536734 w 638175"/>
                <a:gd name="connsiteY155" fmla="*/ 702868 h 762000"/>
                <a:gd name="connsiteX156" fmla="*/ 531686 w 638175"/>
                <a:gd name="connsiteY156" fmla="*/ 701820 h 762000"/>
                <a:gd name="connsiteX157" fmla="*/ 536924 w 638175"/>
                <a:gd name="connsiteY157" fmla="*/ 700582 h 762000"/>
                <a:gd name="connsiteX158" fmla="*/ 536734 w 638175"/>
                <a:gd name="connsiteY158" fmla="*/ 702868 h 762000"/>
                <a:gd name="connsiteX159" fmla="*/ 536734 w 638175"/>
                <a:gd name="connsiteY159" fmla="*/ 702868 h 762000"/>
                <a:gd name="connsiteX160" fmla="*/ 564071 w 638175"/>
                <a:gd name="connsiteY160" fmla="*/ 719346 h 762000"/>
                <a:gd name="connsiteX161" fmla="*/ 557213 w 638175"/>
                <a:gd name="connsiteY161" fmla="*/ 718775 h 762000"/>
                <a:gd name="connsiteX162" fmla="*/ 557499 w 638175"/>
                <a:gd name="connsiteY162" fmla="*/ 715346 h 762000"/>
                <a:gd name="connsiteX163" fmla="*/ 564071 w 638175"/>
                <a:gd name="connsiteY163" fmla="*/ 719346 h 762000"/>
                <a:gd name="connsiteX164" fmla="*/ 564071 w 638175"/>
                <a:gd name="connsiteY164" fmla="*/ 719346 h 762000"/>
                <a:gd name="connsiteX165" fmla="*/ 566166 w 638175"/>
                <a:gd name="connsiteY165" fmla="*/ 720584 h 762000"/>
                <a:gd name="connsiteX166" fmla="*/ 566357 w 638175"/>
                <a:gd name="connsiteY166" fmla="*/ 719441 h 762000"/>
                <a:gd name="connsiteX167" fmla="*/ 564642 w 638175"/>
                <a:gd name="connsiteY167" fmla="*/ 719251 h 762000"/>
                <a:gd name="connsiteX168" fmla="*/ 564547 w 638175"/>
                <a:gd name="connsiteY168" fmla="*/ 720489 h 762000"/>
                <a:gd name="connsiteX169" fmla="*/ 566166 w 638175"/>
                <a:gd name="connsiteY169" fmla="*/ 720584 h 762000"/>
                <a:gd name="connsiteX170" fmla="*/ 566166 w 638175"/>
                <a:gd name="connsiteY170" fmla="*/ 720584 h 762000"/>
                <a:gd name="connsiteX171" fmla="*/ 541973 w 638175"/>
                <a:gd name="connsiteY171" fmla="*/ 687152 h 762000"/>
                <a:gd name="connsiteX172" fmla="*/ 544639 w 638175"/>
                <a:gd name="connsiteY172" fmla="*/ 690200 h 762000"/>
                <a:gd name="connsiteX173" fmla="*/ 541306 w 638175"/>
                <a:gd name="connsiteY173" fmla="*/ 689914 h 762000"/>
                <a:gd name="connsiteX174" fmla="*/ 541973 w 638175"/>
                <a:gd name="connsiteY174" fmla="*/ 687152 h 762000"/>
                <a:gd name="connsiteX175" fmla="*/ 541973 w 638175"/>
                <a:gd name="connsiteY175" fmla="*/ 687152 h 762000"/>
                <a:gd name="connsiteX176" fmla="*/ 398050 w 638175"/>
                <a:gd name="connsiteY176" fmla="*/ 616952 h 762000"/>
                <a:gd name="connsiteX177" fmla="*/ 396907 w 638175"/>
                <a:gd name="connsiteY177" fmla="*/ 616952 h 762000"/>
                <a:gd name="connsiteX178" fmla="*/ 397002 w 638175"/>
                <a:gd name="connsiteY178" fmla="*/ 615809 h 762000"/>
                <a:gd name="connsiteX179" fmla="*/ 398145 w 638175"/>
                <a:gd name="connsiteY179" fmla="*/ 615905 h 762000"/>
                <a:gd name="connsiteX180" fmla="*/ 398050 w 638175"/>
                <a:gd name="connsiteY180" fmla="*/ 616952 h 762000"/>
                <a:gd name="connsiteX181" fmla="*/ 398050 w 638175"/>
                <a:gd name="connsiteY181" fmla="*/ 616952 h 762000"/>
                <a:gd name="connsiteX182" fmla="*/ 179737 w 638175"/>
                <a:gd name="connsiteY182" fmla="*/ 574852 h 762000"/>
                <a:gd name="connsiteX183" fmla="*/ 181451 w 638175"/>
                <a:gd name="connsiteY183" fmla="*/ 574947 h 762000"/>
                <a:gd name="connsiteX184" fmla="*/ 179737 w 638175"/>
                <a:gd name="connsiteY184" fmla="*/ 574852 h 762000"/>
                <a:gd name="connsiteX185" fmla="*/ 179737 w 638175"/>
                <a:gd name="connsiteY185" fmla="*/ 574852 h 762000"/>
                <a:gd name="connsiteX186" fmla="*/ 181642 w 638175"/>
                <a:gd name="connsiteY186" fmla="*/ 580853 h 762000"/>
                <a:gd name="connsiteX187" fmla="*/ 184118 w 638175"/>
                <a:gd name="connsiteY187" fmla="*/ 578186 h 762000"/>
                <a:gd name="connsiteX188" fmla="*/ 181642 w 638175"/>
                <a:gd name="connsiteY188" fmla="*/ 580853 h 762000"/>
                <a:gd name="connsiteX189" fmla="*/ 181642 w 638175"/>
                <a:gd name="connsiteY189" fmla="*/ 580853 h 762000"/>
                <a:gd name="connsiteX190" fmla="*/ 176213 w 638175"/>
                <a:gd name="connsiteY190" fmla="*/ 583424 h 762000"/>
                <a:gd name="connsiteX191" fmla="*/ 178689 w 638175"/>
                <a:gd name="connsiteY191" fmla="*/ 582281 h 762000"/>
                <a:gd name="connsiteX192" fmla="*/ 176213 w 638175"/>
                <a:gd name="connsiteY192" fmla="*/ 583424 h 762000"/>
                <a:gd name="connsiteX193" fmla="*/ 176213 w 638175"/>
                <a:gd name="connsiteY193" fmla="*/ 583424 h 762000"/>
                <a:gd name="connsiteX194" fmla="*/ 170593 w 638175"/>
                <a:gd name="connsiteY194" fmla="*/ 583424 h 762000"/>
                <a:gd name="connsiteX195" fmla="*/ 169450 w 638175"/>
                <a:gd name="connsiteY195" fmla="*/ 582758 h 762000"/>
                <a:gd name="connsiteX196" fmla="*/ 170212 w 638175"/>
                <a:gd name="connsiteY196" fmla="*/ 581710 h 762000"/>
                <a:gd name="connsiteX197" fmla="*/ 171260 w 638175"/>
                <a:gd name="connsiteY197" fmla="*/ 582377 h 762000"/>
                <a:gd name="connsiteX198" fmla="*/ 170593 w 638175"/>
                <a:gd name="connsiteY198" fmla="*/ 583424 h 762000"/>
                <a:gd name="connsiteX199" fmla="*/ 170593 w 638175"/>
                <a:gd name="connsiteY199" fmla="*/ 583424 h 762000"/>
                <a:gd name="connsiteX200" fmla="*/ 100870 w 638175"/>
                <a:gd name="connsiteY200" fmla="*/ 580853 h 762000"/>
                <a:gd name="connsiteX201" fmla="*/ 101632 w 638175"/>
                <a:gd name="connsiteY201" fmla="*/ 579710 h 762000"/>
                <a:gd name="connsiteX202" fmla="*/ 102775 w 638175"/>
                <a:gd name="connsiteY202" fmla="*/ 579805 h 762000"/>
                <a:gd name="connsiteX203" fmla="*/ 100870 w 638175"/>
                <a:gd name="connsiteY203" fmla="*/ 580853 h 762000"/>
                <a:gd name="connsiteX204" fmla="*/ 100870 w 638175"/>
                <a:gd name="connsiteY204" fmla="*/ 580853 h 762000"/>
                <a:gd name="connsiteX205" fmla="*/ 170212 w 638175"/>
                <a:gd name="connsiteY205" fmla="*/ 432263 h 762000"/>
                <a:gd name="connsiteX206" fmla="*/ 173736 w 638175"/>
                <a:gd name="connsiteY206" fmla="*/ 431501 h 762000"/>
                <a:gd name="connsiteX207" fmla="*/ 170212 w 638175"/>
                <a:gd name="connsiteY207" fmla="*/ 432263 h 762000"/>
                <a:gd name="connsiteX208" fmla="*/ 170212 w 638175"/>
                <a:gd name="connsiteY208" fmla="*/ 432263 h 762000"/>
                <a:gd name="connsiteX209" fmla="*/ 331661 w 638175"/>
                <a:gd name="connsiteY209" fmla="*/ 33356 h 762000"/>
                <a:gd name="connsiteX210" fmla="*/ 328232 w 638175"/>
                <a:gd name="connsiteY210" fmla="*/ 33070 h 762000"/>
                <a:gd name="connsiteX211" fmla="*/ 311468 w 638175"/>
                <a:gd name="connsiteY211" fmla="*/ 12877 h 762000"/>
                <a:gd name="connsiteX212" fmla="*/ 311753 w 638175"/>
                <a:gd name="connsiteY212" fmla="*/ 10019 h 762000"/>
                <a:gd name="connsiteX213" fmla="*/ 305753 w 638175"/>
                <a:gd name="connsiteY213" fmla="*/ 7257 h 762000"/>
                <a:gd name="connsiteX214" fmla="*/ 296133 w 638175"/>
                <a:gd name="connsiteY214" fmla="*/ 12305 h 762000"/>
                <a:gd name="connsiteX215" fmla="*/ 297847 w 638175"/>
                <a:gd name="connsiteY215" fmla="*/ 18687 h 762000"/>
                <a:gd name="connsiteX216" fmla="*/ 296513 w 638175"/>
                <a:gd name="connsiteY216" fmla="*/ 28974 h 762000"/>
                <a:gd name="connsiteX217" fmla="*/ 292989 w 638175"/>
                <a:gd name="connsiteY217" fmla="*/ 45357 h 762000"/>
                <a:gd name="connsiteX218" fmla="*/ 293656 w 638175"/>
                <a:gd name="connsiteY218" fmla="*/ 59549 h 762000"/>
                <a:gd name="connsiteX219" fmla="*/ 293370 w 638175"/>
                <a:gd name="connsiteY219" fmla="*/ 69932 h 762000"/>
                <a:gd name="connsiteX220" fmla="*/ 289846 w 638175"/>
                <a:gd name="connsiteY220" fmla="*/ 86886 h 762000"/>
                <a:gd name="connsiteX221" fmla="*/ 289084 w 638175"/>
                <a:gd name="connsiteY221" fmla="*/ 102888 h 762000"/>
                <a:gd name="connsiteX222" fmla="*/ 288893 w 638175"/>
                <a:gd name="connsiteY222" fmla="*/ 119938 h 762000"/>
                <a:gd name="connsiteX223" fmla="*/ 285465 w 638175"/>
                <a:gd name="connsiteY223" fmla="*/ 143179 h 762000"/>
                <a:gd name="connsiteX224" fmla="*/ 282988 w 638175"/>
                <a:gd name="connsiteY224" fmla="*/ 144703 h 762000"/>
                <a:gd name="connsiteX225" fmla="*/ 282512 w 638175"/>
                <a:gd name="connsiteY225" fmla="*/ 151466 h 762000"/>
                <a:gd name="connsiteX226" fmla="*/ 280035 w 638175"/>
                <a:gd name="connsiteY226" fmla="*/ 154133 h 762000"/>
                <a:gd name="connsiteX227" fmla="*/ 280225 w 638175"/>
                <a:gd name="connsiteY227" fmla="*/ 166801 h 762000"/>
                <a:gd name="connsiteX228" fmla="*/ 279845 w 638175"/>
                <a:gd name="connsiteY228" fmla="*/ 185660 h 762000"/>
                <a:gd name="connsiteX229" fmla="*/ 273748 w 638175"/>
                <a:gd name="connsiteY229" fmla="*/ 212521 h 762000"/>
                <a:gd name="connsiteX230" fmla="*/ 275273 w 638175"/>
                <a:gd name="connsiteY230" fmla="*/ 215664 h 762000"/>
                <a:gd name="connsiteX231" fmla="*/ 269081 w 638175"/>
                <a:gd name="connsiteY231" fmla="*/ 228713 h 762000"/>
                <a:gd name="connsiteX232" fmla="*/ 270510 w 638175"/>
                <a:gd name="connsiteY232" fmla="*/ 232904 h 762000"/>
                <a:gd name="connsiteX233" fmla="*/ 264128 w 638175"/>
                <a:gd name="connsiteY233" fmla="*/ 248335 h 762000"/>
                <a:gd name="connsiteX234" fmla="*/ 267653 w 638175"/>
                <a:gd name="connsiteY234" fmla="*/ 255574 h 762000"/>
                <a:gd name="connsiteX235" fmla="*/ 266795 w 638175"/>
                <a:gd name="connsiteY235" fmla="*/ 266432 h 762000"/>
                <a:gd name="connsiteX236" fmla="*/ 255461 w 638175"/>
                <a:gd name="connsiteY236" fmla="*/ 286721 h 762000"/>
                <a:gd name="connsiteX237" fmla="*/ 253460 w 638175"/>
                <a:gd name="connsiteY237" fmla="*/ 297484 h 762000"/>
                <a:gd name="connsiteX238" fmla="*/ 240316 w 638175"/>
                <a:gd name="connsiteY238" fmla="*/ 304532 h 762000"/>
                <a:gd name="connsiteX239" fmla="*/ 230886 w 638175"/>
                <a:gd name="connsiteY239" fmla="*/ 307104 h 762000"/>
                <a:gd name="connsiteX240" fmla="*/ 230029 w 638175"/>
                <a:gd name="connsiteY240" fmla="*/ 309962 h 762000"/>
                <a:gd name="connsiteX241" fmla="*/ 224504 w 638175"/>
                <a:gd name="connsiteY241" fmla="*/ 308914 h 762000"/>
                <a:gd name="connsiteX242" fmla="*/ 209074 w 638175"/>
                <a:gd name="connsiteY242" fmla="*/ 315200 h 762000"/>
                <a:gd name="connsiteX243" fmla="*/ 206026 w 638175"/>
                <a:gd name="connsiteY243" fmla="*/ 317105 h 762000"/>
                <a:gd name="connsiteX244" fmla="*/ 194024 w 638175"/>
                <a:gd name="connsiteY244" fmla="*/ 323678 h 762000"/>
                <a:gd name="connsiteX245" fmla="*/ 186595 w 638175"/>
                <a:gd name="connsiteY245" fmla="*/ 324249 h 762000"/>
                <a:gd name="connsiteX246" fmla="*/ 184118 w 638175"/>
                <a:gd name="connsiteY246" fmla="*/ 326249 h 762000"/>
                <a:gd name="connsiteX247" fmla="*/ 172021 w 638175"/>
                <a:gd name="connsiteY247" fmla="*/ 327678 h 762000"/>
                <a:gd name="connsiteX248" fmla="*/ 168212 w 638175"/>
                <a:gd name="connsiteY248" fmla="*/ 331964 h 762000"/>
                <a:gd name="connsiteX249" fmla="*/ 159639 w 638175"/>
                <a:gd name="connsiteY249" fmla="*/ 331298 h 762000"/>
                <a:gd name="connsiteX250" fmla="*/ 154686 w 638175"/>
                <a:gd name="connsiteY250" fmla="*/ 336060 h 762000"/>
                <a:gd name="connsiteX251" fmla="*/ 147923 w 638175"/>
                <a:gd name="connsiteY251" fmla="*/ 335489 h 762000"/>
                <a:gd name="connsiteX252" fmla="*/ 142018 w 638175"/>
                <a:gd name="connsiteY252" fmla="*/ 337394 h 762000"/>
                <a:gd name="connsiteX253" fmla="*/ 137255 w 638175"/>
                <a:gd name="connsiteY253" fmla="*/ 339394 h 762000"/>
                <a:gd name="connsiteX254" fmla="*/ 134779 w 638175"/>
                <a:gd name="connsiteY254" fmla="*/ 341394 h 762000"/>
                <a:gd name="connsiteX255" fmla="*/ 130302 w 638175"/>
                <a:gd name="connsiteY255" fmla="*/ 341013 h 762000"/>
                <a:gd name="connsiteX256" fmla="*/ 121825 w 638175"/>
                <a:gd name="connsiteY256" fmla="*/ 345585 h 762000"/>
                <a:gd name="connsiteX257" fmla="*/ 112776 w 638175"/>
                <a:gd name="connsiteY257" fmla="*/ 344823 h 762000"/>
                <a:gd name="connsiteX258" fmla="*/ 108490 w 638175"/>
                <a:gd name="connsiteY258" fmla="*/ 349109 h 762000"/>
                <a:gd name="connsiteX259" fmla="*/ 91250 w 638175"/>
                <a:gd name="connsiteY259" fmla="*/ 350062 h 762000"/>
                <a:gd name="connsiteX260" fmla="*/ 89154 w 638175"/>
                <a:gd name="connsiteY260" fmla="*/ 355682 h 762000"/>
                <a:gd name="connsiteX261" fmla="*/ 76486 w 638175"/>
                <a:gd name="connsiteY261" fmla="*/ 356348 h 762000"/>
                <a:gd name="connsiteX262" fmla="*/ 94107 w 638175"/>
                <a:gd name="connsiteY262" fmla="*/ 378351 h 762000"/>
                <a:gd name="connsiteX263" fmla="*/ 105442 w 638175"/>
                <a:gd name="connsiteY263" fmla="*/ 388352 h 762000"/>
                <a:gd name="connsiteX264" fmla="*/ 112395 w 638175"/>
                <a:gd name="connsiteY264" fmla="*/ 394067 h 762000"/>
                <a:gd name="connsiteX265" fmla="*/ 111443 w 638175"/>
                <a:gd name="connsiteY265" fmla="*/ 398544 h 762000"/>
                <a:gd name="connsiteX266" fmla="*/ 125540 w 638175"/>
                <a:gd name="connsiteY266" fmla="*/ 401306 h 762000"/>
                <a:gd name="connsiteX267" fmla="*/ 128016 w 638175"/>
                <a:gd name="connsiteY267" fmla="*/ 406545 h 762000"/>
                <a:gd name="connsiteX268" fmla="*/ 131159 w 638175"/>
                <a:gd name="connsiteY268" fmla="*/ 404640 h 762000"/>
                <a:gd name="connsiteX269" fmla="*/ 133921 w 638175"/>
                <a:gd name="connsiteY269" fmla="*/ 411689 h 762000"/>
                <a:gd name="connsiteX270" fmla="*/ 139732 w 638175"/>
                <a:gd name="connsiteY270" fmla="*/ 411022 h 762000"/>
                <a:gd name="connsiteX271" fmla="*/ 141446 w 638175"/>
                <a:gd name="connsiteY271" fmla="*/ 417975 h 762000"/>
                <a:gd name="connsiteX272" fmla="*/ 138398 w 638175"/>
                <a:gd name="connsiteY272" fmla="*/ 419499 h 762000"/>
                <a:gd name="connsiteX273" fmla="*/ 156305 w 638175"/>
                <a:gd name="connsiteY273" fmla="*/ 424262 h 762000"/>
                <a:gd name="connsiteX274" fmla="*/ 165068 w 638175"/>
                <a:gd name="connsiteY274" fmla="*/ 423785 h 762000"/>
                <a:gd name="connsiteX275" fmla="*/ 166116 w 638175"/>
                <a:gd name="connsiteY275" fmla="*/ 431310 h 762000"/>
                <a:gd name="connsiteX276" fmla="*/ 168402 w 638175"/>
                <a:gd name="connsiteY276" fmla="*/ 433787 h 762000"/>
                <a:gd name="connsiteX277" fmla="*/ 189357 w 638175"/>
                <a:gd name="connsiteY277" fmla="*/ 434358 h 762000"/>
                <a:gd name="connsiteX278" fmla="*/ 189643 w 638175"/>
                <a:gd name="connsiteY278" fmla="*/ 437787 h 762000"/>
                <a:gd name="connsiteX279" fmla="*/ 194786 w 638175"/>
                <a:gd name="connsiteY279" fmla="*/ 438263 h 762000"/>
                <a:gd name="connsiteX280" fmla="*/ 199644 w 638175"/>
                <a:gd name="connsiteY280" fmla="*/ 433406 h 762000"/>
                <a:gd name="connsiteX281" fmla="*/ 198311 w 638175"/>
                <a:gd name="connsiteY281" fmla="*/ 436073 h 762000"/>
                <a:gd name="connsiteX282" fmla="*/ 205930 w 638175"/>
                <a:gd name="connsiteY282" fmla="*/ 434453 h 762000"/>
                <a:gd name="connsiteX283" fmla="*/ 209074 w 638175"/>
                <a:gd name="connsiteY283" fmla="*/ 436930 h 762000"/>
                <a:gd name="connsiteX284" fmla="*/ 211741 w 638175"/>
                <a:gd name="connsiteY284" fmla="*/ 434263 h 762000"/>
                <a:gd name="connsiteX285" fmla="*/ 206788 w 638175"/>
                <a:gd name="connsiteY285" fmla="*/ 429881 h 762000"/>
                <a:gd name="connsiteX286" fmla="*/ 212789 w 638175"/>
                <a:gd name="connsiteY286" fmla="*/ 427500 h 762000"/>
                <a:gd name="connsiteX287" fmla="*/ 216218 w 638175"/>
                <a:gd name="connsiteY287" fmla="*/ 434644 h 762000"/>
                <a:gd name="connsiteX288" fmla="*/ 209074 w 638175"/>
                <a:gd name="connsiteY288" fmla="*/ 444931 h 762000"/>
                <a:gd name="connsiteX289" fmla="*/ 211455 w 638175"/>
                <a:gd name="connsiteY289" fmla="*/ 451503 h 762000"/>
                <a:gd name="connsiteX290" fmla="*/ 202597 w 638175"/>
                <a:gd name="connsiteY290" fmla="*/ 469505 h 762000"/>
                <a:gd name="connsiteX291" fmla="*/ 196501 w 638175"/>
                <a:gd name="connsiteY291" fmla="*/ 473125 h 762000"/>
                <a:gd name="connsiteX292" fmla="*/ 198406 w 638175"/>
                <a:gd name="connsiteY292" fmla="*/ 479030 h 762000"/>
                <a:gd name="connsiteX293" fmla="*/ 192786 w 638175"/>
                <a:gd name="connsiteY293" fmla="*/ 484364 h 762000"/>
                <a:gd name="connsiteX294" fmla="*/ 194120 w 638175"/>
                <a:gd name="connsiteY294" fmla="*/ 490175 h 762000"/>
                <a:gd name="connsiteX295" fmla="*/ 189929 w 638175"/>
                <a:gd name="connsiteY295" fmla="*/ 491984 h 762000"/>
                <a:gd name="connsiteX296" fmla="*/ 184214 w 638175"/>
                <a:gd name="connsiteY296" fmla="*/ 506558 h 762000"/>
                <a:gd name="connsiteX297" fmla="*/ 171355 w 638175"/>
                <a:gd name="connsiteY297" fmla="*/ 518178 h 762000"/>
                <a:gd name="connsiteX298" fmla="*/ 171641 w 638175"/>
                <a:gd name="connsiteY298" fmla="*/ 521607 h 762000"/>
                <a:gd name="connsiteX299" fmla="*/ 168497 w 638175"/>
                <a:gd name="connsiteY299" fmla="*/ 524750 h 762000"/>
                <a:gd name="connsiteX300" fmla="*/ 168212 w 638175"/>
                <a:gd name="connsiteY300" fmla="*/ 528846 h 762000"/>
                <a:gd name="connsiteX301" fmla="*/ 159639 w 638175"/>
                <a:gd name="connsiteY301" fmla="*/ 536085 h 762000"/>
                <a:gd name="connsiteX302" fmla="*/ 154019 w 638175"/>
                <a:gd name="connsiteY302" fmla="*/ 542467 h 762000"/>
                <a:gd name="connsiteX303" fmla="*/ 139827 w 638175"/>
                <a:gd name="connsiteY303" fmla="*/ 548277 h 762000"/>
                <a:gd name="connsiteX304" fmla="*/ 137065 w 638175"/>
                <a:gd name="connsiteY304" fmla="*/ 554945 h 762000"/>
                <a:gd name="connsiteX305" fmla="*/ 125159 w 638175"/>
                <a:gd name="connsiteY305" fmla="*/ 560945 h 762000"/>
                <a:gd name="connsiteX306" fmla="*/ 124968 w 638175"/>
                <a:gd name="connsiteY306" fmla="*/ 570661 h 762000"/>
                <a:gd name="connsiteX307" fmla="*/ 122206 w 638175"/>
                <a:gd name="connsiteY307" fmla="*/ 567422 h 762000"/>
                <a:gd name="connsiteX308" fmla="*/ 122396 w 638175"/>
                <a:gd name="connsiteY308" fmla="*/ 565708 h 762000"/>
                <a:gd name="connsiteX309" fmla="*/ 112586 w 638175"/>
                <a:gd name="connsiteY309" fmla="*/ 567232 h 762000"/>
                <a:gd name="connsiteX310" fmla="*/ 112395 w 638175"/>
                <a:gd name="connsiteY310" fmla="*/ 570185 h 762000"/>
                <a:gd name="connsiteX311" fmla="*/ 102870 w 638175"/>
                <a:gd name="connsiteY311" fmla="*/ 573328 h 762000"/>
                <a:gd name="connsiteX312" fmla="*/ 102489 w 638175"/>
                <a:gd name="connsiteY312" fmla="*/ 577900 h 762000"/>
                <a:gd name="connsiteX313" fmla="*/ 98965 w 638175"/>
                <a:gd name="connsiteY313" fmla="*/ 580472 h 762000"/>
                <a:gd name="connsiteX314" fmla="*/ 85630 w 638175"/>
                <a:gd name="connsiteY314" fmla="*/ 581138 h 762000"/>
                <a:gd name="connsiteX315" fmla="*/ 74581 w 638175"/>
                <a:gd name="connsiteY315" fmla="*/ 584948 h 762000"/>
                <a:gd name="connsiteX316" fmla="*/ 70009 w 638175"/>
                <a:gd name="connsiteY316" fmla="*/ 590282 h 762000"/>
                <a:gd name="connsiteX317" fmla="*/ 53245 w 638175"/>
                <a:gd name="connsiteY317" fmla="*/ 599807 h 762000"/>
                <a:gd name="connsiteX318" fmla="*/ 47625 w 638175"/>
                <a:gd name="connsiteY318" fmla="*/ 598855 h 762000"/>
                <a:gd name="connsiteX319" fmla="*/ 35719 w 638175"/>
                <a:gd name="connsiteY319" fmla="*/ 604856 h 762000"/>
                <a:gd name="connsiteX320" fmla="*/ 30861 w 638175"/>
                <a:gd name="connsiteY320" fmla="*/ 609047 h 762000"/>
                <a:gd name="connsiteX321" fmla="*/ 27527 w 638175"/>
                <a:gd name="connsiteY321" fmla="*/ 607618 h 762000"/>
                <a:gd name="connsiteX322" fmla="*/ 11335 w 638175"/>
                <a:gd name="connsiteY322" fmla="*/ 616667 h 762000"/>
                <a:gd name="connsiteX323" fmla="*/ 7906 w 638175"/>
                <a:gd name="connsiteY323" fmla="*/ 616952 h 762000"/>
                <a:gd name="connsiteX324" fmla="*/ 7144 w 638175"/>
                <a:gd name="connsiteY324" fmla="*/ 618095 h 762000"/>
                <a:gd name="connsiteX325" fmla="*/ 17621 w 638175"/>
                <a:gd name="connsiteY325" fmla="*/ 622286 h 762000"/>
                <a:gd name="connsiteX326" fmla="*/ 14669 w 638175"/>
                <a:gd name="connsiteY326" fmla="*/ 623715 h 762000"/>
                <a:gd name="connsiteX327" fmla="*/ 26670 w 638175"/>
                <a:gd name="connsiteY327" fmla="*/ 626382 h 762000"/>
                <a:gd name="connsiteX328" fmla="*/ 26765 w 638175"/>
                <a:gd name="connsiteY328" fmla="*/ 630383 h 762000"/>
                <a:gd name="connsiteX329" fmla="*/ 33623 w 638175"/>
                <a:gd name="connsiteY329" fmla="*/ 625144 h 762000"/>
                <a:gd name="connsiteX330" fmla="*/ 40481 w 638175"/>
                <a:gd name="connsiteY330" fmla="*/ 625811 h 762000"/>
                <a:gd name="connsiteX331" fmla="*/ 40767 w 638175"/>
                <a:gd name="connsiteY331" fmla="*/ 629240 h 762000"/>
                <a:gd name="connsiteX332" fmla="*/ 48863 w 638175"/>
                <a:gd name="connsiteY332" fmla="*/ 629716 h 762000"/>
                <a:gd name="connsiteX333" fmla="*/ 46768 w 638175"/>
                <a:gd name="connsiteY333" fmla="*/ 626192 h 762000"/>
                <a:gd name="connsiteX334" fmla="*/ 48101 w 638175"/>
                <a:gd name="connsiteY334" fmla="*/ 624001 h 762000"/>
                <a:gd name="connsiteX335" fmla="*/ 68009 w 638175"/>
                <a:gd name="connsiteY335" fmla="*/ 625525 h 762000"/>
                <a:gd name="connsiteX336" fmla="*/ 74771 w 638175"/>
                <a:gd name="connsiteY336" fmla="*/ 626573 h 762000"/>
                <a:gd name="connsiteX337" fmla="*/ 74009 w 638175"/>
                <a:gd name="connsiteY337" fmla="*/ 628859 h 762000"/>
                <a:gd name="connsiteX338" fmla="*/ 81820 w 638175"/>
                <a:gd name="connsiteY338" fmla="*/ 624953 h 762000"/>
                <a:gd name="connsiteX339" fmla="*/ 81629 w 638175"/>
                <a:gd name="connsiteY339" fmla="*/ 627144 h 762000"/>
                <a:gd name="connsiteX340" fmla="*/ 91630 w 638175"/>
                <a:gd name="connsiteY340" fmla="*/ 623906 h 762000"/>
                <a:gd name="connsiteX341" fmla="*/ 100775 w 638175"/>
                <a:gd name="connsiteY341" fmla="*/ 625811 h 762000"/>
                <a:gd name="connsiteX342" fmla="*/ 101727 w 638175"/>
                <a:gd name="connsiteY342" fmla="*/ 621905 h 762000"/>
                <a:gd name="connsiteX343" fmla="*/ 109061 w 638175"/>
                <a:gd name="connsiteY343" fmla="*/ 620762 h 762000"/>
                <a:gd name="connsiteX344" fmla="*/ 125159 w 638175"/>
                <a:gd name="connsiteY344" fmla="*/ 612380 h 762000"/>
                <a:gd name="connsiteX345" fmla="*/ 140970 w 638175"/>
                <a:gd name="connsiteY345" fmla="*/ 610094 h 762000"/>
                <a:gd name="connsiteX346" fmla="*/ 148209 w 638175"/>
                <a:gd name="connsiteY346" fmla="*/ 603808 h 762000"/>
                <a:gd name="connsiteX347" fmla="*/ 151829 w 638175"/>
                <a:gd name="connsiteY347" fmla="*/ 600665 h 762000"/>
                <a:gd name="connsiteX348" fmla="*/ 157925 w 638175"/>
                <a:gd name="connsiteY348" fmla="*/ 602284 h 762000"/>
                <a:gd name="connsiteX349" fmla="*/ 163354 w 638175"/>
                <a:gd name="connsiteY349" fmla="*/ 599903 h 762000"/>
                <a:gd name="connsiteX350" fmla="*/ 163163 w 638175"/>
                <a:gd name="connsiteY350" fmla="*/ 595235 h 762000"/>
                <a:gd name="connsiteX351" fmla="*/ 165926 w 638175"/>
                <a:gd name="connsiteY351" fmla="*/ 595521 h 762000"/>
                <a:gd name="connsiteX352" fmla="*/ 165545 w 638175"/>
                <a:gd name="connsiteY352" fmla="*/ 593235 h 762000"/>
                <a:gd name="connsiteX353" fmla="*/ 168497 w 638175"/>
                <a:gd name="connsiteY353" fmla="*/ 593426 h 762000"/>
                <a:gd name="connsiteX354" fmla="*/ 169164 w 638175"/>
                <a:gd name="connsiteY354" fmla="*/ 586091 h 762000"/>
                <a:gd name="connsiteX355" fmla="*/ 173546 w 638175"/>
                <a:gd name="connsiteY355" fmla="*/ 586949 h 762000"/>
                <a:gd name="connsiteX356" fmla="*/ 180594 w 638175"/>
                <a:gd name="connsiteY356" fmla="*/ 585234 h 762000"/>
                <a:gd name="connsiteX357" fmla="*/ 186119 w 638175"/>
                <a:gd name="connsiteY357" fmla="*/ 580472 h 762000"/>
                <a:gd name="connsiteX358" fmla="*/ 185928 w 638175"/>
                <a:gd name="connsiteY358" fmla="*/ 575900 h 762000"/>
                <a:gd name="connsiteX359" fmla="*/ 188786 w 638175"/>
                <a:gd name="connsiteY359" fmla="*/ 576185 h 762000"/>
                <a:gd name="connsiteX360" fmla="*/ 191929 w 638175"/>
                <a:gd name="connsiteY360" fmla="*/ 573614 h 762000"/>
                <a:gd name="connsiteX361" fmla="*/ 191548 w 638175"/>
                <a:gd name="connsiteY361" fmla="*/ 571232 h 762000"/>
                <a:gd name="connsiteX362" fmla="*/ 194406 w 638175"/>
                <a:gd name="connsiteY362" fmla="*/ 571518 h 762000"/>
                <a:gd name="connsiteX363" fmla="*/ 195263 w 638175"/>
                <a:gd name="connsiteY363" fmla="*/ 566851 h 762000"/>
                <a:gd name="connsiteX364" fmla="*/ 201549 w 638175"/>
                <a:gd name="connsiteY364" fmla="*/ 567994 h 762000"/>
                <a:gd name="connsiteX365" fmla="*/ 197358 w 638175"/>
                <a:gd name="connsiteY365" fmla="*/ 562469 h 762000"/>
                <a:gd name="connsiteX366" fmla="*/ 200883 w 638175"/>
                <a:gd name="connsiteY366" fmla="*/ 561136 h 762000"/>
                <a:gd name="connsiteX367" fmla="*/ 205550 w 638175"/>
                <a:gd name="connsiteY367" fmla="*/ 553516 h 762000"/>
                <a:gd name="connsiteX368" fmla="*/ 209455 w 638175"/>
                <a:gd name="connsiteY368" fmla="*/ 554278 h 762000"/>
                <a:gd name="connsiteX369" fmla="*/ 210312 w 638175"/>
                <a:gd name="connsiteY369" fmla="*/ 551516 h 762000"/>
                <a:gd name="connsiteX370" fmla="*/ 217170 w 638175"/>
                <a:gd name="connsiteY370" fmla="*/ 542848 h 762000"/>
                <a:gd name="connsiteX371" fmla="*/ 223933 w 638175"/>
                <a:gd name="connsiteY371" fmla="*/ 537609 h 762000"/>
                <a:gd name="connsiteX372" fmla="*/ 239363 w 638175"/>
                <a:gd name="connsiteY372" fmla="*/ 538847 h 762000"/>
                <a:gd name="connsiteX373" fmla="*/ 239173 w 638175"/>
                <a:gd name="connsiteY373" fmla="*/ 541705 h 762000"/>
                <a:gd name="connsiteX374" fmla="*/ 250127 w 638175"/>
                <a:gd name="connsiteY374" fmla="*/ 539705 h 762000"/>
                <a:gd name="connsiteX375" fmla="*/ 277844 w 638175"/>
                <a:gd name="connsiteY375" fmla="*/ 544658 h 762000"/>
                <a:gd name="connsiteX376" fmla="*/ 293465 w 638175"/>
                <a:gd name="connsiteY376" fmla="*/ 548753 h 762000"/>
                <a:gd name="connsiteX377" fmla="*/ 290417 w 638175"/>
                <a:gd name="connsiteY377" fmla="*/ 550182 h 762000"/>
                <a:gd name="connsiteX378" fmla="*/ 298228 w 638175"/>
                <a:gd name="connsiteY378" fmla="*/ 553611 h 762000"/>
                <a:gd name="connsiteX379" fmla="*/ 316230 w 638175"/>
                <a:gd name="connsiteY379" fmla="*/ 559231 h 762000"/>
                <a:gd name="connsiteX380" fmla="*/ 318231 w 638175"/>
                <a:gd name="connsiteY380" fmla="*/ 561993 h 762000"/>
                <a:gd name="connsiteX381" fmla="*/ 327946 w 638175"/>
                <a:gd name="connsiteY381" fmla="*/ 562755 h 762000"/>
                <a:gd name="connsiteX382" fmla="*/ 334613 w 638175"/>
                <a:gd name="connsiteY382" fmla="*/ 571899 h 762000"/>
                <a:gd name="connsiteX383" fmla="*/ 341662 w 638175"/>
                <a:gd name="connsiteY383" fmla="*/ 576471 h 762000"/>
                <a:gd name="connsiteX384" fmla="*/ 345757 w 638175"/>
                <a:gd name="connsiteY384" fmla="*/ 583710 h 762000"/>
                <a:gd name="connsiteX385" fmla="*/ 346520 w 638175"/>
                <a:gd name="connsiteY385" fmla="*/ 580853 h 762000"/>
                <a:gd name="connsiteX386" fmla="*/ 355378 w 638175"/>
                <a:gd name="connsiteY386" fmla="*/ 584472 h 762000"/>
                <a:gd name="connsiteX387" fmla="*/ 354044 w 638175"/>
                <a:gd name="connsiteY387" fmla="*/ 593521 h 762000"/>
                <a:gd name="connsiteX388" fmla="*/ 359759 w 638175"/>
                <a:gd name="connsiteY388" fmla="*/ 593902 h 762000"/>
                <a:gd name="connsiteX389" fmla="*/ 364998 w 638175"/>
                <a:gd name="connsiteY389" fmla="*/ 586853 h 762000"/>
                <a:gd name="connsiteX390" fmla="*/ 371190 w 638175"/>
                <a:gd name="connsiteY390" fmla="*/ 593140 h 762000"/>
                <a:gd name="connsiteX391" fmla="*/ 377190 w 638175"/>
                <a:gd name="connsiteY391" fmla="*/ 604475 h 762000"/>
                <a:gd name="connsiteX392" fmla="*/ 377000 w 638175"/>
                <a:gd name="connsiteY392" fmla="*/ 607332 h 762000"/>
                <a:gd name="connsiteX393" fmla="*/ 386239 w 638175"/>
                <a:gd name="connsiteY393" fmla="*/ 607523 h 762000"/>
                <a:gd name="connsiteX394" fmla="*/ 390240 w 638175"/>
                <a:gd name="connsiteY394" fmla="*/ 612952 h 762000"/>
                <a:gd name="connsiteX395" fmla="*/ 397288 w 638175"/>
                <a:gd name="connsiteY395" fmla="*/ 611333 h 762000"/>
                <a:gd name="connsiteX396" fmla="*/ 395002 w 638175"/>
                <a:gd name="connsiteY396" fmla="*/ 618476 h 762000"/>
                <a:gd name="connsiteX397" fmla="*/ 401860 w 638175"/>
                <a:gd name="connsiteY397" fmla="*/ 618381 h 762000"/>
                <a:gd name="connsiteX398" fmla="*/ 410718 w 638175"/>
                <a:gd name="connsiteY398" fmla="*/ 628859 h 762000"/>
                <a:gd name="connsiteX399" fmla="*/ 415290 w 638175"/>
                <a:gd name="connsiteY399" fmla="*/ 629811 h 762000"/>
                <a:gd name="connsiteX400" fmla="*/ 416719 w 638175"/>
                <a:gd name="connsiteY400" fmla="*/ 627049 h 762000"/>
                <a:gd name="connsiteX401" fmla="*/ 423863 w 638175"/>
                <a:gd name="connsiteY401" fmla="*/ 629906 h 762000"/>
                <a:gd name="connsiteX402" fmla="*/ 432245 w 638175"/>
                <a:gd name="connsiteY402" fmla="*/ 631049 h 762000"/>
                <a:gd name="connsiteX403" fmla="*/ 433674 w 638175"/>
                <a:gd name="connsiteY403" fmla="*/ 642670 h 762000"/>
                <a:gd name="connsiteX404" fmla="*/ 441007 w 638175"/>
                <a:gd name="connsiteY404" fmla="*/ 643146 h 762000"/>
                <a:gd name="connsiteX405" fmla="*/ 443008 w 638175"/>
                <a:gd name="connsiteY405" fmla="*/ 646194 h 762000"/>
                <a:gd name="connsiteX406" fmla="*/ 443484 w 638175"/>
                <a:gd name="connsiteY406" fmla="*/ 641051 h 762000"/>
                <a:gd name="connsiteX407" fmla="*/ 455390 w 638175"/>
                <a:gd name="connsiteY407" fmla="*/ 650004 h 762000"/>
                <a:gd name="connsiteX408" fmla="*/ 462344 w 638175"/>
                <a:gd name="connsiteY408" fmla="*/ 656862 h 762000"/>
                <a:gd name="connsiteX409" fmla="*/ 465773 w 638175"/>
                <a:gd name="connsiteY409" fmla="*/ 656576 h 762000"/>
                <a:gd name="connsiteX410" fmla="*/ 473393 w 638175"/>
                <a:gd name="connsiteY410" fmla="*/ 662291 h 762000"/>
                <a:gd name="connsiteX411" fmla="*/ 481203 w 638175"/>
                <a:gd name="connsiteY411" fmla="*/ 664006 h 762000"/>
                <a:gd name="connsiteX412" fmla="*/ 477203 w 638175"/>
                <a:gd name="connsiteY412" fmla="*/ 664196 h 762000"/>
                <a:gd name="connsiteX413" fmla="*/ 476917 w 638175"/>
                <a:gd name="connsiteY413" fmla="*/ 667721 h 762000"/>
                <a:gd name="connsiteX414" fmla="*/ 485108 w 638175"/>
                <a:gd name="connsiteY414" fmla="*/ 665435 h 762000"/>
                <a:gd name="connsiteX415" fmla="*/ 484823 w 638175"/>
                <a:gd name="connsiteY415" fmla="*/ 661434 h 762000"/>
                <a:gd name="connsiteX416" fmla="*/ 488918 w 638175"/>
                <a:gd name="connsiteY416" fmla="*/ 661148 h 762000"/>
                <a:gd name="connsiteX417" fmla="*/ 494633 w 638175"/>
                <a:gd name="connsiteY417" fmla="*/ 669626 h 762000"/>
                <a:gd name="connsiteX418" fmla="*/ 499586 w 638175"/>
                <a:gd name="connsiteY418" fmla="*/ 678484 h 762000"/>
                <a:gd name="connsiteX419" fmla="*/ 505111 w 638175"/>
                <a:gd name="connsiteY419" fmla="*/ 681818 h 762000"/>
                <a:gd name="connsiteX420" fmla="*/ 511302 w 638175"/>
                <a:gd name="connsiteY420" fmla="*/ 682294 h 762000"/>
                <a:gd name="connsiteX421" fmla="*/ 511112 w 638175"/>
                <a:gd name="connsiteY421" fmla="*/ 684485 h 762000"/>
                <a:gd name="connsiteX422" fmla="*/ 516160 w 638175"/>
                <a:gd name="connsiteY422" fmla="*/ 684961 h 762000"/>
                <a:gd name="connsiteX423" fmla="*/ 522065 w 638175"/>
                <a:gd name="connsiteY423" fmla="*/ 691152 h 762000"/>
                <a:gd name="connsiteX424" fmla="*/ 526638 w 638175"/>
                <a:gd name="connsiteY424" fmla="*/ 691533 h 762000"/>
                <a:gd name="connsiteX425" fmla="*/ 530733 w 638175"/>
                <a:gd name="connsiteY425" fmla="*/ 697534 h 762000"/>
                <a:gd name="connsiteX426" fmla="*/ 528638 w 638175"/>
                <a:gd name="connsiteY426" fmla="*/ 701439 h 762000"/>
                <a:gd name="connsiteX427" fmla="*/ 541973 w 638175"/>
                <a:gd name="connsiteY427" fmla="*/ 705916 h 762000"/>
                <a:gd name="connsiteX428" fmla="*/ 538258 w 638175"/>
                <a:gd name="connsiteY428" fmla="*/ 703344 h 762000"/>
                <a:gd name="connsiteX429" fmla="*/ 543973 w 638175"/>
                <a:gd name="connsiteY429" fmla="*/ 703916 h 762000"/>
                <a:gd name="connsiteX430" fmla="*/ 542734 w 638175"/>
                <a:gd name="connsiteY430" fmla="*/ 710488 h 762000"/>
                <a:gd name="connsiteX431" fmla="*/ 548450 w 638175"/>
                <a:gd name="connsiteY431" fmla="*/ 711059 h 762000"/>
                <a:gd name="connsiteX432" fmla="*/ 549307 w 638175"/>
                <a:gd name="connsiteY432" fmla="*/ 714012 h 762000"/>
                <a:gd name="connsiteX433" fmla="*/ 550164 w 638175"/>
                <a:gd name="connsiteY433" fmla="*/ 711155 h 762000"/>
                <a:gd name="connsiteX434" fmla="*/ 556927 w 638175"/>
                <a:gd name="connsiteY434" fmla="*/ 711059 h 762000"/>
                <a:gd name="connsiteX435" fmla="*/ 556736 w 638175"/>
                <a:gd name="connsiteY435" fmla="*/ 714488 h 762000"/>
                <a:gd name="connsiteX436" fmla="*/ 554546 w 638175"/>
                <a:gd name="connsiteY436" fmla="*/ 712679 h 762000"/>
                <a:gd name="connsiteX437" fmla="*/ 551783 w 638175"/>
                <a:gd name="connsiteY437" fmla="*/ 718679 h 762000"/>
                <a:gd name="connsiteX438" fmla="*/ 557117 w 638175"/>
                <a:gd name="connsiteY438" fmla="*/ 724299 h 762000"/>
                <a:gd name="connsiteX439" fmla="*/ 562833 w 638175"/>
                <a:gd name="connsiteY439" fmla="*/ 724680 h 762000"/>
                <a:gd name="connsiteX440" fmla="*/ 568738 w 638175"/>
                <a:gd name="connsiteY440" fmla="*/ 721156 h 762000"/>
                <a:gd name="connsiteX441" fmla="*/ 572643 w 638175"/>
                <a:gd name="connsiteY441" fmla="*/ 729919 h 762000"/>
                <a:gd name="connsiteX442" fmla="*/ 588264 w 638175"/>
                <a:gd name="connsiteY442" fmla="*/ 735158 h 762000"/>
                <a:gd name="connsiteX443" fmla="*/ 588550 w 638175"/>
                <a:gd name="connsiteY443" fmla="*/ 738587 h 762000"/>
                <a:gd name="connsiteX444" fmla="*/ 605600 w 638175"/>
                <a:gd name="connsiteY444" fmla="*/ 746873 h 762000"/>
                <a:gd name="connsiteX445" fmla="*/ 609600 w 638175"/>
                <a:gd name="connsiteY445" fmla="*/ 746588 h 762000"/>
                <a:gd name="connsiteX446" fmla="*/ 618363 w 638175"/>
                <a:gd name="connsiteY446" fmla="*/ 752398 h 762000"/>
                <a:gd name="connsiteX447" fmla="*/ 618744 w 638175"/>
                <a:gd name="connsiteY447" fmla="*/ 755255 h 762000"/>
                <a:gd name="connsiteX448" fmla="*/ 621030 w 638175"/>
                <a:gd name="connsiteY448" fmla="*/ 748016 h 762000"/>
                <a:gd name="connsiteX449" fmla="*/ 623697 w 638175"/>
                <a:gd name="connsiteY449" fmla="*/ 743159 h 762000"/>
                <a:gd name="connsiteX450" fmla="*/ 628936 w 638175"/>
                <a:gd name="connsiteY450" fmla="*/ 741158 h 762000"/>
                <a:gd name="connsiteX451" fmla="*/ 628936 w 638175"/>
                <a:gd name="connsiteY451" fmla="*/ 734300 h 762000"/>
                <a:gd name="connsiteX452" fmla="*/ 632079 w 638175"/>
                <a:gd name="connsiteY452" fmla="*/ 731633 h 762000"/>
                <a:gd name="connsiteX453" fmla="*/ 629793 w 638175"/>
                <a:gd name="connsiteY453" fmla="*/ 723537 h 762000"/>
                <a:gd name="connsiteX454" fmla="*/ 630936 w 638175"/>
                <a:gd name="connsiteY454" fmla="*/ 714965 h 762000"/>
                <a:gd name="connsiteX455" fmla="*/ 632650 w 638175"/>
                <a:gd name="connsiteY455" fmla="*/ 717917 h 762000"/>
                <a:gd name="connsiteX456" fmla="*/ 632936 w 638175"/>
                <a:gd name="connsiteY456" fmla="*/ 712774 h 762000"/>
                <a:gd name="connsiteX457" fmla="*/ 635794 w 638175"/>
                <a:gd name="connsiteY457" fmla="*/ 713155 h 762000"/>
                <a:gd name="connsiteX458" fmla="*/ 639128 w 638175"/>
                <a:gd name="connsiteY458" fmla="*/ 706392 h 762000"/>
                <a:gd name="connsiteX459" fmla="*/ 636461 w 638175"/>
                <a:gd name="connsiteY459" fmla="*/ 703344 h 762000"/>
                <a:gd name="connsiteX460" fmla="*/ 636175 w 638175"/>
                <a:gd name="connsiteY460" fmla="*/ 693629 h 762000"/>
                <a:gd name="connsiteX461" fmla="*/ 634746 w 638175"/>
                <a:gd name="connsiteY461" fmla="*/ 696391 h 762000"/>
                <a:gd name="connsiteX462" fmla="*/ 635508 w 638175"/>
                <a:gd name="connsiteY462" fmla="*/ 686104 h 762000"/>
                <a:gd name="connsiteX463" fmla="*/ 631507 w 638175"/>
                <a:gd name="connsiteY463" fmla="*/ 678960 h 762000"/>
                <a:gd name="connsiteX464" fmla="*/ 628745 w 638175"/>
                <a:gd name="connsiteY464" fmla="*/ 678103 h 762000"/>
                <a:gd name="connsiteX465" fmla="*/ 627888 w 638175"/>
                <a:gd name="connsiteY465" fmla="*/ 667244 h 762000"/>
                <a:gd name="connsiteX466" fmla="*/ 624650 w 638175"/>
                <a:gd name="connsiteY466" fmla="*/ 664196 h 762000"/>
                <a:gd name="connsiteX467" fmla="*/ 624459 w 638175"/>
                <a:gd name="connsiteY467" fmla="*/ 666387 h 762000"/>
                <a:gd name="connsiteX468" fmla="*/ 615315 w 638175"/>
                <a:gd name="connsiteY468" fmla="*/ 666387 h 762000"/>
                <a:gd name="connsiteX469" fmla="*/ 611219 w 638175"/>
                <a:gd name="connsiteY469" fmla="*/ 660291 h 762000"/>
                <a:gd name="connsiteX470" fmla="*/ 609219 w 638175"/>
                <a:gd name="connsiteY470" fmla="*/ 656100 h 762000"/>
                <a:gd name="connsiteX471" fmla="*/ 605314 w 638175"/>
                <a:gd name="connsiteY471" fmla="*/ 648385 h 762000"/>
                <a:gd name="connsiteX472" fmla="*/ 601789 w 638175"/>
                <a:gd name="connsiteY472" fmla="*/ 648004 h 762000"/>
                <a:gd name="connsiteX473" fmla="*/ 596646 w 638175"/>
                <a:gd name="connsiteY473" fmla="*/ 640860 h 762000"/>
                <a:gd name="connsiteX474" fmla="*/ 593313 w 638175"/>
                <a:gd name="connsiteY474" fmla="*/ 639908 h 762000"/>
                <a:gd name="connsiteX475" fmla="*/ 594265 w 638175"/>
                <a:gd name="connsiteY475" fmla="*/ 635336 h 762000"/>
                <a:gd name="connsiteX476" fmla="*/ 587693 w 638175"/>
                <a:gd name="connsiteY476" fmla="*/ 631526 h 762000"/>
                <a:gd name="connsiteX477" fmla="*/ 573405 w 638175"/>
                <a:gd name="connsiteY477" fmla="*/ 624096 h 762000"/>
                <a:gd name="connsiteX478" fmla="*/ 573500 w 638175"/>
                <a:gd name="connsiteY478" fmla="*/ 621810 h 762000"/>
                <a:gd name="connsiteX479" fmla="*/ 561499 w 638175"/>
                <a:gd name="connsiteY479" fmla="*/ 621524 h 762000"/>
                <a:gd name="connsiteX480" fmla="*/ 559403 w 638175"/>
                <a:gd name="connsiteY480" fmla="*/ 618476 h 762000"/>
                <a:gd name="connsiteX481" fmla="*/ 560356 w 638175"/>
                <a:gd name="connsiteY481" fmla="*/ 614571 h 762000"/>
                <a:gd name="connsiteX482" fmla="*/ 557594 w 638175"/>
                <a:gd name="connsiteY482" fmla="*/ 613238 h 762000"/>
                <a:gd name="connsiteX483" fmla="*/ 550259 w 638175"/>
                <a:gd name="connsiteY483" fmla="*/ 604570 h 762000"/>
                <a:gd name="connsiteX484" fmla="*/ 547783 w 638175"/>
                <a:gd name="connsiteY484" fmla="*/ 612952 h 762000"/>
                <a:gd name="connsiteX485" fmla="*/ 537400 w 638175"/>
                <a:gd name="connsiteY485" fmla="*/ 607142 h 762000"/>
                <a:gd name="connsiteX486" fmla="*/ 531400 w 638175"/>
                <a:gd name="connsiteY486" fmla="*/ 610571 h 762000"/>
                <a:gd name="connsiteX487" fmla="*/ 529780 w 638175"/>
                <a:gd name="connsiteY487" fmla="*/ 601903 h 762000"/>
                <a:gd name="connsiteX488" fmla="*/ 525304 w 638175"/>
                <a:gd name="connsiteY488" fmla="*/ 601998 h 762000"/>
                <a:gd name="connsiteX489" fmla="*/ 525494 w 638175"/>
                <a:gd name="connsiteY489" fmla="*/ 599236 h 762000"/>
                <a:gd name="connsiteX490" fmla="*/ 520351 w 638175"/>
                <a:gd name="connsiteY490" fmla="*/ 598855 h 762000"/>
                <a:gd name="connsiteX491" fmla="*/ 520065 w 638175"/>
                <a:gd name="connsiteY491" fmla="*/ 595902 h 762000"/>
                <a:gd name="connsiteX492" fmla="*/ 513779 w 638175"/>
                <a:gd name="connsiteY492" fmla="*/ 595521 h 762000"/>
                <a:gd name="connsiteX493" fmla="*/ 516160 w 638175"/>
                <a:gd name="connsiteY493" fmla="*/ 594569 h 762000"/>
                <a:gd name="connsiteX494" fmla="*/ 509397 w 638175"/>
                <a:gd name="connsiteY494" fmla="*/ 593426 h 762000"/>
                <a:gd name="connsiteX495" fmla="*/ 499206 w 638175"/>
                <a:gd name="connsiteY495" fmla="*/ 591425 h 762000"/>
                <a:gd name="connsiteX496" fmla="*/ 494729 w 638175"/>
                <a:gd name="connsiteY496" fmla="*/ 589997 h 762000"/>
                <a:gd name="connsiteX497" fmla="*/ 495015 w 638175"/>
                <a:gd name="connsiteY497" fmla="*/ 586663 h 762000"/>
                <a:gd name="connsiteX498" fmla="*/ 481203 w 638175"/>
                <a:gd name="connsiteY498" fmla="*/ 579329 h 762000"/>
                <a:gd name="connsiteX499" fmla="*/ 481584 w 638175"/>
                <a:gd name="connsiteY499" fmla="*/ 576471 h 762000"/>
                <a:gd name="connsiteX500" fmla="*/ 466440 w 638175"/>
                <a:gd name="connsiteY500" fmla="*/ 570756 h 762000"/>
                <a:gd name="connsiteX501" fmla="*/ 462344 w 638175"/>
                <a:gd name="connsiteY501" fmla="*/ 571994 h 762000"/>
                <a:gd name="connsiteX502" fmla="*/ 452057 w 638175"/>
                <a:gd name="connsiteY502" fmla="*/ 565041 h 762000"/>
                <a:gd name="connsiteX503" fmla="*/ 437102 w 638175"/>
                <a:gd name="connsiteY503" fmla="*/ 557516 h 762000"/>
                <a:gd name="connsiteX504" fmla="*/ 437579 w 638175"/>
                <a:gd name="connsiteY504" fmla="*/ 559421 h 762000"/>
                <a:gd name="connsiteX505" fmla="*/ 429863 w 638175"/>
                <a:gd name="connsiteY505" fmla="*/ 563327 h 762000"/>
                <a:gd name="connsiteX506" fmla="*/ 428816 w 638175"/>
                <a:gd name="connsiteY506" fmla="*/ 555802 h 762000"/>
                <a:gd name="connsiteX507" fmla="*/ 423577 w 638175"/>
                <a:gd name="connsiteY507" fmla="*/ 555326 h 762000"/>
                <a:gd name="connsiteX508" fmla="*/ 426530 w 638175"/>
                <a:gd name="connsiteY508" fmla="*/ 555040 h 762000"/>
                <a:gd name="connsiteX509" fmla="*/ 426720 w 638175"/>
                <a:gd name="connsiteY509" fmla="*/ 553421 h 762000"/>
                <a:gd name="connsiteX510" fmla="*/ 421957 w 638175"/>
                <a:gd name="connsiteY510" fmla="*/ 554754 h 762000"/>
                <a:gd name="connsiteX511" fmla="*/ 410242 w 638175"/>
                <a:gd name="connsiteY511" fmla="*/ 550944 h 762000"/>
                <a:gd name="connsiteX512" fmla="*/ 404146 w 638175"/>
                <a:gd name="connsiteY512" fmla="*/ 554468 h 762000"/>
                <a:gd name="connsiteX513" fmla="*/ 400526 w 638175"/>
                <a:gd name="connsiteY513" fmla="*/ 548944 h 762000"/>
                <a:gd name="connsiteX514" fmla="*/ 385572 w 638175"/>
                <a:gd name="connsiteY514" fmla="*/ 543229 h 762000"/>
                <a:gd name="connsiteX515" fmla="*/ 364141 w 638175"/>
                <a:gd name="connsiteY515" fmla="*/ 539324 h 762000"/>
                <a:gd name="connsiteX516" fmla="*/ 362331 w 638175"/>
                <a:gd name="connsiteY516" fmla="*/ 541514 h 762000"/>
                <a:gd name="connsiteX517" fmla="*/ 363284 w 638175"/>
                <a:gd name="connsiteY517" fmla="*/ 536371 h 762000"/>
                <a:gd name="connsiteX518" fmla="*/ 361188 w 638175"/>
                <a:gd name="connsiteY518" fmla="*/ 533894 h 762000"/>
                <a:gd name="connsiteX519" fmla="*/ 356045 w 638175"/>
                <a:gd name="connsiteY519" fmla="*/ 533513 h 762000"/>
                <a:gd name="connsiteX520" fmla="*/ 355378 w 638175"/>
                <a:gd name="connsiteY520" fmla="*/ 536371 h 762000"/>
                <a:gd name="connsiteX521" fmla="*/ 350520 w 638175"/>
                <a:gd name="connsiteY521" fmla="*/ 531894 h 762000"/>
                <a:gd name="connsiteX522" fmla="*/ 345091 w 638175"/>
                <a:gd name="connsiteY522" fmla="*/ 529227 h 762000"/>
                <a:gd name="connsiteX523" fmla="*/ 318421 w 638175"/>
                <a:gd name="connsiteY523" fmla="*/ 525989 h 762000"/>
                <a:gd name="connsiteX524" fmla="*/ 319659 w 638175"/>
                <a:gd name="connsiteY524" fmla="*/ 523798 h 762000"/>
                <a:gd name="connsiteX525" fmla="*/ 307563 w 638175"/>
                <a:gd name="connsiteY525" fmla="*/ 525131 h 762000"/>
                <a:gd name="connsiteX526" fmla="*/ 307181 w 638175"/>
                <a:gd name="connsiteY526" fmla="*/ 522845 h 762000"/>
                <a:gd name="connsiteX527" fmla="*/ 297466 w 638175"/>
                <a:gd name="connsiteY527" fmla="*/ 522655 h 762000"/>
                <a:gd name="connsiteX528" fmla="*/ 274034 w 638175"/>
                <a:gd name="connsiteY528" fmla="*/ 513987 h 762000"/>
                <a:gd name="connsiteX529" fmla="*/ 269367 w 638175"/>
                <a:gd name="connsiteY529" fmla="*/ 515321 h 762000"/>
                <a:gd name="connsiteX530" fmla="*/ 258509 w 638175"/>
                <a:gd name="connsiteY530" fmla="*/ 515035 h 762000"/>
                <a:gd name="connsiteX531" fmla="*/ 260128 w 638175"/>
                <a:gd name="connsiteY531" fmla="*/ 516940 h 762000"/>
                <a:gd name="connsiteX532" fmla="*/ 257175 w 638175"/>
                <a:gd name="connsiteY532" fmla="*/ 516654 h 762000"/>
                <a:gd name="connsiteX533" fmla="*/ 256794 w 638175"/>
                <a:gd name="connsiteY533" fmla="*/ 513130 h 762000"/>
                <a:gd name="connsiteX534" fmla="*/ 239935 w 638175"/>
                <a:gd name="connsiteY534" fmla="*/ 517511 h 762000"/>
                <a:gd name="connsiteX535" fmla="*/ 238506 w 638175"/>
                <a:gd name="connsiteY535" fmla="*/ 514654 h 762000"/>
                <a:gd name="connsiteX536" fmla="*/ 231077 w 638175"/>
                <a:gd name="connsiteY536" fmla="*/ 513416 h 762000"/>
                <a:gd name="connsiteX537" fmla="*/ 236982 w 638175"/>
                <a:gd name="connsiteY537" fmla="*/ 510558 h 762000"/>
                <a:gd name="connsiteX538" fmla="*/ 236697 w 638175"/>
                <a:gd name="connsiteY538" fmla="*/ 500176 h 762000"/>
                <a:gd name="connsiteX539" fmla="*/ 242411 w 638175"/>
                <a:gd name="connsiteY539" fmla="*/ 499604 h 762000"/>
                <a:gd name="connsiteX540" fmla="*/ 243269 w 638175"/>
                <a:gd name="connsiteY540" fmla="*/ 496747 h 762000"/>
                <a:gd name="connsiteX541" fmla="*/ 247269 w 638175"/>
                <a:gd name="connsiteY541" fmla="*/ 497033 h 762000"/>
                <a:gd name="connsiteX542" fmla="*/ 254603 w 638175"/>
                <a:gd name="connsiteY542" fmla="*/ 491984 h 762000"/>
                <a:gd name="connsiteX543" fmla="*/ 254984 w 638175"/>
                <a:gd name="connsiteY543" fmla="*/ 485031 h 762000"/>
                <a:gd name="connsiteX544" fmla="*/ 254032 w 638175"/>
                <a:gd name="connsiteY544" fmla="*/ 474744 h 762000"/>
                <a:gd name="connsiteX545" fmla="*/ 260699 w 638175"/>
                <a:gd name="connsiteY545" fmla="*/ 478649 h 762000"/>
                <a:gd name="connsiteX546" fmla="*/ 257461 w 638175"/>
                <a:gd name="connsiteY546" fmla="*/ 468077 h 762000"/>
                <a:gd name="connsiteX547" fmla="*/ 261747 w 638175"/>
                <a:gd name="connsiteY547" fmla="*/ 465505 h 762000"/>
                <a:gd name="connsiteX548" fmla="*/ 266795 w 638175"/>
                <a:gd name="connsiteY548" fmla="*/ 459028 h 762000"/>
                <a:gd name="connsiteX549" fmla="*/ 271272 w 638175"/>
                <a:gd name="connsiteY549" fmla="*/ 460647 h 762000"/>
                <a:gd name="connsiteX550" fmla="*/ 273939 w 638175"/>
                <a:gd name="connsiteY550" fmla="*/ 447598 h 762000"/>
                <a:gd name="connsiteX551" fmla="*/ 275654 w 638175"/>
                <a:gd name="connsiteY551" fmla="*/ 440930 h 762000"/>
                <a:gd name="connsiteX552" fmla="*/ 280131 w 638175"/>
                <a:gd name="connsiteY552" fmla="*/ 442454 h 762000"/>
                <a:gd name="connsiteX553" fmla="*/ 280702 w 638175"/>
                <a:gd name="connsiteY553" fmla="*/ 434930 h 762000"/>
                <a:gd name="connsiteX554" fmla="*/ 276987 w 638175"/>
                <a:gd name="connsiteY554" fmla="*/ 432453 h 762000"/>
                <a:gd name="connsiteX555" fmla="*/ 279178 w 638175"/>
                <a:gd name="connsiteY555" fmla="*/ 426929 h 762000"/>
                <a:gd name="connsiteX556" fmla="*/ 285179 w 638175"/>
                <a:gd name="connsiteY556" fmla="*/ 423785 h 762000"/>
                <a:gd name="connsiteX557" fmla="*/ 280988 w 638175"/>
                <a:gd name="connsiteY557" fmla="*/ 424166 h 762000"/>
                <a:gd name="connsiteX558" fmla="*/ 285179 w 638175"/>
                <a:gd name="connsiteY558" fmla="*/ 416451 h 762000"/>
                <a:gd name="connsiteX559" fmla="*/ 289750 w 638175"/>
                <a:gd name="connsiteY559" fmla="*/ 416832 h 762000"/>
                <a:gd name="connsiteX560" fmla="*/ 294608 w 638175"/>
                <a:gd name="connsiteY560" fmla="*/ 411498 h 762000"/>
                <a:gd name="connsiteX561" fmla="*/ 296418 w 638175"/>
                <a:gd name="connsiteY561" fmla="*/ 402545 h 762000"/>
                <a:gd name="connsiteX562" fmla="*/ 295656 w 638175"/>
                <a:gd name="connsiteY562" fmla="*/ 405974 h 762000"/>
                <a:gd name="connsiteX563" fmla="*/ 302038 w 638175"/>
                <a:gd name="connsiteY563" fmla="*/ 403592 h 762000"/>
                <a:gd name="connsiteX564" fmla="*/ 302609 w 638175"/>
                <a:gd name="connsiteY564" fmla="*/ 397973 h 762000"/>
                <a:gd name="connsiteX565" fmla="*/ 300228 w 638175"/>
                <a:gd name="connsiteY565" fmla="*/ 398354 h 762000"/>
                <a:gd name="connsiteX566" fmla="*/ 299847 w 638175"/>
                <a:gd name="connsiteY566" fmla="*/ 397115 h 762000"/>
                <a:gd name="connsiteX567" fmla="*/ 308039 w 638175"/>
                <a:gd name="connsiteY567" fmla="*/ 393210 h 762000"/>
                <a:gd name="connsiteX568" fmla="*/ 305562 w 638175"/>
                <a:gd name="connsiteY568" fmla="*/ 387876 h 762000"/>
                <a:gd name="connsiteX569" fmla="*/ 308324 w 638175"/>
                <a:gd name="connsiteY569" fmla="*/ 382352 h 762000"/>
                <a:gd name="connsiteX570" fmla="*/ 313563 w 638175"/>
                <a:gd name="connsiteY570" fmla="*/ 380447 h 762000"/>
                <a:gd name="connsiteX571" fmla="*/ 314992 w 638175"/>
                <a:gd name="connsiteY571" fmla="*/ 385590 h 762000"/>
                <a:gd name="connsiteX572" fmla="*/ 317182 w 638175"/>
                <a:gd name="connsiteY572" fmla="*/ 385781 h 762000"/>
                <a:gd name="connsiteX573" fmla="*/ 321183 w 638175"/>
                <a:gd name="connsiteY573" fmla="*/ 371779 h 762000"/>
                <a:gd name="connsiteX574" fmla="*/ 329946 w 638175"/>
                <a:gd name="connsiteY574" fmla="*/ 370160 h 762000"/>
                <a:gd name="connsiteX575" fmla="*/ 322231 w 638175"/>
                <a:gd name="connsiteY575" fmla="*/ 374255 h 762000"/>
                <a:gd name="connsiteX576" fmla="*/ 331089 w 638175"/>
                <a:gd name="connsiteY576" fmla="*/ 378446 h 762000"/>
                <a:gd name="connsiteX577" fmla="*/ 343471 w 638175"/>
                <a:gd name="connsiteY577" fmla="*/ 366064 h 762000"/>
                <a:gd name="connsiteX578" fmla="*/ 344234 w 638175"/>
                <a:gd name="connsiteY578" fmla="*/ 363302 h 762000"/>
                <a:gd name="connsiteX579" fmla="*/ 346520 w 638175"/>
                <a:gd name="connsiteY579" fmla="*/ 364540 h 762000"/>
                <a:gd name="connsiteX580" fmla="*/ 344710 w 638175"/>
                <a:gd name="connsiteY580" fmla="*/ 366159 h 762000"/>
                <a:gd name="connsiteX581" fmla="*/ 347663 w 638175"/>
                <a:gd name="connsiteY581" fmla="*/ 371493 h 762000"/>
                <a:gd name="connsiteX582" fmla="*/ 353092 w 638175"/>
                <a:gd name="connsiteY582" fmla="*/ 366731 h 762000"/>
                <a:gd name="connsiteX583" fmla="*/ 349377 w 638175"/>
                <a:gd name="connsiteY583" fmla="*/ 364730 h 762000"/>
                <a:gd name="connsiteX584" fmla="*/ 358426 w 638175"/>
                <a:gd name="connsiteY584" fmla="*/ 357968 h 762000"/>
                <a:gd name="connsiteX585" fmla="*/ 370237 w 638175"/>
                <a:gd name="connsiteY585" fmla="*/ 361111 h 762000"/>
                <a:gd name="connsiteX586" fmla="*/ 370047 w 638175"/>
                <a:gd name="connsiteY586" fmla="*/ 356063 h 762000"/>
                <a:gd name="connsiteX587" fmla="*/ 373094 w 638175"/>
                <a:gd name="connsiteY587" fmla="*/ 354062 h 762000"/>
                <a:gd name="connsiteX588" fmla="*/ 382143 w 638175"/>
                <a:gd name="connsiteY588" fmla="*/ 355301 h 762000"/>
                <a:gd name="connsiteX589" fmla="*/ 390430 w 638175"/>
                <a:gd name="connsiteY589" fmla="*/ 350729 h 762000"/>
                <a:gd name="connsiteX590" fmla="*/ 394811 w 638175"/>
                <a:gd name="connsiteY590" fmla="*/ 345966 h 762000"/>
                <a:gd name="connsiteX591" fmla="*/ 390525 w 638175"/>
                <a:gd name="connsiteY591" fmla="*/ 342728 h 762000"/>
                <a:gd name="connsiteX592" fmla="*/ 395764 w 638175"/>
                <a:gd name="connsiteY592" fmla="*/ 342537 h 762000"/>
                <a:gd name="connsiteX593" fmla="*/ 397669 w 638175"/>
                <a:gd name="connsiteY593" fmla="*/ 338156 h 762000"/>
                <a:gd name="connsiteX594" fmla="*/ 405765 w 638175"/>
                <a:gd name="connsiteY594" fmla="*/ 338822 h 762000"/>
                <a:gd name="connsiteX595" fmla="*/ 412338 w 638175"/>
                <a:gd name="connsiteY595" fmla="*/ 341585 h 762000"/>
                <a:gd name="connsiteX596" fmla="*/ 418624 w 638175"/>
                <a:gd name="connsiteY596" fmla="*/ 334060 h 762000"/>
                <a:gd name="connsiteX597" fmla="*/ 420148 w 638175"/>
                <a:gd name="connsiteY597" fmla="*/ 330250 h 762000"/>
                <a:gd name="connsiteX598" fmla="*/ 424244 w 638175"/>
                <a:gd name="connsiteY598" fmla="*/ 336727 h 762000"/>
                <a:gd name="connsiteX599" fmla="*/ 428720 w 638175"/>
                <a:gd name="connsiteY599" fmla="*/ 337203 h 762000"/>
                <a:gd name="connsiteX600" fmla="*/ 430149 w 638175"/>
                <a:gd name="connsiteY600" fmla="*/ 340156 h 762000"/>
                <a:gd name="connsiteX601" fmla="*/ 434245 w 638175"/>
                <a:gd name="connsiteY601" fmla="*/ 331869 h 762000"/>
                <a:gd name="connsiteX602" fmla="*/ 439388 w 638175"/>
                <a:gd name="connsiteY602" fmla="*/ 331774 h 762000"/>
                <a:gd name="connsiteX603" fmla="*/ 444341 w 638175"/>
                <a:gd name="connsiteY603" fmla="*/ 326440 h 762000"/>
                <a:gd name="connsiteX604" fmla="*/ 443389 w 638175"/>
                <a:gd name="connsiteY604" fmla="*/ 332726 h 762000"/>
                <a:gd name="connsiteX605" fmla="*/ 440150 w 638175"/>
                <a:gd name="connsiteY605" fmla="*/ 335203 h 762000"/>
                <a:gd name="connsiteX606" fmla="*/ 445961 w 638175"/>
                <a:gd name="connsiteY606" fmla="*/ 336251 h 762000"/>
                <a:gd name="connsiteX607" fmla="*/ 454723 w 638175"/>
                <a:gd name="connsiteY607" fmla="*/ 317582 h 762000"/>
                <a:gd name="connsiteX608" fmla="*/ 456248 w 638175"/>
                <a:gd name="connsiteY608" fmla="*/ 320534 h 762000"/>
                <a:gd name="connsiteX609" fmla="*/ 461486 w 638175"/>
                <a:gd name="connsiteY609" fmla="*/ 320439 h 762000"/>
                <a:gd name="connsiteX610" fmla="*/ 467296 w 638175"/>
                <a:gd name="connsiteY610" fmla="*/ 325868 h 762000"/>
                <a:gd name="connsiteX611" fmla="*/ 473202 w 638175"/>
                <a:gd name="connsiteY611" fmla="*/ 323487 h 762000"/>
                <a:gd name="connsiteX612" fmla="*/ 473012 w 638175"/>
                <a:gd name="connsiteY612" fmla="*/ 319106 h 762000"/>
                <a:gd name="connsiteX613" fmla="*/ 477203 w 638175"/>
                <a:gd name="connsiteY613" fmla="*/ 317010 h 762000"/>
                <a:gd name="connsiteX614" fmla="*/ 477584 w 638175"/>
                <a:gd name="connsiteY614" fmla="*/ 313010 h 762000"/>
                <a:gd name="connsiteX615" fmla="*/ 483680 w 638175"/>
                <a:gd name="connsiteY615" fmla="*/ 306628 h 762000"/>
                <a:gd name="connsiteX616" fmla="*/ 486823 w 638175"/>
                <a:gd name="connsiteY616" fmla="*/ 310438 h 762000"/>
                <a:gd name="connsiteX617" fmla="*/ 489109 w 638175"/>
                <a:gd name="connsiteY617" fmla="*/ 316248 h 762000"/>
                <a:gd name="connsiteX618" fmla="*/ 490633 w 638175"/>
                <a:gd name="connsiteY618" fmla="*/ 313581 h 762000"/>
                <a:gd name="connsiteX619" fmla="*/ 496824 w 638175"/>
                <a:gd name="connsiteY619" fmla="*/ 314057 h 762000"/>
                <a:gd name="connsiteX620" fmla="*/ 500063 w 638175"/>
                <a:gd name="connsiteY620" fmla="*/ 316724 h 762000"/>
                <a:gd name="connsiteX621" fmla="*/ 500444 w 638175"/>
                <a:gd name="connsiteY621" fmla="*/ 312057 h 762000"/>
                <a:gd name="connsiteX622" fmla="*/ 497681 w 638175"/>
                <a:gd name="connsiteY622" fmla="*/ 311295 h 762000"/>
                <a:gd name="connsiteX623" fmla="*/ 498253 w 638175"/>
                <a:gd name="connsiteY623" fmla="*/ 304532 h 762000"/>
                <a:gd name="connsiteX624" fmla="*/ 505683 w 638175"/>
                <a:gd name="connsiteY624" fmla="*/ 302818 h 762000"/>
                <a:gd name="connsiteX625" fmla="*/ 505968 w 638175"/>
                <a:gd name="connsiteY625" fmla="*/ 299389 h 762000"/>
                <a:gd name="connsiteX626" fmla="*/ 503587 w 638175"/>
                <a:gd name="connsiteY626" fmla="*/ 300341 h 762000"/>
                <a:gd name="connsiteX627" fmla="*/ 503301 w 638175"/>
                <a:gd name="connsiteY627" fmla="*/ 297484 h 762000"/>
                <a:gd name="connsiteX628" fmla="*/ 515208 w 638175"/>
                <a:gd name="connsiteY628" fmla="*/ 298913 h 762000"/>
                <a:gd name="connsiteX629" fmla="*/ 518541 w 638175"/>
                <a:gd name="connsiteY629" fmla="*/ 291769 h 762000"/>
                <a:gd name="connsiteX630" fmla="*/ 520922 w 638175"/>
                <a:gd name="connsiteY630" fmla="*/ 291864 h 762000"/>
                <a:gd name="connsiteX631" fmla="*/ 521684 w 638175"/>
                <a:gd name="connsiteY631" fmla="*/ 282244 h 762000"/>
                <a:gd name="connsiteX632" fmla="*/ 523304 w 638175"/>
                <a:gd name="connsiteY632" fmla="*/ 282339 h 762000"/>
                <a:gd name="connsiteX633" fmla="*/ 523018 w 638175"/>
                <a:gd name="connsiteY633" fmla="*/ 285197 h 762000"/>
                <a:gd name="connsiteX634" fmla="*/ 526066 w 638175"/>
                <a:gd name="connsiteY634" fmla="*/ 283101 h 762000"/>
                <a:gd name="connsiteX635" fmla="*/ 528924 w 638175"/>
                <a:gd name="connsiteY635" fmla="*/ 275291 h 762000"/>
                <a:gd name="connsiteX636" fmla="*/ 522256 w 638175"/>
                <a:gd name="connsiteY636" fmla="*/ 273290 h 762000"/>
                <a:gd name="connsiteX637" fmla="*/ 521494 w 638175"/>
                <a:gd name="connsiteY637" fmla="*/ 269195 h 762000"/>
                <a:gd name="connsiteX638" fmla="*/ 512922 w 638175"/>
                <a:gd name="connsiteY638" fmla="*/ 267290 h 762000"/>
                <a:gd name="connsiteX639" fmla="*/ 513207 w 638175"/>
                <a:gd name="connsiteY639" fmla="*/ 264432 h 762000"/>
                <a:gd name="connsiteX640" fmla="*/ 503587 w 638175"/>
                <a:gd name="connsiteY640" fmla="*/ 263194 h 762000"/>
                <a:gd name="connsiteX641" fmla="*/ 506349 w 638175"/>
                <a:gd name="connsiteY641" fmla="*/ 263384 h 762000"/>
                <a:gd name="connsiteX642" fmla="*/ 499777 w 638175"/>
                <a:gd name="connsiteY642" fmla="*/ 259384 h 762000"/>
                <a:gd name="connsiteX643" fmla="*/ 488728 w 638175"/>
                <a:gd name="connsiteY643" fmla="*/ 255764 h 762000"/>
                <a:gd name="connsiteX644" fmla="*/ 486823 w 638175"/>
                <a:gd name="connsiteY644" fmla="*/ 257765 h 762000"/>
                <a:gd name="connsiteX645" fmla="*/ 488252 w 638175"/>
                <a:gd name="connsiteY645" fmla="*/ 253955 h 762000"/>
                <a:gd name="connsiteX646" fmla="*/ 482822 w 638175"/>
                <a:gd name="connsiteY646" fmla="*/ 250621 h 762000"/>
                <a:gd name="connsiteX647" fmla="*/ 471678 w 638175"/>
                <a:gd name="connsiteY647" fmla="*/ 246906 h 762000"/>
                <a:gd name="connsiteX648" fmla="*/ 471583 w 638175"/>
                <a:gd name="connsiteY648" fmla="*/ 249668 h 762000"/>
                <a:gd name="connsiteX649" fmla="*/ 461772 w 638175"/>
                <a:gd name="connsiteY649" fmla="*/ 249002 h 762000"/>
                <a:gd name="connsiteX650" fmla="*/ 462058 w 638175"/>
                <a:gd name="connsiteY650" fmla="*/ 246144 h 762000"/>
                <a:gd name="connsiteX651" fmla="*/ 467583 w 638175"/>
                <a:gd name="connsiteY651" fmla="*/ 242048 h 762000"/>
                <a:gd name="connsiteX652" fmla="*/ 455200 w 638175"/>
                <a:gd name="connsiteY652" fmla="*/ 238810 h 762000"/>
                <a:gd name="connsiteX653" fmla="*/ 455105 w 638175"/>
                <a:gd name="connsiteY653" fmla="*/ 241763 h 762000"/>
                <a:gd name="connsiteX654" fmla="*/ 449199 w 638175"/>
                <a:gd name="connsiteY654" fmla="*/ 242334 h 762000"/>
                <a:gd name="connsiteX655" fmla="*/ 443008 w 638175"/>
                <a:gd name="connsiteY655" fmla="*/ 239667 h 762000"/>
                <a:gd name="connsiteX656" fmla="*/ 450818 w 638175"/>
                <a:gd name="connsiteY656" fmla="*/ 236905 h 762000"/>
                <a:gd name="connsiteX657" fmla="*/ 447008 w 638175"/>
                <a:gd name="connsiteY657" fmla="*/ 233095 h 762000"/>
                <a:gd name="connsiteX658" fmla="*/ 442817 w 638175"/>
                <a:gd name="connsiteY658" fmla="*/ 235571 h 762000"/>
                <a:gd name="connsiteX659" fmla="*/ 442436 w 638175"/>
                <a:gd name="connsiteY659" fmla="*/ 233285 h 762000"/>
                <a:gd name="connsiteX660" fmla="*/ 439960 w 638175"/>
                <a:gd name="connsiteY660" fmla="*/ 235381 h 762000"/>
                <a:gd name="connsiteX661" fmla="*/ 427577 w 638175"/>
                <a:gd name="connsiteY661" fmla="*/ 234333 h 762000"/>
                <a:gd name="connsiteX662" fmla="*/ 410718 w 638175"/>
                <a:gd name="connsiteY662" fmla="*/ 230237 h 762000"/>
                <a:gd name="connsiteX663" fmla="*/ 411480 w 638175"/>
                <a:gd name="connsiteY663" fmla="*/ 226237 h 762000"/>
                <a:gd name="connsiteX664" fmla="*/ 392906 w 638175"/>
                <a:gd name="connsiteY664" fmla="*/ 222617 h 762000"/>
                <a:gd name="connsiteX665" fmla="*/ 390430 w 638175"/>
                <a:gd name="connsiteY665" fmla="*/ 217188 h 762000"/>
                <a:gd name="connsiteX666" fmla="*/ 387668 w 638175"/>
                <a:gd name="connsiteY666" fmla="*/ 216902 h 762000"/>
                <a:gd name="connsiteX667" fmla="*/ 381476 w 638175"/>
                <a:gd name="connsiteY667" fmla="*/ 209663 h 762000"/>
                <a:gd name="connsiteX668" fmla="*/ 382143 w 638175"/>
                <a:gd name="connsiteY668" fmla="*/ 206806 h 762000"/>
                <a:gd name="connsiteX669" fmla="*/ 376904 w 638175"/>
                <a:gd name="connsiteY669" fmla="*/ 206901 h 762000"/>
                <a:gd name="connsiteX670" fmla="*/ 377952 w 638175"/>
                <a:gd name="connsiteY670" fmla="*/ 202424 h 762000"/>
                <a:gd name="connsiteX671" fmla="*/ 375285 w 638175"/>
                <a:gd name="connsiteY671" fmla="*/ 201091 h 762000"/>
                <a:gd name="connsiteX672" fmla="*/ 365284 w 638175"/>
                <a:gd name="connsiteY672" fmla="*/ 188804 h 762000"/>
                <a:gd name="connsiteX673" fmla="*/ 367379 w 638175"/>
                <a:gd name="connsiteY673" fmla="*/ 185565 h 762000"/>
                <a:gd name="connsiteX674" fmla="*/ 366808 w 638175"/>
                <a:gd name="connsiteY674" fmla="*/ 176897 h 762000"/>
                <a:gd name="connsiteX675" fmla="*/ 364998 w 638175"/>
                <a:gd name="connsiteY675" fmla="*/ 184232 h 762000"/>
                <a:gd name="connsiteX676" fmla="*/ 365665 w 638175"/>
                <a:gd name="connsiteY676" fmla="*/ 169373 h 762000"/>
                <a:gd name="connsiteX677" fmla="*/ 371094 w 638175"/>
                <a:gd name="connsiteY677" fmla="*/ 158419 h 762000"/>
                <a:gd name="connsiteX678" fmla="*/ 373761 w 638175"/>
                <a:gd name="connsiteY678" fmla="*/ 159086 h 762000"/>
                <a:gd name="connsiteX679" fmla="*/ 376904 w 638175"/>
                <a:gd name="connsiteY679" fmla="*/ 149656 h 762000"/>
                <a:gd name="connsiteX680" fmla="*/ 372713 w 638175"/>
                <a:gd name="connsiteY680" fmla="*/ 144227 h 762000"/>
                <a:gd name="connsiteX681" fmla="*/ 376238 w 638175"/>
                <a:gd name="connsiteY681" fmla="*/ 128510 h 762000"/>
                <a:gd name="connsiteX682" fmla="*/ 374714 w 638175"/>
                <a:gd name="connsiteY682" fmla="*/ 124796 h 762000"/>
                <a:gd name="connsiteX683" fmla="*/ 375381 w 638175"/>
                <a:gd name="connsiteY683" fmla="*/ 123272 h 762000"/>
                <a:gd name="connsiteX684" fmla="*/ 373189 w 638175"/>
                <a:gd name="connsiteY684" fmla="*/ 115080 h 762000"/>
                <a:gd name="connsiteX685" fmla="*/ 373475 w 638175"/>
                <a:gd name="connsiteY685" fmla="*/ 109937 h 762000"/>
                <a:gd name="connsiteX686" fmla="*/ 370618 w 638175"/>
                <a:gd name="connsiteY686" fmla="*/ 105174 h 762000"/>
                <a:gd name="connsiteX687" fmla="*/ 371284 w 638175"/>
                <a:gd name="connsiteY687" fmla="*/ 101840 h 762000"/>
                <a:gd name="connsiteX688" fmla="*/ 367379 w 638175"/>
                <a:gd name="connsiteY688" fmla="*/ 91744 h 762000"/>
                <a:gd name="connsiteX689" fmla="*/ 362808 w 638175"/>
                <a:gd name="connsiteY689" fmla="*/ 85648 h 762000"/>
                <a:gd name="connsiteX690" fmla="*/ 363093 w 638175"/>
                <a:gd name="connsiteY690" fmla="*/ 81743 h 762000"/>
                <a:gd name="connsiteX691" fmla="*/ 359378 w 638175"/>
                <a:gd name="connsiteY691" fmla="*/ 71741 h 762000"/>
                <a:gd name="connsiteX692" fmla="*/ 352520 w 638175"/>
                <a:gd name="connsiteY692" fmla="*/ 63740 h 762000"/>
                <a:gd name="connsiteX693" fmla="*/ 348139 w 638175"/>
                <a:gd name="connsiteY693" fmla="*/ 61740 h 762000"/>
                <a:gd name="connsiteX694" fmla="*/ 348520 w 638175"/>
                <a:gd name="connsiteY694" fmla="*/ 57263 h 762000"/>
                <a:gd name="connsiteX695" fmla="*/ 342615 w 638175"/>
                <a:gd name="connsiteY695" fmla="*/ 44119 h 762000"/>
                <a:gd name="connsiteX696" fmla="*/ 332613 w 638175"/>
                <a:gd name="connsiteY696" fmla="*/ 40976 h 762000"/>
                <a:gd name="connsiteX697" fmla="*/ 331661 w 638175"/>
                <a:gd name="connsiteY697" fmla="*/ 33356 h 762000"/>
                <a:gd name="connsiteX698" fmla="*/ 331661 w 638175"/>
                <a:gd name="connsiteY698" fmla="*/ 33356 h 762000"/>
                <a:gd name="connsiteX699" fmla="*/ 351854 w 638175"/>
                <a:gd name="connsiteY699" fmla="*/ 591235 h 762000"/>
                <a:gd name="connsiteX700" fmla="*/ 353568 w 638175"/>
                <a:gd name="connsiteY700" fmla="*/ 591806 h 762000"/>
                <a:gd name="connsiteX701" fmla="*/ 352425 w 638175"/>
                <a:gd name="connsiteY701" fmla="*/ 591806 h 762000"/>
                <a:gd name="connsiteX702" fmla="*/ 351854 w 638175"/>
                <a:gd name="connsiteY702" fmla="*/ 591235 h 762000"/>
                <a:gd name="connsiteX703" fmla="*/ 351854 w 638175"/>
                <a:gd name="connsiteY703" fmla="*/ 591235 h 762000"/>
                <a:gd name="connsiteX704" fmla="*/ 224219 w 638175"/>
                <a:gd name="connsiteY704" fmla="*/ 540657 h 762000"/>
                <a:gd name="connsiteX705" fmla="*/ 224409 w 638175"/>
                <a:gd name="connsiteY705" fmla="*/ 539514 h 762000"/>
                <a:gd name="connsiteX706" fmla="*/ 224980 w 638175"/>
                <a:gd name="connsiteY706" fmla="*/ 538943 h 762000"/>
                <a:gd name="connsiteX707" fmla="*/ 224219 w 638175"/>
                <a:gd name="connsiteY707" fmla="*/ 540657 h 762000"/>
                <a:gd name="connsiteX708" fmla="*/ 224219 w 638175"/>
                <a:gd name="connsiteY708" fmla="*/ 540657 h 762000"/>
                <a:gd name="connsiteX709" fmla="*/ 279845 w 638175"/>
                <a:gd name="connsiteY709" fmla="*/ 449979 h 762000"/>
                <a:gd name="connsiteX710" fmla="*/ 278988 w 638175"/>
                <a:gd name="connsiteY710" fmla="*/ 447122 h 762000"/>
                <a:gd name="connsiteX711" fmla="*/ 279845 w 638175"/>
                <a:gd name="connsiteY711" fmla="*/ 449979 h 762000"/>
                <a:gd name="connsiteX712" fmla="*/ 279845 w 638175"/>
                <a:gd name="connsiteY712" fmla="*/ 449979 h 762000"/>
                <a:gd name="connsiteX713" fmla="*/ 296894 w 638175"/>
                <a:gd name="connsiteY713" fmla="*/ 415118 h 762000"/>
                <a:gd name="connsiteX714" fmla="*/ 295370 w 638175"/>
                <a:gd name="connsiteY714" fmla="*/ 412260 h 762000"/>
                <a:gd name="connsiteX715" fmla="*/ 296894 w 638175"/>
                <a:gd name="connsiteY715" fmla="*/ 415118 h 762000"/>
                <a:gd name="connsiteX716" fmla="*/ 296894 w 638175"/>
                <a:gd name="connsiteY716" fmla="*/ 415118 h 762000"/>
                <a:gd name="connsiteX717" fmla="*/ 359855 w 638175"/>
                <a:gd name="connsiteY717" fmla="*/ 363492 h 762000"/>
                <a:gd name="connsiteX718" fmla="*/ 358807 w 638175"/>
                <a:gd name="connsiteY718" fmla="*/ 362730 h 762000"/>
                <a:gd name="connsiteX719" fmla="*/ 359855 w 638175"/>
                <a:gd name="connsiteY719" fmla="*/ 363492 h 762000"/>
                <a:gd name="connsiteX720" fmla="*/ 359855 w 638175"/>
                <a:gd name="connsiteY720" fmla="*/ 363492 h 762000"/>
                <a:gd name="connsiteX721" fmla="*/ 456343 w 638175"/>
                <a:gd name="connsiteY721" fmla="*/ 330345 h 762000"/>
                <a:gd name="connsiteX722" fmla="*/ 456152 w 638175"/>
                <a:gd name="connsiteY722" fmla="*/ 324440 h 762000"/>
                <a:gd name="connsiteX723" fmla="*/ 459010 w 638175"/>
                <a:gd name="connsiteY723" fmla="*/ 324725 h 762000"/>
                <a:gd name="connsiteX724" fmla="*/ 456343 w 638175"/>
                <a:gd name="connsiteY724" fmla="*/ 330345 h 762000"/>
                <a:gd name="connsiteX725" fmla="*/ 456343 w 638175"/>
                <a:gd name="connsiteY725" fmla="*/ 330345 h 762000"/>
                <a:gd name="connsiteX726" fmla="*/ 450532 w 638175"/>
                <a:gd name="connsiteY726" fmla="*/ 323487 h 762000"/>
                <a:gd name="connsiteX727" fmla="*/ 452914 w 638175"/>
                <a:gd name="connsiteY727" fmla="*/ 324249 h 762000"/>
                <a:gd name="connsiteX728" fmla="*/ 450532 w 638175"/>
                <a:gd name="connsiteY728" fmla="*/ 325297 h 762000"/>
                <a:gd name="connsiteX729" fmla="*/ 450532 w 638175"/>
                <a:gd name="connsiteY729" fmla="*/ 323487 h 762000"/>
                <a:gd name="connsiteX730" fmla="*/ 450532 w 638175"/>
                <a:gd name="connsiteY730" fmla="*/ 323487 h 762000"/>
                <a:gd name="connsiteX731" fmla="*/ 497110 w 638175"/>
                <a:gd name="connsiteY731" fmla="*/ 321487 h 762000"/>
                <a:gd name="connsiteX732" fmla="*/ 497110 w 638175"/>
                <a:gd name="connsiteY732" fmla="*/ 320249 h 762000"/>
                <a:gd name="connsiteX733" fmla="*/ 499491 w 638175"/>
                <a:gd name="connsiteY733" fmla="*/ 320439 h 762000"/>
                <a:gd name="connsiteX734" fmla="*/ 499300 w 638175"/>
                <a:gd name="connsiteY734" fmla="*/ 321677 h 762000"/>
                <a:gd name="connsiteX735" fmla="*/ 497110 w 638175"/>
                <a:gd name="connsiteY735" fmla="*/ 321487 h 762000"/>
                <a:gd name="connsiteX736" fmla="*/ 497110 w 638175"/>
                <a:gd name="connsiteY736" fmla="*/ 321487 h 762000"/>
                <a:gd name="connsiteX737" fmla="*/ 512445 w 638175"/>
                <a:gd name="connsiteY737" fmla="*/ 299770 h 762000"/>
                <a:gd name="connsiteX738" fmla="*/ 513969 w 638175"/>
                <a:gd name="connsiteY738" fmla="*/ 302723 h 762000"/>
                <a:gd name="connsiteX739" fmla="*/ 517779 w 638175"/>
                <a:gd name="connsiteY739" fmla="*/ 305771 h 762000"/>
                <a:gd name="connsiteX740" fmla="*/ 510254 w 638175"/>
                <a:gd name="connsiteY740" fmla="*/ 305771 h 762000"/>
                <a:gd name="connsiteX741" fmla="*/ 512445 w 638175"/>
                <a:gd name="connsiteY741" fmla="*/ 299770 h 762000"/>
                <a:gd name="connsiteX742" fmla="*/ 512445 w 638175"/>
                <a:gd name="connsiteY742" fmla="*/ 299770 h 762000"/>
                <a:gd name="connsiteX743" fmla="*/ 380143 w 638175"/>
                <a:gd name="connsiteY743" fmla="*/ 205853 h 762000"/>
                <a:gd name="connsiteX744" fmla="*/ 378523 w 638175"/>
                <a:gd name="connsiteY744" fmla="*/ 204044 h 762000"/>
                <a:gd name="connsiteX745" fmla="*/ 380238 w 638175"/>
                <a:gd name="connsiteY745" fmla="*/ 204139 h 762000"/>
                <a:gd name="connsiteX746" fmla="*/ 380143 w 638175"/>
                <a:gd name="connsiteY746" fmla="*/ 205853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</a:cxnLst>
              <a:rect l="l" t="t" r="r" b="b"/>
              <a:pathLst>
                <a:path w="638175" h="762000" fill="norm" stroke="1" extrusionOk="0">
                  <a:moveTo>
                    <a:pt x="401860" y="229285"/>
                  </a:moveTo>
                  <a:cubicBezTo>
                    <a:pt x="402431" y="229380"/>
                    <a:pt x="402907" y="229380"/>
                    <a:pt x="403479" y="229380"/>
                  </a:cubicBezTo>
                  <a:cubicBezTo>
                    <a:pt x="403479" y="229761"/>
                    <a:pt x="403479" y="230142"/>
                    <a:pt x="403384" y="230523"/>
                  </a:cubicBezTo>
                  <a:cubicBezTo>
                    <a:pt x="402907" y="230523"/>
                    <a:pt x="402241" y="230428"/>
                    <a:pt x="401764" y="230523"/>
                  </a:cubicBezTo>
                  <a:cubicBezTo>
                    <a:pt x="401669" y="230142"/>
                    <a:pt x="401764" y="229761"/>
                    <a:pt x="401860" y="229285"/>
                  </a:cubicBezTo>
                  <a:lnTo>
                    <a:pt x="401860" y="229285"/>
                  </a:lnTo>
                  <a:close/>
                  <a:moveTo>
                    <a:pt x="422815" y="238334"/>
                  </a:moveTo>
                  <a:cubicBezTo>
                    <a:pt x="424339" y="239096"/>
                    <a:pt x="425101" y="239191"/>
                    <a:pt x="426815" y="238715"/>
                  </a:cubicBezTo>
                  <a:cubicBezTo>
                    <a:pt x="427768" y="240620"/>
                    <a:pt x="426244" y="241572"/>
                    <a:pt x="427006" y="243953"/>
                  </a:cubicBezTo>
                  <a:cubicBezTo>
                    <a:pt x="425768" y="241763"/>
                    <a:pt x="425387" y="240620"/>
                    <a:pt x="422148" y="241191"/>
                  </a:cubicBezTo>
                  <a:cubicBezTo>
                    <a:pt x="421957" y="239858"/>
                    <a:pt x="422339" y="239000"/>
                    <a:pt x="422815" y="238334"/>
                  </a:cubicBezTo>
                  <a:lnTo>
                    <a:pt x="422815" y="238334"/>
                  </a:lnTo>
                  <a:close/>
                  <a:moveTo>
                    <a:pt x="435007" y="236524"/>
                  </a:moveTo>
                  <a:cubicBezTo>
                    <a:pt x="436912" y="236619"/>
                    <a:pt x="435293" y="239762"/>
                    <a:pt x="436531" y="240524"/>
                  </a:cubicBezTo>
                  <a:cubicBezTo>
                    <a:pt x="437865" y="241191"/>
                    <a:pt x="441389" y="239858"/>
                    <a:pt x="440913" y="242048"/>
                  </a:cubicBezTo>
                  <a:cubicBezTo>
                    <a:pt x="440531" y="243763"/>
                    <a:pt x="436816" y="240810"/>
                    <a:pt x="434054" y="242144"/>
                  </a:cubicBezTo>
                  <a:cubicBezTo>
                    <a:pt x="434245" y="240239"/>
                    <a:pt x="433864" y="237381"/>
                    <a:pt x="435007" y="236524"/>
                  </a:cubicBezTo>
                  <a:lnTo>
                    <a:pt x="435007" y="236524"/>
                  </a:lnTo>
                  <a:close/>
                  <a:moveTo>
                    <a:pt x="464248" y="243287"/>
                  </a:moveTo>
                  <a:cubicBezTo>
                    <a:pt x="464344" y="244811"/>
                    <a:pt x="463868" y="245763"/>
                    <a:pt x="462344" y="245477"/>
                  </a:cubicBezTo>
                  <a:cubicBezTo>
                    <a:pt x="462249" y="243953"/>
                    <a:pt x="462725" y="243096"/>
                    <a:pt x="464248" y="243287"/>
                  </a:cubicBezTo>
                  <a:lnTo>
                    <a:pt x="464248" y="243287"/>
                  </a:lnTo>
                  <a:close/>
                  <a:moveTo>
                    <a:pt x="501872" y="260622"/>
                  </a:moveTo>
                  <a:cubicBezTo>
                    <a:pt x="502825" y="260527"/>
                    <a:pt x="502730" y="261098"/>
                    <a:pt x="503491" y="261194"/>
                  </a:cubicBezTo>
                  <a:cubicBezTo>
                    <a:pt x="503587" y="262432"/>
                    <a:pt x="500729" y="261860"/>
                    <a:pt x="501872" y="260622"/>
                  </a:cubicBezTo>
                  <a:lnTo>
                    <a:pt x="501872" y="260622"/>
                  </a:lnTo>
                  <a:close/>
                  <a:moveTo>
                    <a:pt x="526447" y="275100"/>
                  </a:moveTo>
                  <a:cubicBezTo>
                    <a:pt x="526256" y="276529"/>
                    <a:pt x="524542" y="275100"/>
                    <a:pt x="524161" y="274910"/>
                  </a:cubicBezTo>
                  <a:cubicBezTo>
                    <a:pt x="524351" y="273481"/>
                    <a:pt x="526161" y="274910"/>
                    <a:pt x="526447" y="275100"/>
                  </a:cubicBezTo>
                  <a:lnTo>
                    <a:pt x="526447" y="275100"/>
                  </a:lnTo>
                  <a:close/>
                  <a:moveTo>
                    <a:pt x="465868" y="317296"/>
                  </a:moveTo>
                  <a:cubicBezTo>
                    <a:pt x="466154" y="315486"/>
                    <a:pt x="468439" y="316058"/>
                    <a:pt x="468535" y="314057"/>
                  </a:cubicBezTo>
                  <a:cubicBezTo>
                    <a:pt x="470154" y="315677"/>
                    <a:pt x="467868" y="319868"/>
                    <a:pt x="465868" y="317296"/>
                  </a:cubicBezTo>
                  <a:lnTo>
                    <a:pt x="465868" y="317296"/>
                  </a:lnTo>
                  <a:close/>
                  <a:moveTo>
                    <a:pt x="469773" y="319868"/>
                  </a:moveTo>
                  <a:cubicBezTo>
                    <a:pt x="470535" y="320820"/>
                    <a:pt x="471774" y="320820"/>
                    <a:pt x="471964" y="319487"/>
                  </a:cubicBezTo>
                  <a:cubicBezTo>
                    <a:pt x="471202" y="318629"/>
                    <a:pt x="469964" y="318439"/>
                    <a:pt x="469773" y="319868"/>
                  </a:cubicBezTo>
                  <a:lnTo>
                    <a:pt x="469773" y="319868"/>
                  </a:lnTo>
                  <a:close/>
                  <a:moveTo>
                    <a:pt x="461200" y="318629"/>
                  </a:moveTo>
                  <a:cubicBezTo>
                    <a:pt x="461391" y="317772"/>
                    <a:pt x="465106" y="318058"/>
                    <a:pt x="465106" y="318915"/>
                  </a:cubicBezTo>
                  <a:cubicBezTo>
                    <a:pt x="465106" y="321392"/>
                    <a:pt x="461582" y="319296"/>
                    <a:pt x="461200" y="318629"/>
                  </a:cubicBezTo>
                  <a:lnTo>
                    <a:pt x="461200" y="318629"/>
                  </a:lnTo>
                  <a:close/>
                  <a:moveTo>
                    <a:pt x="398145" y="261098"/>
                  </a:moveTo>
                  <a:cubicBezTo>
                    <a:pt x="397288" y="262146"/>
                    <a:pt x="394431" y="260908"/>
                    <a:pt x="393573" y="261860"/>
                  </a:cubicBezTo>
                  <a:cubicBezTo>
                    <a:pt x="392525" y="262622"/>
                    <a:pt x="393192" y="265575"/>
                    <a:pt x="392049" y="266337"/>
                  </a:cubicBezTo>
                  <a:cubicBezTo>
                    <a:pt x="390334" y="266337"/>
                    <a:pt x="388620" y="266147"/>
                    <a:pt x="386905" y="265956"/>
                  </a:cubicBezTo>
                  <a:cubicBezTo>
                    <a:pt x="385191" y="266242"/>
                    <a:pt x="385763" y="269290"/>
                    <a:pt x="384906" y="270338"/>
                  </a:cubicBezTo>
                  <a:cubicBezTo>
                    <a:pt x="383763" y="270242"/>
                    <a:pt x="382524" y="270242"/>
                    <a:pt x="381381" y="270147"/>
                  </a:cubicBezTo>
                  <a:cubicBezTo>
                    <a:pt x="381191" y="268909"/>
                    <a:pt x="380143" y="268433"/>
                    <a:pt x="380619" y="266718"/>
                  </a:cubicBezTo>
                  <a:cubicBezTo>
                    <a:pt x="378143" y="266432"/>
                    <a:pt x="377095" y="268052"/>
                    <a:pt x="374618" y="267956"/>
                  </a:cubicBezTo>
                  <a:cubicBezTo>
                    <a:pt x="374523" y="270052"/>
                    <a:pt x="374428" y="271576"/>
                    <a:pt x="374904" y="273100"/>
                  </a:cubicBezTo>
                  <a:cubicBezTo>
                    <a:pt x="372713" y="271290"/>
                    <a:pt x="366236" y="270528"/>
                    <a:pt x="365189" y="273576"/>
                  </a:cubicBezTo>
                  <a:cubicBezTo>
                    <a:pt x="362998" y="273862"/>
                    <a:pt x="363188" y="272052"/>
                    <a:pt x="361855" y="271671"/>
                  </a:cubicBezTo>
                  <a:cubicBezTo>
                    <a:pt x="359664" y="271195"/>
                    <a:pt x="359950" y="273481"/>
                    <a:pt x="358712" y="274243"/>
                  </a:cubicBezTo>
                  <a:cubicBezTo>
                    <a:pt x="355188" y="274433"/>
                    <a:pt x="351854" y="272528"/>
                    <a:pt x="348710" y="271195"/>
                  </a:cubicBezTo>
                  <a:cubicBezTo>
                    <a:pt x="346424" y="271481"/>
                    <a:pt x="346710" y="274624"/>
                    <a:pt x="343471" y="273671"/>
                  </a:cubicBezTo>
                  <a:cubicBezTo>
                    <a:pt x="343853" y="271671"/>
                    <a:pt x="343758" y="270147"/>
                    <a:pt x="341281" y="270623"/>
                  </a:cubicBezTo>
                  <a:cubicBezTo>
                    <a:pt x="341472" y="269290"/>
                    <a:pt x="341566" y="267956"/>
                    <a:pt x="341566" y="266528"/>
                  </a:cubicBezTo>
                  <a:cubicBezTo>
                    <a:pt x="344900" y="264337"/>
                    <a:pt x="344900" y="258050"/>
                    <a:pt x="346996" y="254336"/>
                  </a:cubicBezTo>
                  <a:cubicBezTo>
                    <a:pt x="346806" y="252621"/>
                    <a:pt x="345853" y="254907"/>
                    <a:pt x="344805" y="254145"/>
                  </a:cubicBezTo>
                  <a:cubicBezTo>
                    <a:pt x="345091" y="251192"/>
                    <a:pt x="345281" y="248049"/>
                    <a:pt x="345472" y="245096"/>
                  </a:cubicBezTo>
                  <a:cubicBezTo>
                    <a:pt x="345472" y="243287"/>
                    <a:pt x="343853" y="243858"/>
                    <a:pt x="343376" y="242048"/>
                  </a:cubicBezTo>
                  <a:cubicBezTo>
                    <a:pt x="342805" y="240048"/>
                    <a:pt x="344234" y="237286"/>
                    <a:pt x="343948" y="234714"/>
                  </a:cubicBezTo>
                  <a:cubicBezTo>
                    <a:pt x="347377" y="234714"/>
                    <a:pt x="350997" y="232904"/>
                    <a:pt x="353283" y="233666"/>
                  </a:cubicBezTo>
                  <a:cubicBezTo>
                    <a:pt x="356807" y="230618"/>
                    <a:pt x="354902" y="221284"/>
                    <a:pt x="357378" y="216807"/>
                  </a:cubicBezTo>
                  <a:cubicBezTo>
                    <a:pt x="364046" y="217474"/>
                    <a:pt x="364807" y="223189"/>
                    <a:pt x="370427" y="224618"/>
                  </a:cubicBezTo>
                  <a:cubicBezTo>
                    <a:pt x="373761" y="229475"/>
                    <a:pt x="378143" y="233285"/>
                    <a:pt x="381476" y="238143"/>
                  </a:cubicBezTo>
                  <a:cubicBezTo>
                    <a:pt x="384524" y="237857"/>
                    <a:pt x="385763" y="239286"/>
                    <a:pt x="387668" y="240334"/>
                  </a:cubicBezTo>
                  <a:cubicBezTo>
                    <a:pt x="387477" y="241858"/>
                    <a:pt x="386905" y="243953"/>
                    <a:pt x="387668" y="244811"/>
                  </a:cubicBezTo>
                  <a:cubicBezTo>
                    <a:pt x="391668" y="248430"/>
                    <a:pt x="395669" y="252050"/>
                    <a:pt x="399574" y="255574"/>
                  </a:cubicBezTo>
                  <a:cubicBezTo>
                    <a:pt x="399002" y="257098"/>
                    <a:pt x="397955" y="258241"/>
                    <a:pt x="398145" y="261098"/>
                  </a:cubicBezTo>
                  <a:lnTo>
                    <a:pt x="398145" y="261098"/>
                  </a:lnTo>
                  <a:close/>
                  <a:moveTo>
                    <a:pt x="432816" y="332536"/>
                  </a:moveTo>
                  <a:cubicBezTo>
                    <a:pt x="430816" y="331583"/>
                    <a:pt x="428625" y="331012"/>
                    <a:pt x="427291" y="329678"/>
                  </a:cubicBezTo>
                  <a:cubicBezTo>
                    <a:pt x="427387" y="328250"/>
                    <a:pt x="427482" y="326726"/>
                    <a:pt x="427577" y="325106"/>
                  </a:cubicBezTo>
                  <a:cubicBezTo>
                    <a:pt x="428816" y="326345"/>
                    <a:pt x="430625" y="326821"/>
                    <a:pt x="433197" y="326726"/>
                  </a:cubicBezTo>
                  <a:cubicBezTo>
                    <a:pt x="433959" y="328726"/>
                    <a:pt x="433197" y="330440"/>
                    <a:pt x="432816" y="332536"/>
                  </a:cubicBezTo>
                  <a:lnTo>
                    <a:pt x="432816" y="332536"/>
                  </a:lnTo>
                  <a:close/>
                  <a:moveTo>
                    <a:pt x="362521" y="278434"/>
                  </a:moveTo>
                  <a:cubicBezTo>
                    <a:pt x="363950" y="276910"/>
                    <a:pt x="363093" y="273862"/>
                    <a:pt x="360522" y="274338"/>
                  </a:cubicBezTo>
                  <a:cubicBezTo>
                    <a:pt x="359188" y="275767"/>
                    <a:pt x="359950" y="278624"/>
                    <a:pt x="362521" y="278434"/>
                  </a:cubicBezTo>
                  <a:lnTo>
                    <a:pt x="362521" y="278434"/>
                  </a:lnTo>
                  <a:close/>
                  <a:moveTo>
                    <a:pt x="410813" y="334727"/>
                  </a:moveTo>
                  <a:cubicBezTo>
                    <a:pt x="408908" y="334917"/>
                    <a:pt x="409099" y="333393"/>
                    <a:pt x="409290" y="331869"/>
                  </a:cubicBezTo>
                  <a:cubicBezTo>
                    <a:pt x="410051" y="331869"/>
                    <a:pt x="410909" y="331869"/>
                    <a:pt x="411671" y="332060"/>
                  </a:cubicBezTo>
                  <a:cubicBezTo>
                    <a:pt x="411766" y="333298"/>
                    <a:pt x="411289" y="334155"/>
                    <a:pt x="410813" y="334727"/>
                  </a:cubicBezTo>
                  <a:lnTo>
                    <a:pt x="410813" y="334727"/>
                  </a:lnTo>
                  <a:close/>
                  <a:moveTo>
                    <a:pt x="362617" y="209663"/>
                  </a:moveTo>
                  <a:cubicBezTo>
                    <a:pt x="361855" y="211187"/>
                    <a:pt x="359855" y="211378"/>
                    <a:pt x="359473" y="213473"/>
                  </a:cubicBezTo>
                  <a:cubicBezTo>
                    <a:pt x="358997" y="213188"/>
                    <a:pt x="358712" y="212807"/>
                    <a:pt x="357854" y="212711"/>
                  </a:cubicBezTo>
                  <a:cubicBezTo>
                    <a:pt x="358997" y="211283"/>
                    <a:pt x="360140" y="209568"/>
                    <a:pt x="362617" y="209663"/>
                  </a:cubicBezTo>
                  <a:lnTo>
                    <a:pt x="362617" y="209663"/>
                  </a:lnTo>
                  <a:close/>
                  <a:moveTo>
                    <a:pt x="375761" y="351967"/>
                  </a:moveTo>
                  <a:cubicBezTo>
                    <a:pt x="376619" y="351110"/>
                    <a:pt x="377952" y="352634"/>
                    <a:pt x="380238" y="352348"/>
                  </a:cubicBezTo>
                  <a:cubicBezTo>
                    <a:pt x="381476" y="352729"/>
                    <a:pt x="374809" y="354348"/>
                    <a:pt x="375761" y="351967"/>
                  </a:cubicBezTo>
                  <a:lnTo>
                    <a:pt x="375761" y="351967"/>
                  </a:lnTo>
                  <a:close/>
                  <a:moveTo>
                    <a:pt x="297371" y="402640"/>
                  </a:moveTo>
                  <a:cubicBezTo>
                    <a:pt x="297275" y="401116"/>
                    <a:pt x="297847" y="400163"/>
                    <a:pt x="299181" y="400544"/>
                  </a:cubicBezTo>
                  <a:cubicBezTo>
                    <a:pt x="299181" y="401973"/>
                    <a:pt x="298799" y="402926"/>
                    <a:pt x="297371" y="402640"/>
                  </a:cubicBezTo>
                  <a:lnTo>
                    <a:pt x="297371" y="402640"/>
                  </a:lnTo>
                  <a:close/>
                  <a:moveTo>
                    <a:pt x="270415" y="453789"/>
                  </a:moveTo>
                  <a:cubicBezTo>
                    <a:pt x="269463" y="453218"/>
                    <a:pt x="269081" y="451694"/>
                    <a:pt x="270129" y="450836"/>
                  </a:cubicBezTo>
                  <a:cubicBezTo>
                    <a:pt x="270986" y="450741"/>
                    <a:pt x="270986" y="451408"/>
                    <a:pt x="271844" y="451598"/>
                  </a:cubicBezTo>
                  <a:cubicBezTo>
                    <a:pt x="272129" y="453218"/>
                    <a:pt x="270606" y="452646"/>
                    <a:pt x="270415" y="453789"/>
                  </a:cubicBezTo>
                  <a:lnTo>
                    <a:pt x="270415" y="453789"/>
                  </a:lnTo>
                  <a:close/>
                  <a:moveTo>
                    <a:pt x="251556" y="491794"/>
                  </a:moveTo>
                  <a:cubicBezTo>
                    <a:pt x="250413" y="491889"/>
                    <a:pt x="250507" y="491127"/>
                    <a:pt x="249841" y="491032"/>
                  </a:cubicBezTo>
                  <a:cubicBezTo>
                    <a:pt x="250031" y="490651"/>
                    <a:pt x="250507" y="490651"/>
                    <a:pt x="250507" y="489984"/>
                  </a:cubicBezTo>
                  <a:cubicBezTo>
                    <a:pt x="251174" y="490270"/>
                    <a:pt x="251556" y="490841"/>
                    <a:pt x="251556" y="491794"/>
                  </a:cubicBezTo>
                  <a:lnTo>
                    <a:pt x="251556" y="491794"/>
                  </a:lnTo>
                  <a:close/>
                  <a:moveTo>
                    <a:pt x="248412" y="493794"/>
                  </a:moveTo>
                  <a:cubicBezTo>
                    <a:pt x="248031" y="493889"/>
                    <a:pt x="247745" y="493889"/>
                    <a:pt x="247365" y="493889"/>
                  </a:cubicBezTo>
                  <a:cubicBezTo>
                    <a:pt x="247269" y="492937"/>
                    <a:pt x="247936" y="493032"/>
                    <a:pt x="248031" y="492270"/>
                  </a:cubicBezTo>
                  <a:cubicBezTo>
                    <a:pt x="248412" y="492365"/>
                    <a:pt x="248793" y="492270"/>
                    <a:pt x="249269" y="492270"/>
                  </a:cubicBezTo>
                  <a:cubicBezTo>
                    <a:pt x="249269" y="493127"/>
                    <a:pt x="248508" y="493223"/>
                    <a:pt x="248412" y="493794"/>
                  </a:cubicBezTo>
                  <a:lnTo>
                    <a:pt x="248412" y="493794"/>
                  </a:lnTo>
                  <a:close/>
                  <a:moveTo>
                    <a:pt x="266129" y="523322"/>
                  </a:moveTo>
                  <a:cubicBezTo>
                    <a:pt x="266509" y="523322"/>
                    <a:pt x="266891" y="523226"/>
                    <a:pt x="267367" y="523322"/>
                  </a:cubicBezTo>
                  <a:cubicBezTo>
                    <a:pt x="267271" y="523703"/>
                    <a:pt x="267367" y="524084"/>
                    <a:pt x="267271" y="524560"/>
                  </a:cubicBezTo>
                  <a:cubicBezTo>
                    <a:pt x="266891" y="524369"/>
                    <a:pt x="266509" y="524465"/>
                    <a:pt x="266224" y="524465"/>
                  </a:cubicBezTo>
                  <a:cubicBezTo>
                    <a:pt x="266129" y="523988"/>
                    <a:pt x="266129" y="523703"/>
                    <a:pt x="266129" y="523322"/>
                  </a:cubicBezTo>
                  <a:lnTo>
                    <a:pt x="266129" y="523322"/>
                  </a:lnTo>
                  <a:close/>
                  <a:moveTo>
                    <a:pt x="270796" y="516749"/>
                  </a:moveTo>
                  <a:cubicBezTo>
                    <a:pt x="270796" y="518750"/>
                    <a:pt x="268319" y="517511"/>
                    <a:pt x="267176" y="518178"/>
                  </a:cubicBezTo>
                  <a:cubicBezTo>
                    <a:pt x="267558" y="515416"/>
                    <a:pt x="269177" y="517607"/>
                    <a:pt x="270796" y="516749"/>
                  </a:cubicBezTo>
                  <a:lnTo>
                    <a:pt x="270796" y="516749"/>
                  </a:lnTo>
                  <a:close/>
                  <a:moveTo>
                    <a:pt x="276892" y="518369"/>
                  </a:moveTo>
                  <a:cubicBezTo>
                    <a:pt x="274797" y="518654"/>
                    <a:pt x="274701" y="517226"/>
                    <a:pt x="272320" y="517607"/>
                  </a:cubicBezTo>
                  <a:cubicBezTo>
                    <a:pt x="273463" y="516368"/>
                    <a:pt x="277083" y="515987"/>
                    <a:pt x="276892" y="518369"/>
                  </a:cubicBezTo>
                  <a:lnTo>
                    <a:pt x="276892" y="518369"/>
                  </a:lnTo>
                  <a:close/>
                  <a:moveTo>
                    <a:pt x="282893" y="523988"/>
                  </a:moveTo>
                  <a:cubicBezTo>
                    <a:pt x="284702" y="521988"/>
                    <a:pt x="284702" y="525798"/>
                    <a:pt x="282893" y="523988"/>
                  </a:cubicBezTo>
                  <a:lnTo>
                    <a:pt x="282893" y="523988"/>
                  </a:lnTo>
                  <a:close/>
                  <a:moveTo>
                    <a:pt x="387001" y="604665"/>
                  </a:moveTo>
                  <a:cubicBezTo>
                    <a:pt x="386049" y="604379"/>
                    <a:pt x="385572" y="603808"/>
                    <a:pt x="384810" y="603427"/>
                  </a:cubicBezTo>
                  <a:cubicBezTo>
                    <a:pt x="385000" y="601712"/>
                    <a:pt x="387668" y="602665"/>
                    <a:pt x="387001" y="604665"/>
                  </a:cubicBezTo>
                  <a:lnTo>
                    <a:pt x="387001" y="604665"/>
                  </a:lnTo>
                  <a:close/>
                  <a:moveTo>
                    <a:pt x="321373" y="527608"/>
                  </a:moveTo>
                  <a:cubicBezTo>
                    <a:pt x="322136" y="527608"/>
                    <a:pt x="322802" y="527703"/>
                    <a:pt x="323565" y="527798"/>
                  </a:cubicBezTo>
                  <a:cubicBezTo>
                    <a:pt x="323945" y="529894"/>
                    <a:pt x="320802" y="529703"/>
                    <a:pt x="321373" y="527608"/>
                  </a:cubicBezTo>
                  <a:lnTo>
                    <a:pt x="321373" y="527608"/>
                  </a:lnTo>
                  <a:close/>
                  <a:moveTo>
                    <a:pt x="328899" y="528084"/>
                  </a:moveTo>
                  <a:cubicBezTo>
                    <a:pt x="329565" y="528084"/>
                    <a:pt x="330327" y="528275"/>
                    <a:pt x="331089" y="528275"/>
                  </a:cubicBezTo>
                  <a:cubicBezTo>
                    <a:pt x="331661" y="530275"/>
                    <a:pt x="327660" y="530656"/>
                    <a:pt x="328899" y="528084"/>
                  </a:cubicBezTo>
                  <a:lnTo>
                    <a:pt x="328899" y="528084"/>
                  </a:lnTo>
                  <a:close/>
                  <a:moveTo>
                    <a:pt x="480822" y="655529"/>
                  </a:moveTo>
                  <a:cubicBezTo>
                    <a:pt x="483108" y="656100"/>
                    <a:pt x="483108" y="656100"/>
                    <a:pt x="485394" y="655910"/>
                  </a:cubicBezTo>
                  <a:cubicBezTo>
                    <a:pt x="485108" y="657719"/>
                    <a:pt x="485394" y="660005"/>
                    <a:pt x="484441" y="660958"/>
                  </a:cubicBezTo>
                  <a:cubicBezTo>
                    <a:pt x="481299" y="660958"/>
                    <a:pt x="481679" y="657719"/>
                    <a:pt x="480822" y="655529"/>
                  </a:cubicBezTo>
                  <a:lnTo>
                    <a:pt x="480822" y="655529"/>
                  </a:lnTo>
                  <a:close/>
                  <a:moveTo>
                    <a:pt x="491300" y="660958"/>
                  </a:moveTo>
                  <a:cubicBezTo>
                    <a:pt x="492062" y="662482"/>
                    <a:pt x="488252" y="660101"/>
                    <a:pt x="487489" y="659529"/>
                  </a:cubicBezTo>
                  <a:cubicBezTo>
                    <a:pt x="487966" y="658672"/>
                    <a:pt x="488823" y="658481"/>
                    <a:pt x="489871" y="658481"/>
                  </a:cubicBezTo>
                  <a:cubicBezTo>
                    <a:pt x="490728" y="659053"/>
                    <a:pt x="489395" y="661339"/>
                    <a:pt x="491300" y="660958"/>
                  </a:cubicBezTo>
                  <a:lnTo>
                    <a:pt x="491300" y="660958"/>
                  </a:lnTo>
                  <a:close/>
                  <a:moveTo>
                    <a:pt x="536734" y="702868"/>
                  </a:moveTo>
                  <a:cubicBezTo>
                    <a:pt x="535496" y="702106"/>
                    <a:pt x="533781" y="701820"/>
                    <a:pt x="531686" y="701820"/>
                  </a:cubicBezTo>
                  <a:cubicBezTo>
                    <a:pt x="532066" y="699820"/>
                    <a:pt x="535400" y="701249"/>
                    <a:pt x="536924" y="700582"/>
                  </a:cubicBezTo>
                  <a:cubicBezTo>
                    <a:pt x="536734" y="701344"/>
                    <a:pt x="536829" y="702011"/>
                    <a:pt x="536734" y="702868"/>
                  </a:cubicBezTo>
                  <a:lnTo>
                    <a:pt x="536734" y="702868"/>
                  </a:lnTo>
                  <a:close/>
                  <a:moveTo>
                    <a:pt x="564071" y="719346"/>
                  </a:moveTo>
                  <a:cubicBezTo>
                    <a:pt x="561784" y="719060"/>
                    <a:pt x="559498" y="718870"/>
                    <a:pt x="557213" y="718775"/>
                  </a:cubicBezTo>
                  <a:cubicBezTo>
                    <a:pt x="557308" y="717536"/>
                    <a:pt x="557403" y="716393"/>
                    <a:pt x="557499" y="715346"/>
                  </a:cubicBezTo>
                  <a:cubicBezTo>
                    <a:pt x="560832" y="715631"/>
                    <a:pt x="565118" y="715155"/>
                    <a:pt x="564071" y="719346"/>
                  </a:cubicBezTo>
                  <a:lnTo>
                    <a:pt x="564071" y="719346"/>
                  </a:lnTo>
                  <a:close/>
                  <a:moveTo>
                    <a:pt x="566166" y="720584"/>
                  </a:moveTo>
                  <a:cubicBezTo>
                    <a:pt x="566357" y="720203"/>
                    <a:pt x="566261" y="719918"/>
                    <a:pt x="566357" y="719441"/>
                  </a:cubicBezTo>
                  <a:cubicBezTo>
                    <a:pt x="565881" y="719346"/>
                    <a:pt x="565118" y="719346"/>
                    <a:pt x="564642" y="719251"/>
                  </a:cubicBezTo>
                  <a:cubicBezTo>
                    <a:pt x="564642" y="719727"/>
                    <a:pt x="564547" y="720108"/>
                    <a:pt x="564547" y="720489"/>
                  </a:cubicBezTo>
                  <a:cubicBezTo>
                    <a:pt x="565118" y="720584"/>
                    <a:pt x="565690" y="720584"/>
                    <a:pt x="566166" y="720584"/>
                  </a:cubicBezTo>
                  <a:lnTo>
                    <a:pt x="566166" y="720584"/>
                  </a:lnTo>
                  <a:close/>
                  <a:moveTo>
                    <a:pt x="541973" y="687152"/>
                  </a:moveTo>
                  <a:cubicBezTo>
                    <a:pt x="543878" y="687247"/>
                    <a:pt x="544830" y="688199"/>
                    <a:pt x="544639" y="690200"/>
                  </a:cubicBezTo>
                  <a:cubicBezTo>
                    <a:pt x="542925" y="690581"/>
                    <a:pt x="542734" y="690485"/>
                    <a:pt x="541306" y="689914"/>
                  </a:cubicBezTo>
                  <a:cubicBezTo>
                    <a:pt x="541020" y="688676"/>
                    <a:pt x="541497" y="687723"/>
                    <a:pt x="541973" y="687152"/>
                  </a:cubicBezTo>
                  <a:lnTo>
                    <a:pt x="541973" y="687152"/>
                  </a:lnTo>
                  <a:close/>
                  <a:moveTo>
                    <a:pt x="398050" y="616952"/>
                  </a:moveTo>
                  <a:cubicBezTo>
                    <a:pt x="397478" y="616952"/>
                    <a:pt x="397288" y="616952"/>
                    <a:pt x="396907" y="616952"/>
                  </a:cubicBezTo>
                  <a:cubicBezTo>
                    <a:pt x="397002" y="616476"/>
                    <a:pt x="397002" y="616190"/>
                    <a:pt x="397002" y="615809"/>
                  </a:cubicBezTo>
                  <a:cubicBezTo>
                    <a:pt x="397383" y="615809"/>
                    <a:pt x="397764" y="615905"/>
                    <a:pt x="398145" y="615905"/>
                  </a:cubicBezTo>
                  <a:cubicBezTo>
                    <a:pt x="398050" y="616286"/>
                    <a:pt x="397955" y="616667"/>
                    <a:pt x="398050" y="616952"/>
                  </a:cubicBezTo>
                  <a:lnTo>
                    <a:pt x="398050" y="616952"/>
                  </a:lnTo>
                  <a:close/>
                  <a:moveTo>
                    <a:pt x="179737" y="574852"/>
                  </a:moveTo>
                  <a:cubicBezTo>
                    <a:pt x="180308" y="575042"/>
                    <a:pt x="180880" y="575042"/>
                    <a:pt x="181451" y="574947"/>
                  </a:cubicBezTo>
                  <a:cubicBezTo>
                    <a:pt x="182023" y="579138"/>
                    <a:pt x="177355" y="577328"/>
                    <a:pt x="179737" y="574852"/>
                  </a:cubicBezTo>
                  <a:lnTo>
                    <a:pt x="179737" y="574852"/>
                  </a:lnTo>
                  <a:close/>
                  <a:moveTo>
                    <a:pt x="181642" y="580853"/>
                  </a:moveTo>
                  <a:cubicBezTo>
                    <a:pt x="183071" y="580757"/>
                    <a:pt x="183738" y="579519"/>
                    <a:pt x="184118" y="578186"/>
                  </a:cubicBezTo>
                  <a:cubicBezTo>
                    <a:pt x="182118" y="577614"/>
                    <a:pt x="181546" y="578852"/>
                    <a:pt x="181642" y="580853"/>
                  </a:cubicBezTo>
                  <a:lnTo>
                    <a:pt x="181642" y="580853"/>
                  </a:lnTo>
                  <a:close/>
                  <a:moveTo>
                    <a:pt x="176213" y="583424"/>
                  </a:moveTo>
                  <a:cubicBezTo>
                    <a:pt x="175832" y="581424"/>
                    <a:pt x="177641" y="582472"/>
                    <a:pt x="178689" y="582281"/>
                  </a:cubicBezTo>
                  <a:cubicBezTo>
                    <a:pt x="178403" y="583234"/>
                    <a:pt x="177546" y="583520"/>
                    <a:pt x="176213" y="583424"/>
                  </a:cubicBezTo>
                  <a:lnTo>
                    <a:pt x="176213" y="583424"/>
                  </a:lnTo>
                  <a:close/>
                  <a:moveTo>
                    <a:pt x="170593" y="583424"/>
                  </a:moveTo>
                  <a:cubicBezTo>
                    <a:pt x="170021" y="583139"/>
                    <a:pt x="169926" y="582758"/>
                    <a:pt x="169450" y="582758"/>
                  </a:cubicBezTo>
                  <a:cubicBezTo>
                    <a:pt x="169736" y="582281"/>
                    <a:pt x="170117" y="582186"/>
                    <a:pt x="170212" y="581710"/>
                  </a:cubicBezTo>
                  <a:cubicBezTo>
                    <a:pt x="170593" y="581805"/>
                    <a:pt x="170688" y="582281"/>
                    <a:pt x="171260" y="582377"/>
                  </a:cubicBezTo>
                  <a:cubicBezTo>
                    <a:pt x="171069" y="582662"/>
                    <a:pt x="170593" y="582758"/>
                    <a:pt x="170593" y="583424"/>
                  </a:cubicBezTo>
                  <a:lnTo>
                    <a:pt x="170593" y="583424"/>
                  </a:lnTo>
                  <a:close/>
                  <a:moveTo>
                    <a:pt x="100870" y="580853"/>
                  </a:moveTo>
                  <a:cubicBezTo>
                    <a:pt x="100965" y="580376"/>
                    <a:pt x="101537" y="580376"/>
                    <a:pt x="101632" y="579710"/>
                  </a:cubicBezTo>
                  <a:cubicBezTo>
                    <a:pt x="102013" y="579710"/>
                    <a:pt x="102394" y="579805"/>
                    <a:pt x="102775" y="579805"/>
                  </a:cubicBezTo>
                  <a:cubicBezTo>
                    <a:pt x="102870" y="581043"/>
                    <a:pt x="101822" y="580757"/>
                    <a:pt x="100870" y="580853"/>
                  </a:cubicBezTo>
                  <a:lnTo>
                    <a:pt x="100870" y="580853"/>
                  </a:lnTo>
                  <a:close/>
                  <a:moveTo>
                    <a:pt x="170212" y="432263"/>
                  </a:moveTo>
                  <a:cubicBezTo>
                    <a:pt x="171069" y="431501"/>
                    <a:pt x="172307" y="431405"/>
                    <a:pt x="173736" y="431501"/>
                  </a:cubicBezTo>
                  <a:cubicBezTo>
                    <a:pt x="173546" y="434072"/>
                    <a:pt x="172498" y="431977"/>
                    <a:pt x="170212" y="432263"/>
                  </a:cubicBezTo>
                  <a:lnTo>
                    <a:pt x="170212" y="432263"/>
                  </a:lnTo>
                  <a:close/>
                  <a:moveTo>
                    <a:pt x="331661" y="33356"/>
                  </a:moveTo>
                  <a:cubicBezTo>
                    <a:pt x="330613" y="33260"/>
                    <a:pt x="329470" y="33165"/>
                    <a:pt x="328232" y="33070"/>
                  </a:cubicBezTo>
                  <a:cubicBezTo>
                    <a:pt x="323088" y="26021"/>
                    <a:pt x="316706" y="19925"/>
                    <a:pt x="311468" y="12877"/>
                  </a:cubicBezTo>
                  <a:cubicBezTo>
                    <a:pt x="311658" y="11924"/>
                    <a:pt x="311658" y="10972"/>
                    <a:pt x="311753" y="10019"/>
                  </a:cubicBezTo>
                  <a:cubicBezTo>
                    <a:pt x="308706" y="11734"/>
                    <a:pt x="308324" y="7638"/>
                    <a:pt x="305753" y="7257"/>
                  </a:cubicBezTo>
                  <a:cubicBezTo>
                    <a:pt x="301180" y="6495"/>
                    <a:pt x="299561" y="9734"/>
                    <a:pt x="296133" y="12305"/>
                  </a:cubicBezTo>
                  <a:cubicBezTo>
                    <a:pt x="296037" y="14972"/>
                    <a:pt x="298038" y="15925"/>
                    <a:pt x="297847" y="18687"/>
                  </a:cubicBezTo>
                  <a:cubicBezTo>
                    <a:pt x="293941" y="19925"/>
                    <a:pt x="294037" y="26402"/>
                    <a:pt x="296513" y="28974"/>
                  </a:cubicBezTo>
                  <a:cubicBezTo>
                    <a:pt x="295180" y="34308"/>
                    <a:pt x="293275" y="39833"/>
                    <a:pt x="292989" y="45357"/>
                  </a:cubicBezTo>
                  <a:cubicBezTo>
                    <a:pt x="292798" y="49739"/>
                    <a:pt x="294704" y="54406"/>
                    <a:pt x="293656" y="59549"/>
                  </a:cubicBezTo>
                  <a:cubicBezTo>
                    <a:pt x="292894" y="63264"/>
                    <a:pt x="293370" y="66312"/>
                    <a:pt x="293370" y="69932"/>
                  </a:cubicBezTo>
                  <a:cubicBezTo>
                    <a:pt x="293465" y="77647"/>
                    <a:pt x="290608" y="82124"/>
                    <a:pt x="289846" y="86886"/>
                  </a:cubicBezTo>
                  <a:cubicBezTo>
                    <a:pt x="288798" y="92125"/>
                    <a:pt x="290132" y="97459"/>
                    <a:pt x="289084" y="102888"/>
                  </a:cubicBezTo>
                  <a:cubicBezTo>
                    <a:pt x="288036" y="108794"/>
                    <a:pt x="290322" y="114128"/>
                    <a:pt x="288893" y="119938"/>
                  </a:cubicBezTo>
                  <a:cubicBezTo>
                    <a:pt x="287274" y="127558"/>
                    <a:pt x="286988" y="136226"/>
                    <a:pt x="285465" y="143179"/>
                  </a:cubicBezTo>
                  <a:cubicBezTo>
                    <a:pt x="284226" y="143274"/>
                    <a:pt x="283750" y="144227"/>
                    <a:pt x="282988" y="144703"/>
                  </a:cubicBezTo>
                  <a:cubicBezTo>
                    <a:pt x="282893" y="146989"/>
                    <a:pt x="282702" y="149180"/>
                    <a:pt x="282512" y="151466"/>
                  </a:cubicBezTo>
                  <a:cubicBezTo>
                    <a:pt x="282226" y="153085"/>
                    <a:pt x="279749" y="152037"/>
                    <a:pt x="280035" y="154133"/>
                  </a:cubicBezTo>
                  <a:cubicBezTo>
                    <a:pt x="282512" y="156800"/>
                    <a:pt x="282416" y="163277"/>
                    <a:pt x="280225" y="166801"/>
                  </a:cubicBezTo>
                  <a:cubicBezTo>
                    <a:pt x="283178" y="172516"/>
                    <a:pt x="280797" y="178326"/>
                    <a:pt x="279845" y="185660"/>
                  </a:cubicBezTo>
                  <a:cubicBezTo>
                    <a:pt x="273844" y="190804"/>
                    <a:pt x="274415" y="203377"/>
                    <a:pt x="273748" y="212521"/>
                  </a:cubicBezTo>
                  <a:cubicBezTo>
                    <a:pt x="274415" y="213569"/>
                    <a:pt x="275368" y="214045"/>
                    <a:pt x="275273" y="215664"/>
                  </a:cubicBezTo>
                  <a:cubicBezTo>
                    <a:pt x="272510" y="219188"/>
                    <a:pt x="271177" y="224427"/>
                    <a:pt x="269081" y="228713"/>
                  </a:cubicBezTo>
                  <a:cubicBezTo>
                    <a:pt x="269463" y="230333"/>
                    <a:pt x="270415" y="231190"/>
                    <a:pt x="270510" y="232904"/>
                  </a:cubicBezTo>
                  <a:cubicBezTo>
                    <a:pt x="268700" y="238143"/>
                    <a:pt x="266415" y="242429"/>
                    <a:pt x="264128" y="248335"/>
                  </a:cubicBezTo>
                  <a:cubicBezTo>
                    <a:pt x="265843" y="250240"/>
                    <a:pt x="266224" y="253383"/>
                    <a:pt x="267653" y="255574"/>
                  </a:cubicBezTo>
                  <a:cubicBezTo>
                    <a:pt x="264223" y="257860"/>
                    <a:pt x="265938" y="263194"/>
                    <a:pt x="266795" y="266432"/>
                  </a:cubicBezTo>
                  <a:cubicBezTo>
                    <a:pt x="264128" y="273290"/>
                    <a:pt x="260223" y="280434"/>
                    <a:pt x="255461" y="286721"/>
                  </a:cubicBezTo>
                  <a:cubicBezTo>
                    <a:pt x="255747" y="291483"/>
                    <a:pt x="253746" y="293293"/>
                    <a:pt x="253460" y="297484"/>
                  </a:cubicBezTo>
                  <a:cubicBezTo>
                    <a:pt x="248888" y="299675"/>
                    <a:pt x="249269" y="307390"/>
                    <a:pt x="240316" y="304532"/>
                  </a:cubicBezTo>
                  <a:cubicBezTo>
                    <a:pt x="237554" y="305866"/>
                    <a:pt x="235458" y="307771"/>
                    <a:pt x="230886" y="307104"/>
                  </a:cubicBezTo>
                  <a:cubicBezTo>
                    <a:pt x="230505" y="307961"/>
                    <a:pt x="231363" y="310152"/>
                    <a:pt x="230029" y="309962"/>
                  </a:cubicBezTo>
                  <a:cubicBezTo>
                    <a:pt x="227743" y="309866"/>
                    <a:pt x="227076" y="308723"/>
                    <a:pt x="224504" y="308914"/>
                  </a:cubicBezTo>
                  <a:cubicBezTo>
                    <a:pt x="217837" y="309390"/>
                    <a:pt x="217837" y="317296"/>
                    <a:pt x="209074" y="315200"/>
                  </a:cubicBezTo>
                  <a:cubicBezTo>
                    <a:pt x="207455" y="315105"/>
                    <a:pt x="207836" y="317391"/>
                    <a:pt x="206026" y="317105"/>
                  </a:cubicBezTo>
                  <a:cubicBezTo>
                    <a:pt x="200025" y="316915"/>
                    <a:pt x="194691" y="317677"/>
                    <a:pt x="194024" y="323678"/>
                  </a:cubicBezTo>
                  <a:cubicBezTo>
                    <a:pt x="192405" y="324916"/>
                    <a:pt x="189452" y="324440"/>
                    <a:pt x="186595" y="324249"/>
                  </a:cubicBezTo>
                  <a:cubicBezTo>
                    <a:pt x="185166" y="324154"/>
                    <a:pt x="185547" y="326345"/>
                    <a:pt x="184118" y="326249"/>
                  </a:cubicBezTo>
                  <a:cubicBezTo>
                    <a:pt x="178213" y="324535"/>
                    <a:pt x="176308" y="327488"/>
                    <a:pt x="172021" y="327678"/>
                  </a:cubicBezTo>
                  <a:cubicBezTo>
                    <a:pt x="170593" y="328821"/>
                    <a:pt x="170307" y="331298"/>
                    <a:pt x="168212" y="331964"/>
                  </a:cubicBezTo>
                  <a:cubicBezTo>
                    <a:pt x="165354" y="331679"/>
                    <a:pt x="162592" y="331583"/>
                    <a:pt x="159639" y="331298"/>
                  </a:cubicBezTo>
                  <a:cubicBezTo>
                    <a:pt x="158591" y="333488"/>
                    <a:pt x="156210" y="334250"/>
                    <a:pt x="154686" y="336060"/>
                  </a:cubicBezTo>
                  <a:cubicBezTo>
                    <a:pt x="152400" y="335870"/>
                    <a:pt x="150209" y="335774"/>
                    <a:pt x="147923" y="335489"/>
                  </a:cubicBezTo>
                  <a:cubicBezTo>
                    <a:pt x="146113" y="336441"/>
                    <a:pt x="145256" y="338346"/>
                    <a:pt x="142018" y="337394"/>
                  </a:cubicBezTo>
                  <a:cubicBezTo>
                    <a:pt x="141446" y="339299"/>
                    <a:pt x="139922" y="339965"/>
                    <a:pt x="137255" y="339394"/>
                  </a:cubicBezTo>
                  <a:cubicBezTo>
                    <a:pt x="136493" y="340156"/>
                    <a:pt x="136493" y="341870"/>
                    <a:pt x="134779" y="341394"/>
                  </a:cubicBezTo>
                  <a:cubicBezTo>
                    <a:pt x="133350" y="341299"/>
                    <a:pt x="131826" y="341108"/>
                    <a:pt x="130302" y="341013"/>
                  </a:cubicBezTo>
                  <a:cubicBezTo>
                    <a:pt x="128588" y="343775"/>
                    <a:pt x="124206" y="343490"/>
                    <a:pt x="121825" y="345585"/>
                  </a:cubicBezTo>
                  <a:cubicBezTo>
                    <a:pt x="118872" y="345395"/>
                    <a:pt x="115824" y="345109"/>
                    <a:pt x="112776" y="344823"/>
                  </a:cubicBezTo>
                  <a:cubicBezTo>
                    <a:pt x="111824" y="346823"/>
                    <a:pt x="109919" y="347681"/>
                    <a:pt x="108490" y="349109"/>
                  </a:cubicBezTo>
                  <a:cubicBezTo>
                    <a:pt x="100965" y="347204"/>
                    <a:pt x="99060" y="352157"/>
                    <a:pt x="91250" y="350062"/>
                  </a:cubicBezTo>
                  <a:cubicBezTo>
                    <a:pt x="90011" y="351300"/>
                    <a:pt x="91059" y="355205"/>
                    <a:pt x="89154" y="355682"/>
                  </a:cubicBezTo>
                  <a:cubicBezTo>
                    <a:pt x="85820" y="353300"/>
                    <a:pt x="77629" y="350348"/>
                    <a:pt x="76486" y="356348"/>
                  </a:cubicBezTo>
                  <a:cubicBezTo>
                    <a:pt x="81344" y="364445"/>
                    <a:pt x="88868" y="370541"/>
                    <a:pt x="94107" y="378351"/>
                  </a:cubicBezTo>
                  <a:cubicBezTo>
                    <a:pt x="100013" y="379875"/>
                    <a:pt x="102299" y="384542"/>
                    <a:pt x="105442" y="388352"/>
                  </a:cubicBezTo>
                  <a:cubicBezTo>
                    <a:pt x="104489" y="394353"/>
                    <a:pt x="109157" y="392734"/>
                    <a:pt x="112395" y="394067"/>
                  </a:cubicBezTo>
                  <a:cubicBezTo>
                    <a:pt x="112014" y="395306"/>
                    <a:pt x="111443" y="396639"/>
                    <a:pt x="111443" y="398544"/>
                  </a:cubicBezTo>
                  <a:cubicBezTo>
                    <a:pt x="114491" y="402068"/>
                    <a:pt x="120872" y="403497"/>
                    <a:pt x="125540" y="401306"/>
                  </a:cubicBezTo>
                  <a:cubicBezTo>
                    <a:pt x="125730" y="402830"/>
                    <a:pt x="125254" y="406069"/>
                    <a:pt x="128016" y="406545"/>
                  </a:cubicBezTo>
                  <a:cubicBezTo>
                    <a:pt x="129350" y="406259"/>
                    <a:pt x="129159" y="404164"/>
                    <a:pt x="131159" y="404640"/>
                  </a:cubicBezTo>
                  <a:cubicBezTo>
                    <a:pt x="130778" y="408069"/>
                    <a:pt x="134303" y="408164"/>
                    <a:pt x="133921" y="411689"/>
                  </a:cubicBezTo>
                  <a:cubicBezTo>
                    <a:pt x="136398" y="412165"/>
                    <a:pt x="136874" y="410165"/>
                    <a:pt x="139732" y="411022"/>
                  </a:cubicBezTo>
                  <a:cubicBezTo>
                    <a:pt x="141446" y="413213"/>
                    <a:pt x="139637" y="415594"/>
                    <a:pt x="141446" y="417975"/>
                  </a:cubicBezTo>
                  <a:cubicBezTo>
                    <a:pt x="140494" y="418547"/>
                    <a:pt x="139160" y="418547"/>
                    <a:pt x="138398" y="419499"/>
                  </a:cubicBezTo>
                  <a:cubicBezTo>
                    <a:pt x="143732" y="420071"/>
                    <a:pt x="154019" y="419690"/>
                    <a:pt x="156305" y="424262"/>
                  </a:cubicBezTo>
                  <a:cubicBezTo>
                    <a:pt x="159734" y="424738"/>
                    <a:pt x="163163" y="425119"/>
                    <a:pt x="165068" y="423785"/>
                  </a:cubicBezTo>
                  <a:cubicBezTo>
                    <a:pt x="167354" y="425976"/>
                    <a:pt x="166973" y="427500"/>
                    <a:pt x="166116" y="431310"/>
                  </a:cubicBezTo>
                  <a:cubicBezTo>
                    <a:pt x="169069" y="431405"/>
                    <a:pt x="169069" y="431405"/>
                    <a:pt x="168402" y="433787"/>
                  </a:cubicBezTo>
                  <a:cubicBezTo>
                    <a:pt x="176213" y="434930"/>
                    <a:pt x="182594" y="434358"/>
                    <a:pt x="189357" y="434358"/>
                  </a:cubicBezTo>
                  <a:cubicBezTo>
                    <a:pt x="190024" y="435025"/>
                    <a:pt x="189929" y="436454"/>
                    <a:pt x="189643" y="437787"/>
                  </a:cubicBezTo>
                  <a:cubicBezTo>
                    <a:pt x="191358" y="437978"/>
                    <a:pt x="193167" y="438073"/>
                    <a:pt x="194786" y="438263"/>
                  </a:cubicBezTo>
                  <a:cubicBezTo>
                    <a:pt x="197930" y="436930"/>
                    <a:pt x="196025" y="433501"/>
                    <a:pt x="199644" y="433406"/>
                  </a:cubicBezTo>
                  <a:cubicBezTo>
                    <a:pt x="200025" y="435120"/>
                    <a:pt x="197930" y="434263"/>
                    <a:pt x="198311" y="436073"/>
                  </a:cubicBezTo>
                  <a:cubicBezTo>
                    <a:pt x="202502" y="437501"/>
                    <a:pt x="202788" y="434263"/>
                    <a:pt x="205930" y="434453"/>
                  </a:cubicBezTo>
                  <a:cubicBezTo>
                    <a:pt x="208407" y="434168"/>
                    <a:pt x="206597" y="437120"/>
                    <a:pt x="209074" y="436930"/>
                  </a:cubicBezTo>
                  <a:cubicBezTo>
                    <a:pt x="210503" y="436644"/>
                    <a:pt x="210979" y="435406"/>
                    <a:pt x="211741" y="434263"/>
                  </a:cubicBezTo>
                  <a:cubicBezTo>
                    <a:pt x="210693" y="432263"/>
                    <a:pt x="205645" y="433882"/>
                    <a:pt x="206788" y="429881"/>
                  </a:cubicBezTo>
                  <a:cubicBezTo>
                    <a:pt x="208026" y="428262"/>
                    <a:pt x="210693" y="428262"/>
                    <a:pt x="212789" y="427500"/>
                  </a:cubicBezTo>
                  <a:cubicBezTo>
                    <a:pt x="213932" y="429881"/>
                    <a:pt x="215170" y="432072"/>
                    <a:pt x="216218" y="434644"/>
                  </a:cubicBezTo>
                  <a:cubicBezTo>
                    <a:pt x="212693" y="436644"/>
                    <a:pt x="212027" y="442073"/>
                    <a:pt x="209074" y="444931"/>
                  </a:cubicBezTo>
                  <a:cubicBezTo>
                    <a:pt x="208788" y="447884"/>
                    <a:pt x="211169" y="448646"/>
                    <a:pt x="211455" y="451503"/>
                  </a:cubicBezTo>
                  <a:cubicBezTo>
                    <a:pt x="206978" y="457123"/>
                    <a:pt x="204978" y="461981"/>
                    <a:pt x="202597" y="469505"/>
                  </a:cubicBezTo>
                  <a:cubicBezTo>
                    <a:pt x="200311" y="470458"/>
                    <a:pt x="199930" y="473506"/>
                    <a:pt x="196501" y="473125"/>
                  </a:cubicBezTo>
                  <a:cubicBezTo>
                    <a:pt x="196215" y="475982"/>
                    <a:pt x="198120" y="476649"/>
                    <a:pt x="198406" y="479030"/>
                  </a:cubicBezTo>
                  <a:cubicBezTo>
                    <a:pt x="196691" y="480935"/>
                    <a:pt x="193739" y="481412"/>
                    <a:pt x="192786" y="484364"/>
                  </a:cubicBezTo>
                  <a:cubicBezTo>
                    <a:pt x="192881" y="486650"/>
                    <a:pt x="194786" y="487222"/>
                    <a:pt x="194120" y="490175"/>
                  </a:cubicBezTo>
                  <a:cubicBezTo>
                    <a:pt x="193263" y="491413"/>
                    <a:pt x="191548" y="491794"/>
                    <a:pt x="189929" y="491984"/>
                  </a:cubicBezTo>
                  <a:cubicBezTo>
                    <a:pt x="188595" y="497604"/>
                    <a:pt x="183832" y="499128"/>
                    <a:pt x="184214" y="506558"/>
                  </a:cubicBezTo>
                  <a:cubicBezTo>
                    <a:pt x="179165" y="509415"/>
                    <a:pt x="175260" y="513797"/>
                    <a:pt x="171355" y="518178"/>
                  </a:cubicBezTo>
                  <a:cubicBezTo>
                    <a:pt x="171164" y="519512"/>
                    <a:pt x="170974" y="520845"/>
                    <a:pt x="171641" y="521607"/>
                  </a:cubicBezTo>
                  <a:cubicBezTo>
                    <a:pt x="171069" y="523131"/>
                    <a:pt x="168688" y="522750"/>
                    <a:pt x="168497" y="524750"/>
                  </a:cubicBezTo>
                  <a:cubicBezTo>
                    <a:pt x="168402" y="526084"/>
                    <a:pt x="168307" y="527322"/>
                    <a:pt x="168212" y="528846"/>
                  </a:cubicBezTo>
                  <a:cubicBezTo>
                    <a:pt x="165735" y="531608"/>
                    <a:pt x="161544" y="532751"/>
                    <a:pt x="159639" y="536085"/>
                  </a:cubicBezTo>
                  <a:cubicBezTo>
                    <a:pt x="156305" y="536561"/>
                    <a:pt x="153638" y="537895"/>
                    <a:pt x="154019" y="542467"/>
                  </a:cubicBezTo>
                  <a:cubicBezTo>
                    <a:pt x="150971" y="546467"/>
                    <a:pt x="146018" y="549801"/>
                    <a:pt x="139827" y="548277"/>
                  </a:cubicBezTo>
                  <a:cubicBezTo>
                    <a:pt x="139446" y="551039"/>
                    <a:pt x="137732" y="552468"/>
                    <a:pt x="137065" y="554945"/>
                  </a:cubicBezTo>
                  <a:cubicBezTo>
                    <a:pt x="131350" y="554945"/>
                    <a:pt x="128873" y="558469"/>
                    <a:pt x="125159" y="560945"/>
                  </a:cubicBezTo>
                  <a:cubicBezTo>
                    <a:pt x="125063" y="564279"/>
                    <a:pt x="124206" y="568184"/>
                    <a:pt x="124968" y="570661"/>
                  </a:cubicBezTo>
                  <a:cubicBezTo>
                    <a:pt x="123825" y="569708"/>
                    <a:pt x="122968" y="568661"/>
                    <a:pt x="122206" y="567422"/>
                  </a:cubicBezTo>
                  <a:cubicBezTo>
                    <a:pt x="122301" y="566660"/>
                    <a:pt x="124873" y="565803"/>
                    <a:pt x="122396" y="565708"/>
                  </a:cubicBezTo>
                  <a:cubicBezTo>
                    <a:pt x="118015" y="564851"/>
                    <a:pt x="117253" y="568375"/>
                    <a:pt x="112586" y="567232"/>
                  </a:cubicBezTo>
                  <a:cubicBezTo>
                    <a:pt x="112109" y="569137"/>
                    <a:pt x="113443" y="569137"/>
                    <a:pt x="112395" y="570185"/>
                  </a:cubicBezTo>
                  <a:cubicBezTo>
                    <a:pt x="108776" y="568375"/>
                    <a:pt x="107347" y="573995"/>
                    <a:pt x="102870" y="573328"/>
                  </a:cubicBezTo>
                  <a:cubicBezTo>
                    <a:pt x="102108" y="575042"/>
                    <a:pt x="102965" y="575519"/>
                    <a:pt x="102489" y="577900"/>
                  </a:cubicBezTo>
                  <a:cubicBezTo>
                    <a:pt x="100775" y="577614"/>
                    <a:pt x="99632" y="578090"/>
                    <a:pt x="98965" y="580472"/>
                  </a:cubicBezTo>
                  <a:cubicBezTo>
                    <a:pt x="93440" y="579519"/>
                    <a:pt x="89440" y="580186"/>
                    <a:pt x="85630" y="581138"/>
                  </a:cubicBezTo>
                  <a:cubicBezTo>
                    <a:pt x="85249" y="587615"/>
                    <a:pt x="78962" y="584091"/>
                    <a:pt x="74581" y="584948"/>
                  </a:cubicBezTo>
                  <a:cubicBezTo>
                    <a:pt x="73438" y="587139"/>
                    <a:pt x="72962" y="590187"/>
                    <a:pt x="70009" y="590282"/>
                  </a:cubicBezTo>
                  <a:cubicBezTo>
                    <a:pt x="61436" y="587901"/>
                    <a:pt x="59912" y="597902"/>
                    <a:pt x="53245" y="599807"/>
                  </a:cubicBezTo>
                  <a:cubicBezTo>
                    <a:pt x="50863" y="600188"/>
                    <a:pt x="49911" y="598855"/>
                    <a:pt x="47625" y="598855"/>
                  </a:cubicBezTo>
                  <a:cubicBezTo>
                    <a:pt x="45529" y="603046"/>
                    <a:pt x="42291" y="605713"/>
                    <a:pt x="35719" y="604856"/>
                  </a:cubicBezTo>
                  <a:cubicBezTo>
                    <a:pt x="34100" y="606094"/>
                    <a:pt x="33528" y="608856"/>
                    <a:pt x="30861" y="609047"/>
                  </a:cubicBezTo>
                  <a:cubicBezTo>
                    <a:pt x="29242" y="609047"/>
                    <a:pt x="29146" y="607618"/>
                    <a:pt x="27527" y="607618"/>
                  </a:cubicBezTo>
                  <a:cubicBezTo>
                    <a:pt x="22955" y="611618"/>
                    <a:pt x="15240" y="611904"/>
                    <a:pt x="11335" y="616667"/>
                  </a:cubicBezTo>
                  <a:cubicBezTo>
                    <a:pt x="9906" y="616476"/>
                    <a:pt x="8668" y="616476"/>
                    <a:pt x="7906" y="616952"/>
                  </a:cubicBezTo>
                  <a:cubicBezTo>
                    <a:pt x="7715" y="617429"/>
                    <a:pt x="7715" y="618095"/>
                    <a:pt x="7144" y="618095"/>
                  </a:cubicBezTo>
                  <a:cubicBezTo>
                    <a:pt x="7334" y="623620"/>
                    <a:pt x="14288" y="621620"/>
                    <a:pt x="17621" y="622286"/>
                  </a:cubicBezTo>
                  <a:cubicBezTo>
                    <a:pt x="17717" y="625049"/>
                    <a:pt x="15050" y="621143"/>
                    <a:pt x="14669" y="623715"/>
                  </a:cubicBezTo>
                  <a:cubicBezTo>
                    <a:pt x="16193" y="626192"/>
                    <a:pt x="24479" y="623144"/>
                    <a:pt x="26670" y="626382"/>
                  </a:cubicBezTo>
                  <a:cubicBezTo>
                    <a:pt x="27242" y="628097"/>
                    <a:pt x="25718" y="628763"/>
                    <a:pt x="26765" y="630383"/>
                  </a:cubicBezTo>
                  <a:cubicBezTo>
                    <a:pt x="30956" y="630859"/>
                    <a:pt x="31337" y="627144"/>
                    <a:pt x="33623" y="625144"/>
                  </a:cubicBezTo>
                  <a:cubicBezTo>
                    <a:pt x="35147" y="624287"/>
                    <a:pt x="38957" y="625049"/>
                    <a:pt x="40481" y="625811"/>
                  </a:cubicBezTo>
                  <a:cubicBezTo>
                    <a:pt x="40291" y="627239"/>
                    <a:pt x="40196" y="628478"/>
                    <a:pt x="40767" y="629240"/>
                  </a:cubicBezTo>
                  <a:cubicBezTo>
                    <a:pt x="43529" y="629430"/>
                    <a:pt x="46006" y="629621"/>
                    <a:pt x="48863" y="629716"/>
                  </a:cubicBezTo>
                  <a:cubicBezTo>
                    <a:pt x="49435" y="627430"/>
                    <a:pt x="46196" y="628478"/>
                    <a:pt x="46768" y="626192"/>
                  </a:cubicBezTo>
                  <a:cubicBezTo>
                    <a:pt x="47625" y="625811"/>
                    <a:pt x="47054" y="624001"/>
                    <a:pt x="48101" y="624001"/>
                  </a:cubicBezTo>
                  <a:cubicBezTo>
                    <a:pt x="54293" y="624668"/>
                    <a:pt x="61913" y="630668"/>
                    <a:pt x="68009" y="625525"/>
                  </a:cubicBezTo>
                  <a:cubicBezTo>
                    <a:pt x="69247" y="626668"/>
                    <a:pt x="72580" y="626192"/>
                    <a:pt x="74771" y="626573"/>
                  </a:cubicBezTo>
                  <a:cubicBezTo>
                    <a:pt x="74581" y="627335"/>
                    <a:pt x="73914" y="627620"/>
                    <a:pt x="74009" y="628859"/>
                  </a:cubicBezTo>
                  <a:cubicBezTo>
                    <a:pt x="76391" y="628001"/>
                    <a:pt x="77343" y="624763"/>
                    <a:pt x="81820" y="624953"/>
                  </a:cubicBezTo>
                  <a:cubicBezTo>
                    <a:pt x="81725" y="625715"/>
                    <a:pt x="81629" y="626477"/>
                    <a:pt x="81629" y="627144"/>
                  </a:cubicBezTo>
                  <a:cubicBezTo>
                    <a:pt x="87249" y="628763"/>
                    <a:pt x="88678" y="625430"/>
                    <a:pt x="91630" y="623906"/>
                  </a:cubicBezTo>
                  <a:cubicBezTo>
                    <a:pt x="93821" y="625715"/>
                    <a:pt x="97155" y="626763"/>
                    <a:pt x="100775" y="625811"/>
                  </a:cubicBezTo>
                  <a:cubicBezTo>
                    <a:pt x="100679" y="624001"/>
                    <a:pt x="101822" y="623906"/>
                    <a:pt x="101727" y="621905"/>
                  </a:cubicBezTo>
                  <a:cubicBezTo>
                    <a:pt x="104204" y="621429"/>
                    <a:pt x="105918" y="620191"/>
                    <a:pt x="109061" y="620762"/>
                  </a:cubicBezTo>
                  <a:cubicBezTo>
                    <a:pt x="112871" y="616000"/>
                    <a:pt x="121539" y="617143"/>
                    <a:pt x="125159" y="612380"/>
                  </a:cubicBezTo>
                  <a:cubicBezTo>
                    <a:pt x="130207" y="611428"/>
                    <a:pt x="136112" y="611428"/>
                    <a:pt x="140970" y="610094"/>
                  </a:cubicBezTo>
                  <a:cubicBezTo>
                    <a:pt x="142304" y="607142"/>
                    <a:pt x="143351" y="600760"/>
                    <a:pt x="148209" y="603808"/>
                  </a:cubicBezTo>
                  <a:cubicBezTo>
                    <a:pt x="149447" y="602760"/>
                    <a:pt x="150114" y="601141"/>
                    <a:pt x="151829" y="600665"/>
                  </a:cubicBezTo>
                  <a:cubicBezTo>
                    <a:pt x="154019" y="601236"/>
                    <a:pt x="155543" y="602093"/>
                    <a:pt x="157925" y="602284"/>
                  </a:cubicBezTo>
                  <a:cubicBezTo>
                    <a:pt x="157353" y="599045"/>
                    <a:pt x="160877" y="600855"/>
                    <a:pt x="163354" y="599903"/>
                  </a:cubicBezTo>
                  <a:cubicBezTo>
                    <a:pt x="163640" y="597998"/>
                    <a:pt x="162496" y="597331"/>
                    <a:pt x="163163" y="595235"/>
                  </a:cubicBezTo>
                  <a:cubicBezTo>
                    <a:pt x="164973" y="594950"/>
                    <a:pt x="164878" y="596474"/>
                    <a:pt x="165926" y="595521"/>
                  </a:cubicBezTo>
                  <a:cubicBezTo>
                    <a:pt x="166211" y="594473"/>
                    <a:pt x="165449" y="594188"/>
                    <a:pt x="165545" y="593235"/>
                  </a:cubicBezTo>
                  <a:cubicBezTo>
                    <a:pt x="166592" y="593330"/>
                    <a:pt x="167545" y="593426"/>
                    <a:pt x="168497" y="593426"/>
                  </a:cubicBezTo>
                  <a:cubicBezTo>
                    <a:pt x="168783" y="590949"/>
                    <a:pt x="168878" y="588473"/>
                    <a:pt x="169164" y="586091"/>
                  </a:cubicBezTo>
                  <a:cubicBezTo>
                    <a:pt x="170498" y="586472"/>
                    <a:pt x="171641" y="587044"/>
                    <a:pt x="173546" y="586949"/>
                  </a:cubicBezTo>
                  <a:cubicBezTo>
                    <a:pt x="173165" y="583710"/>
                    <a:pt x="177451" y="583996"/>
                    <a:pt x="180594" y="585234"/>
                  </a:cubicBezTo>
                  <a:cubicBezTo>
                    <a:pt x="182213" y="583424"/>
                    <a:pt x="183642" y="581424"/>
                    <a:pt x="186119" y="580472"/>
                  </a:cubicBezTo>
                  <a:cubicBezTo>
                    <a:pt x="186595" y="578662"/>
                    <a:pt x="186119" y="577328"/>
                    <a:pt x="185928" y="575900"/>
                  </a:cubicBezTo>
                  <a:cubicBezTo>
                    <a:pt x="186976" y="574947"/>
                    <a:pt x="187071" y="576376"/>
                    <a:pt x="188786" y="576185"/>
                  </a:cubicBezTo>
                  <a:cubicBezTo>
                    <a:pt x="188405" y="572280"/>
                    <a:pt x="190405" y="574471"/>
                    <a:pt x="191929" y="573614"/>
                  </a:cubicBezTo>
                  <a:cubicBezTo>
                    <a:pt x="192119" y="572375"/>
                    <a:pt x="191262" y="572185"/>
                    <a:pt x="191548" y="571232"/>
                  </a:cubicBezTo>
                  <a:cubicBezTo>
                    <a:pt x="192881" y="571423"/>
                    <a:pt x="193167" y="572280"/>
                    <a:pt x="194406" y="571518"/>
                  </a:cubicBezTo>
                  <a:cubicBezTo>
                    <a:pt x="194882" y="570089"/>
                    <a:pt x="193929" y="567232"/>
                    <a:pt x="195263" y="566851"/>
                  </a:cubicBezTo>
                  <a:cubicBezTo>
                    <a:pt x="196977" y="567708"/>
                    <a:pt x="198977" y="567137"/>
                    <a:pt x="201549" y="567994"/>
                  </a:cubicBezTo>
                  <a:cubicBezTo>
                    <a:pt x="201263" y="565232"/>
                    <a:pt x="198501" y="564660"/>
                    <a:pt x="197358" y="562469"/>
                  </a:cubicBezTo>
                  <a:cubicBezTo>
                    <a:pt x="198597" y="561993"/>
                    <a:pt x="199168" y="560850"/>
                    <a:pt x="200883" y="561136"/>
                  </a:cubicBezTo>
                  <a:cubicBezTo>
                    <a:pt x="200787" y="556564"/>
                    <a:pt x="204025" y="556088"/>
                    <a:pt x="205550" y="553516"/>
                  </a:cubicBezTo>
                  <a:cubicBezTo>
                    <a:pt x="207550" y="553040"/>
                    <a:pt x="207740" y="554468"/>
                    <a:pt x="209455" y="554278"/>
                  </a:cubicBezTo>
                  <a:cubicBezTo>
                    <a:pt x="211074" y="553706"/>
                    <a:pt x="209169" y="551516"/>
                    <a:pt x="210312" y="551516"/>
                  </a:cubicBezTo>
                  <a:cubicBezTo>
                    <a:pt x="216694" y="553611"/>
                    <a:pt x="218694" y="547801"/>
                    <a:pt x="217170" y="542848"/>
                  </a:cubicBezTo>
                  <a:cubicBezTo>
                    <a:pt x="219646" y="541324"/>
                    <a:pt x="220409" y="538085"/>
                    <a:pt x="223933" y="537609"/>
                  </a:cubicBezTo>
                  <a:cubicBezTo>
                    <a:pt x="228315" y="536847"/>
                    <a:pt x="234220" y="540657"/>
                    <a:pt x="239363" y="538847"/>
                  </a:cubicBezTo>
                  <a:cubicBezTo>
                    <a:pt x="239268" y="539800"/>
                    <a:pt x="239173" y="540752"/>
                    <a:pt x="239173" y="541705"/>
                  </a:cubicBezTo>
                  <a:cubicBezTo>
                    <a:pt x="244221" y="542657"/>
                    <a:pt x="246793" y="540657"/>
                    <a:pt x="250127" y="539705"/>
                  </a:cubicBezTo>
                  <a:cubicBezTo>
                    <a:pt x="257270" y="542943"/>
                    <a:pt x="267558" y="543896"/>
                    <a:pt x="277844" y="544658"/>
                  </a:cubicBezTo>
                  <a:cubicBezTo>
                    <a:pt x="278702" y="549706"/>
                    <a:pt x="289750" y="546086"/>
                    <a:pt x="293465" y="548753"/>
                  </a:cubicBezTo>
                  <a:cubicBezTo>
                    <a:pt x="292608" y="550468"/>
                    <a:pt x="290513" y="547229"/>
                    <a:pt x="290417" y="550182"/>
                  </a:cubicBezTo>
                  <a:cubicBezTo>
                    <a:pt x="293275" y="550754"/>
                    <a:pt x="297180" y="550277"/>
                    <a:pt x="298228" y="553611"/>
                  </a:cubicBezTo>
                  <a:cubicBezTo>
                    <a:pt x="306324" y="551325"/>
                    <a:pt x="307467" y="561898"/>
                    <a:pt x="316230" y="559231"/>
                  </a:cubicBezTo>
                  <a:cubicBezTo>
                    <a:pt x="316897" y="559898"/>
                    <a:pt x="317849" y="560850"/>
                    <a:pt x="318231" y="561993"/>
                  </a:cubicBezTo>
                  <a:cubicBezTo>
                    <a:pt x="321469" y="562279"/>
                    <a:pt x="324612" y="562469"/>
                    <a:pt x="327946" y="562755"/>
                  </a:cubicBezTo>
                  <a:cubicBezTo>
                    <a:pt x="330898" y="565327"/>
                    <a:pt x="332994" y="568470"/>
                    <a:pt x="334613" y="571899"/>
                  </a:cubicBezTo>
                  <a:cubicBezTo>
                    <a:pt x="338042" y="573518"/>
                    <a:pt x="340709" y="572756"/>
                    <a:pt x="341662" y="576471"/>
                  </a:cubicBezTo>
                  <a:cubicBezTo>
                    <a:pt x="339852" y="579805"/>
                    <a:pt x="341662" y="583901"/>
                    <a:pt x="345757" y="583710"/>
                  </a:cubicBezTo>
                  <a:cubicBezTo>
                    <a:pt x="346139" y="582853"/>
                    <a:pt x="345281" y="580662"/>
                    <a:pt x="346520" y="580853"/>
                  </a:cubicBezTo>
                  <a:cubicBezTo>
                    <a:pt x="351568" y="580186"/>
                    <a:pt x="351568" y="583996"/>
                    <a:pt x="355378" y="584472"/>
                  </a:cubicBezTo>
                  <a:cubicBezTo>
                    <a:pt x="354139" y="586663"/>
                    <a:pt x="354521" y="590282"/>
                    <a:pt x="354044" y="593521"/>
                  </a:cubicBezTo>
                  <a:cubicBezTo>
                    <a:pt x="356045" y="593807"/>
                    <a:pt x="357854" y="593807"/>
                    <a:pt x="359759" y="593902"/>
                  </a:cubicBezTo>
                  <a:cubicBezTo>
                    <a:pt x="362045" y="592283"/>
                    <a:pt x="362426" y="588377"/>
                    <a:pt x="364998" y="586853"/>
                  </a:cubicBezTo>
                  <a:cubicBezTo>
                    <a:pt x="366236" y="589711"/>
                    <a:pt x="367855" y="592187"/>
                    <a:pt x="371190" y="593140"/>
                  </a:cubicBezTo>
                  <a:cubicBezTo>
                    <a:pt x="370141" y="597998"/>
                    <a:pt x="368903" y="607142"/>
                    <a:pt x="377190" y="604475"/>
                  </a:cubicBezTo>
                  <a:cubicBezTo>
                    <a:pt x="377095" y="605427"/>
                    <a:pt x="377095" y="606380"/>
                    <a:pt x="377000" y="607332"/>
                  </a:cubicBezTo>
                  <a:cubicBezTo>
                    <a:pt x="380143" y="607427"/>
                    <a:pt x="383763" y="608285"/>
                    <a:pt x="386239" y="607523"/>
                  </a:cubicBezTo>
                  <a:cubicBezTo>
                    <a:pt x="387668" y="609237"/>
                    <a:pt x="389287" y="610952"/>
                    <a:pt x="390240" y="612952"/>
                  </a:cubicBezTo>
                  <a:cubicBezTo>
                    <a:pt x="392811" y="612952"/>
                    <a:pt x="395002" y="607523"/>
                    <a:pt x="397288" y="611333"/>
                  </a:cubicBezTo>
                  <a:cubicBezTo>
                    <a:pt x="395764" y="612857"/>
                    <a:pt x="394907" y="614952"/>
                    <a:pt x="395002" y="618476"/>
                  </a:cubicBezTo>
                  <a:cubicBezTo>
                    <a:pt x="397669" y="618953"/>
                    <a:pt x="399765" y="618762"/>
                    <a:pt x="401860" y="618381"/>
                  </a:cubicBezTo>
                  <a:cubicBezTo>
                    <a:pt x="404336" y="622286"/>
                    <a:pt x="410813" y="622763"/>
                    <a:pt x="410718" y="628859"/>
                  </a:cubicBezTo>
                  <a:cubicBezTo>
                    <a:pt x="412338" y="629049"/>
                    <a:pt x="414433" y="628763"/>
                    <a:pt x="415290" y="629811"/>
                  </a:cubicBezTo>
                  <a:cubicBezTo>
                    <a:pt x="416243" y="629525"/>
                    <a:pt x="415385" y="627049"/>
                    <a:pt x="416719" y="627049"/>
                  </a:cubicBezTo>
                  <a:cubicBezTo>
                    <a:pt x="420910" y="626382"/>
                    <a:pt x="421577" y="628954"/>
                    <a:pt x="423863" y="629906"/>
                  </a:cubicBezTo>
                  <a:cubicBezTo>
                    <a:pt x="426625" y="630287"/>
                    <a:pt x="430530" y="629716"/>
                    <a:pt x="432245" y="631049"/>
                  </a:cubicBezTo>
                  <a:cubicBezTo>
                    <a:pt x="430530" y="636860"/>
                    <a:pt x="433674" y="638384"/>
                    <a:pt x="433674" y="642670"/>
                  </a:cubicBezTo>
                  <a:cubicBezTo>
                    <a:pt x="436150" y="642860"/>
                    <a:pt x="438531" y="642956"/>
                    <a:pt x="441007" y="643146"/>
                  </a:cubicBezTo>
                  <a:cubicBezTo>
                    <a:pt x="439960" y="644956"/>
                    <a:pt x="440341" y="646480"/>
                    <a:pt x="443008" y="646194"/>
                  </a:cubicBezTo>
                  <a:cubicBezTo>
                    <a:pt x="444437" y="644765"/>
                    <a:pt x="442056" y="642098"/>
                    <a:pt x="443484" y="641051"/>
                  </a:cubicBezTo>
                  <a:cubicBezTo>
                    <a:pt x="448913" y="642765"/>
                    <a:pt x="447104" y="650671"/>
                    <a:pt x="455390" y="650004"/>
                  </a:cubicBezTo>
                  <a:cubicBezTo>
                    <a:pt x="458058" y="652004"/>
                    <a:pt x="459010" y="655433"/>
                    <a:pt x="462344" y="656862"/>
                  </a:cubicBezTo>
                  <a:cubicBezTo>
                    <a:pt x="463772" y="657053"/>
                    <a:pt x="465011" y="657148"/>
                    <a:pt x="465773" y="656576"/>
                  </a:cubicBezTo>
                  <a:cubicBezTo>
                    <a:pt x="466916" y="659624"/>
                    <a:pt x="471583" y="659815"/>
                    <a:pt x="473393" y="662291"/>
                  </a:cubicBezTo>
                  <a:cubicBezTo>
                    <a:pt x="475869" y="662958"/>
                    <a:pt x="480632" y="661815"/>
                    <a:pt x="481203" y="664006"/>
                  </a:cubicBezTo>
                  <a:cubicBezTo>
                    <a:pt x="479870" y="665530"/>
                    <a:pt x="478441" y="662958"/>
                    <a:pt x="477203" y="664196"/>
                  </a:cubicBezTo>
                  <a:cubicBezTo>
                    <a:pt x="477203" y="665435"/>
                    <a:pt x="477012" y="666578"/>
                    <a:pt x="476917" y="667721"/>
                  </a:cubicBezTo>
                  <a:cubicBezTo>
                    <a:pt x="481489" y="669149"/>
                    <a:pt x="482727" y="666578"/>
                    <a:pt x="485108" y="665435"/>
                  </a:cubicBezTo>
                  <a:cubicBezTo>
                    <a:pt x="485108" y="664101"/>
                    <a:pt x="484347" y="663244"/>
                    <a:pt x="484823" y="661434"/>
                  </a:cubicBezTo>
                  <a:cubicBezTo>
                    <a:pt x="485584" y="660672"/>
                    <a:pt x="487489" y="661148"/>
                    <a:pt x="488918" y="661148"/>
                  </a:cubicBezTo>
                  <a:cubicBezTo>
                    <a:pt x="489299" y="665339"/>
                    <a:pt x="493109" y="666387"/>
                    <a:pt x="494633" y="669626"/>
                  </a:cubicBezTo>
                  <a:cubicBezTo>
                    <a:pt x="494824" y="673817"/>
                    <a:pt x="498157" y="675341"/>
                    <a:pt x="499586" y="678484"/>
                  </a:cubicBezTo>
                  <a:cubicBezTo>
                    <a:pt x="503301" y="677912"/>
                    <a:pt x="503397" y="680579"/>
                    <a:pt x="505111" y="681818"/>
                  </a:cubicBezTo>
                  <a:cubicBezTo>
                    <a:pt x="507682" y="681246"/>
                    <a:pt x="508731" y="681818"/>
                    <a:pt x="511302" y="682294"/>
                  </a:cubicBezTo>
                  <a:cubicBezTo>
                    <a:pt x="511302" y="683056"/>
                    <a:pt x="511207" y="683818"/>
                    <a:pt x="511112" y="684485"/>
                  </a:cubicBezTo>
                  <a:cubicBezTo>
                    <a:pt x="512826" y="684675"/>
                    <a:pt x="514445" y="684770"/>
                    <a:pt x="516160" y="684961"/>
                  </a:cubicBezTo>
                  <a:cubicBezTo>
                    <a:pt x="518732" y="686294"/>
                    <a:pt x="519113" y="689628"/>
                    <a:pt x="522065" y="691152"/>
                  </a:cubicBezTo>
                  <a:cubicBezTo>
                    <a:pt x="523208" y="691724"/>
                    <a:pt x="525209" y="690962"/>
                    <a:pt x="526638" y="691533"/>
                  </a:cubicBezTo>
                  <a:cubicBezTo>
                    <a:pt x="529400" y="692486"/>
                    <a:pt x="529876" y="695153"/>
                    <a:pt x="530733" y="697534"/>
                  </a:cubicBezTo>
                  <a:cubicBezTo>
                    <a:pt x="531114" y="700201"/>
                    <a:pt x="528638" y="699344"/>
                    <a:pt x="528638" y="701439"/>
                  </a:cubicBezTo>
                  <a:cubicBezTo>
                    <a:pt x="530162" y="705535"/>
                    <a:pt x="536067" y="705630"/>
                    <a:pt x="541973" y="705916"/>
                  </a:cubicBezTo>
                  <a:cubicBezTo>
                    <a:pt x="542925" y="703249"/>
                    <a:pt x="538639" y="704868"/>
                    <a:pt x="538258" y="703344"/>
                  </a:cubicBezTo>
                  <a:cubicBezTo>
                    <a:pt x="540639" y="704201"/>
                    <a:pt x="542734" y="702677"/>
                    <a:pt x="543973" y="703916"/>
                  </a:cubicBezTo>
                  <a:cubicBezTo>
                    <a:pt x="543116" y="705344"/>
                    <a:pt x="543116" y="708107"/>
                    <a:pt x="542734" y="710488"/>
                  </a:cubicBezTo>
                  <a:cubicBezTo>
                    <a:pt x="543687" y="711345"/>
                    <a:pt x="546164" y="710297"/>
                    <a:pt x="548450" y="711059"/>
                  </a:cubicBezTo>
                  <a:cubicBezTo>
                    <a:pt x="547211" y="711917"/>
                    <a:pt x="546449" y="714203"/>
                    <a:pt x="549307" y="714012"/>
                  </a:cubicBezTo>
                  <a:cubicBezTo>
                    <a:pt x="551307" y="713822"/>
                    <a:pt x="548735" y="710869"/>
                    <a:pt x="550164" y="711155"/>
                  </a:cubicBezTo>
                  <a:cubicBezTo>
                    <a:pt x="552641" y="711440"/>
                    <a:pt x="555213" y="711726"/>
                    <a:pt x="556927" y="711059"/>
                  </a:cubicBezTo>
                  <a:cubicBezTo>
                    <a:pt x="556832" y="712202"/>
                    <a:pt x="556832" y="713441"/>
                    <a:pt x="556736" y="714488"/>
                  </a:cubicBezTo>
                  <a:cubicBezTo>
                    <a:pt x="555307" y="714584"/>
                    <a:pt x="556450" y="712393"/>
                    <a:pt x="554546" y="712679"/>
                  </a:cubicBezTo>
                  <a:cubicBezTo>
                    <a:pt x="555022" y="716393"/>
                    <a:pt x="553403" y="717441"/>
                    <a:pt x="551783" y="718679"/>
                  </a:cubicBezTo>
                  <a:cubicBezTo>
                    <a:pt x="553688" y="720394"/>
                    <a:pt x="555307" y="722585"/>
                    <a:pt x="557117" y="724299"/>
                  </a:cubicBezTo>
                  <a:cubicBezTo>
                    <a:pt x="557975" y="723156"/>
                    <a:pt x="561975" y="723918"/>
                    <a:pt x="562833" y="724680"/>
                  </a:cubicBezTo>
                  <a:cubicBezTo>
                    <a:pt x="564547" y="723061"/>
                    <a:pt x="566261" y="720013"/>
                    <a:pt x="568738" y="721156"/>
                  </a:cubicBezTo>
                  <a:cubicBezTo>
                    <a:pt x="569976" y="724775"/>
                    <a:pt x="573119" y="726395"/>
                    <a:pt x="572643" y="729919"/>
                  </a:cubicBezTo>
                  <a:cubicBezTo>
                    <a:pt x="575310" y="733824"/>
                    <a:pt x="581597" y="736586"/>
                    <a:pt x="588264" y="735158"/>
                  </a:cubicBezTo>
                  <a:cubicBezTo>
                    <a:pt x="589598" y="736491"/>
                    <a:pt x="587217" y="737253"/>
                    <a:pt x="588550" y="738587"/>
                  </a:cubicBezTo>
                  <a:cubicBezTo>
                    <a:pt x="593598" y="741920"/>
                    <a:pt x="601599" y="742682"/>
                    <a:pt x="605600" y="746873"/>
                  </a:cubicBezTo>
                  <a:cubicBezTo>
                    <a:pt x="605980" y="745540"/>
                    <a:pt x="608457" y="746778"/>
                    <a:pt x="609600" y="746588"/>
                  </a:cubicBezTo>
                  <a:cubicBezTo>
                    <a:pt x="611029" y="749826"/>
                    <a:pt x="612743" y="752874"/>
                    <a:pt x="618363" y="752398"/>
                  </a:cubicBezTo>
                  <a:cubicBezTo>
                    <a:pt x="617220" y="753350"/>
                    <a:pt x="617791" y="754684"/>
                    <a:pt x="618744" y="755255"/>
                  </a:cubicBezTo>
                  <a:cubicBezTo>
                    <a:pt x="622554" y="755255"/>
                    <a:pt x="619983" y="751445"/>
                    <a:pt x="621030" y="748016"/>
                  </a:cubicBezTo>
                  <a:cubicBezTo>
                    <a:pt x="621982" y="746397"/>
                    <a:pt x="624078" y="746207"/>
                    <a:pt x="623697" y="743159"/>
                  </a:cubicBezTo>
                  <a:cubicBezTo>
                    <a:pt x="626745" y="743921"/>
                    <a:pt x="627126" y="741920"/>
                    <a:pt x="628936" y="741158"/>
                  </a:cubicBezTo>
                  <a:cubicBezTo>
                    <a:pt x="629126" y="738682"/>
                    <a:pt x="629603" y="736110"/>
                    <a:pt x="628936" y="734300"/>
                  </a:cubicBezTo>
                  <a:cubicBezTo>
                    <a:pt x="629603" y="732872"/>
                    <a:pt x="631222" y="732776"/>
                    <a:pt x="632079" y="731633"/>
                  </a:cubicBezTo>
                  <a:cubicBezTo>
                    <a:pt x="633317" y="727157"/>
                    <a:pt x="631222" y="725728"/>
                    <a:pt x="629793" y="723537"/>
                  </a:cubicBezTo>
                  <a:cubicBezTo>
                    <a:pt x="631698" y="721537"/>
                    <a:pt x="629888" y="716298"/>
                    <a:pt x="630936" y="714965"/>
                  </a:cubicBezTo>
                  <a:cubicBezTo>
                    <a:pt x="632365" y="715346"/>
                    <a:pt x="630746" y="718013"/>
                    <a:pt x="632650" y="717917"/>
                  </a:cubicBezTo>
                  <a:cubicBezTo>
                    <a:pt x="633794" y="716870"/>
                    <a:pt x="633317" y="714298"/>
                    <a:pt x="632936" y="712774"/>
                  </a:cubicBezTo>
                  <a:cubicBezTo>
                    <a:pt x="633889" y="712679"/>
                    <a:pt x="634842" y="712869"/>
                    <a:pt x="635794" y="713155"/>
                  </a:cubicBezTo>
                  <a:cubicBezTo>
                    <a:pt x="635222" y="708964"/>
                    <a:pt x="638842" y="709631"/>
                    <a:pt x="639128" y="706392"/>
                  </a:cubicBezTo>
                  <a:cubicBezTo>
                    <a:pt x="638651" y="705154"/>
                    <a:pt x="637032" y="704773"/>
                    <a:pt x="636461" y="703344"/>
                  </a:cubicBezTo>
                  <a:cubicBezTo>
                    <a:pt x="635698" y="699725"/>
                    <a:pt x="639413" y="694200"/>
                    <a:pt x="636175" y="693629"/>
                  </a:cubicBezTo>
                  <a:cubicBezTo>
                    <a:pt x="634555" y="693914"/>
                    <a:pt x="637223" y="696391"/>
                    <a:pt x="634746" y="696391"/>
                  </a:cubicBezTo>
                  <a:cubicBezTo>
                    <a:pt x="634365" y="694486"/>
                    <a:pt x="635698" y="689723"/>
                    <a:pt x="635508" y="686104"/>
                  </a:cubicBezTo>
                  <a:cubicBezTo>
                    <a:pt x="634079" y="684008"/>
                    <a:pt x="629412" y="682580"/>
                    <a:pt x="631507" y="678960"/>
                  </a:cubicBezTo>
                  <a:cubicBezTo>
                    <a:pt x="630746" y="678579"/>
                    <a:pt x="628555" y="679341"/>
                    <a:pt x="628745" y="678103"/>
                  </a:cubicBezTo>
                  <a:cubicBezTo>
                    <a:pt x="629126" y="674102"/>
                    <a:pt x="625412" y="671245"/>
                    <a:pt x="627888" y="667244"/>
                  </a:cubicBezTo>
                  <a:cubicBezTo>
                    <a:pt x="625697" y="667054"/>
                    <a:pt x="626459" y="664482"/>
                    <a:pt x="624650" y="664196"/>
                  </a:cubicBezTo>
                  <a:cubicBezTo>
                    <a:pt x="623792" y="665435"/>
                    <a:pt x="625888" y="666482"/>
                    <a:pt x="624459" y="666387"/>
                  </a:cubicBezTo>
                  <a:cubicBezTo>
                    <a:pt x="621221" y="666197"/>
                    <a:pt x="617791" y="665816"/>
                    <a:pt x="615315" y="666387"/>
                  </a:cubicBezTo>
                  <a:cubicBezTo>
                    <a:pt x="616363" y="662101"/>
                    <a:pt x="613791" y="661244"/>
                    <a:pt x="611219" y="660291"/>
                  </a:cubicBezTo>
                  <a:cubicBezTo>
                    <a:pt x="612172" y="657434"/>
                    <a:pt x="609600" y="657719"/>
                    <a:pt x="609219" y="656100"/>
                  </a:cubicBezTo>
                  <a:cubicBezTo>
                    <a:pt x="610076" y="651623"/>
                    <a:pt x="606267" y="651242"/>
                    <a:pt x="605314" y="648385"/>
                  </a:cubicBezTo>
                  <a:cubicBezTo>
                    <a:pt x="604171" y="648194"/>
                    <a:pt x="602932" y="648194"/>
                    <a:pt x="601789" y="648004"/>
                  </a:cubicBezTo>
                  <a:cubicBezTo>
                    <a:pt x="600551" y="645242"/>
                    <a:pt x="598170" y="643337"/>
                    <a:pt x="596646" y="640860"/>
                  </a:cubicBezTo>
                  <a:cubicBezTo>
                    <a:pt x="595408" y="639622"/>
                    <a:pt x="594170" y="641432"/>
                    <a:pt x="593313" y="639908"/>
                  </a:cubicBezTo>
                  <a:cubicBezTo>
                    <a:pt x="593789" y="638574"/>
                    <a:pt x="594360" y="637431"/>
                    <a:pt x="594265" y="635336"/>
                  </a:cubicBezTo>
                  <a:cubicBezTo>
                    <a:pt x="591217" y="636002"/>
                    <a:pt x="588645" y="634097"/>
                    <a:pt x="587693" y="631526"/>
                  </a:cubicBezTo>
                  <a:cubicBezTo>
                    <a:pt x="579691" y="631907"/>
                    <a:pt x="577787" y="625144"/>
                    <a:pt x="573405" y="624096"/>
                  </a:cubicBezTo>
                  <a:cubicBezTo>
                    <a:pt x="573405" y="622667"/>
                    <a:pt x="574453" y="623048"/>
                    <a:pt x="573500" y="621810"/>
                  </a:cubicBezTo>
                  <a:cubicBezTo>
                    <a:pt x="569405" y="621524"/>
                    <a:pt x="565023" y="621048"/>
                    <a:pt x="561499" y="621524"/>
                  </a:cubicBezTo>
                  <a:cubicBezTo>
                    <a:pt x="563213" y="618381"/>
                    <a:pt x="560451" y="618857"/>
                    <a:pt x="559403" y="618476"/>
                  </a:cubicBezTo>
                  <a:cubicBezTo>
                    <a:pt x="559498" y="616952"/>
                    <a:pt x="559498" y="615143"/>
                    <a:pt x="560356" y="614571"/>
                  </a:cubicBezTo>
                  <a:cubicBezTo>
                    <a:pt x="560070" y="613523"/>
                    <a:pt x="557594" y="614381"/>
                    <a:pt x="557594" y="613238"/>
                  </a:cubicBezTo>
                  <a:cubicBezTo>
                    <a:pt x="556927" y="609237"/>
                    <a:pt x="553212" y="602951"/>
                    <a:pt x="550259" y="604570"/>
                  </a:cubicBezTo>
                  <a:cubicBezTo>
                    <a:pt x="551974" y="607808"/>
                    <a:pt x="549497" y="610571"/>
                    <a:pt x="547783" y="612952"/>
                  </a:cubicBezTo>
                  <a:cubicBezTo>
                    <a:pt x="542068" y="613047"/>
                    <a:pt x="541115" y="608666"/>
                    <a:pt x="537400" y="607142"/>
                  </a:cubicBezTo>
                  <a:cubicBezTo>
                    <a:pt x="534638" y="607332"/>
                    <a:pt x="534353" y="610475"/>
                    <a:pt x="531400" y="610571"/>
                  </a:cubicBezTo>
                  <a:cubicBezTo>
                    <a:pt x="529209" y="609047"/>
                    <a:pt x="529400" y="605618"/>
                    <a:pt x="529780" y="601903"/>
                  </a:cubicBezTo>
                  <a:cubicBezTo>
                    <a:pt x="527875" y="601427"/>
                    <a:pt x="526638" y="601808"/>
                    <a:pt x="525304" y="601998"/>
                  </a:cubicBezTo>
                  <a:cubicBezTo>
                    <a:pt x="524351" y="600950"/>
                    <a:pt x="525685" y="600950"/>
                    <a:pt x="525494" y="599236"/>
                  </a:cubicBezTo>
                  <a:cubicBezTo>
                    <a:pt x="523875" y="599141"/>
                    <a:pt x="522065" y="598950"/>
                    <a:pt x="520351" y="598855"/>
                  </a:cubicBezTo>
                  <a:cubicBezTo>
                    <a:pt x="520827" y="597521"/>
                    <a:pt x="521875" y="596474"/>
                    <a:pt x="520065" y="595902"/>
                  </a:cubicBezTo>
                  <a:cubicBezTo>
                    <a:pt x="519113" y="596759"/>
                    <a:pt x="514541" y="596378"/>
                    <a:pt x="513779" y="595521"/>
                  </a:cubicBezTo>
                  <a:cubicBezTo>
                    <a:pt x="514159" y="593521"/>
                    <a:pt x="516350" y="597331"/>
                    <a:pt x="516160" y="594569"/>
                  </a:cubicBezTo>
                  <a:cubicBezTo>
                    <a:pt x="515684" y="592187"/>
                    <a:pt x="512159" y="594569"/>
                    <a:pt x="509397" y="593426"/>
                  </a:cubicBezTo>
                  <a:cubicBezTo>
                    <a:pt x="507016" y="589806"/>
                    <a:pt x="503111" y="589520"/>
                    <a:pt x="499206" y="591425"/>
                  </a:cubicBezTo>
                  <a:cubicBezTo>
                    <a:pt x="497586" y="590187"/>
                    <a:pt x="497205" y="589520"/>
                    <a:pt x="494729" y="589997"/>
                  </a:cubicBezTo>
                  <a:cubicBezTo>
                    <a:pt x="495395" y="588377"/>
                    <a:pt x="495395" y="588282"/>
                    <a:pt x="495015" y="586663"/>
                  </a:cubicBezTo>
                  <a:cubicBezTo>
                    <a:pt x="490633" y="583901"/>
                    <a:pt x="487489" y="580376"/>
                    <a:pt x="481203" y="579329"/>
                  </a:cubicBezTo>
                  <a:cubicBezTo>
                    <a:pt x="481394" y="577805"/>
                    <a:pt x="482537" y="577519"/>
                    <a:pt x="481584" y="576471"/>
                  </a:cubicBezTo>
                  <a:cubicBezTo>
                    <a:pt x="474440" y="578471"/>
                    <a:pt x="470345" y="573328"/>
                    <a:pt x="466440" y="570756"/>
                  </a:cubicBezTo>
                  <a:cubicBezTo>
                    <a:pt x="464630" y="570566"/>
                    <a:pt x="464439" y="572566"/>
                    <a:pt x="462344" y="571994"/>
                  </a:cubicBezTo>
                  <a:cubicBezTo>
                    <a:pt x="460057" y="567708"/>
                    <a:pt x="453390" y="569423"/>
                    <a:pt x="452057" y="565041"/>
                  </a:cubicBezTo>
                  <a:cubicBezTo>
                    <a:pt x="442627" y="566756"/>
                    <a:pt x="441484" y="558659"/>
                    <a:pt x="437102" y="557516"/>
                  </a:cubicBezTo>
                  <a:cubicBezTo>
                    <a:pt x="437865" y="557802"/>
                    <a:pt x="437674" y="558564"/>
                    <a:pt x="437579" y="559421"/>
                  </a:cubicBezTo>
                  <a:cubicBezTo>
                    <a:pt x="434435" y="559993"/>
                    <a:pt x="432435" y="561993"/>
                    <a:pt x="429863" y="563327"/>
                  </a:cubicBezTo>
                  <a:cubicBezTo>
                    <a:pt x="429387" y="560564"/>
                    <a:pt x="427291" y="558850"/>
                    <a:pt x="428816" y="555802"/>
                  </a:cubicBezTo>
                  <a:cubicBezTo>
                    <a:pt x="426720" y="554849"/>
                    <a:pt x="424815" y="557231"/>
                    <a:pt x="423577" y="555326"/>
                  </a:cubicBezTo>
                  <a:cubicBezTo>
                    <a:pt x="424529" y="553706"/>
                    <a:pt x="425768" y="556373"/>
                    <a:pt x="426530" y="555040"/>
                  </a:cubicBezTo>
                  <a:cubicBezTo>
                    <a:pt x="426625" y="554468"/>
                    <a:pt x="426530" y="553897"/>
                    <a:pt x="426720" y="553421"/>
                  </a:cubicBezTo>
                  <a:cubicBezTo>
                    <a:pt x="423767" y="552278"/>
                    <a:pt x="423672" y="554468"/>
                    <a:pt x="421957" y="554754"/>
                  </a:cubicBezTo>
                  <a:cubicBezTo>
                    <a:pt x="418243" y="552182"/>
                    <a:pt x="414433" y="553135"/>
                    <a:pt x="410242" y="550944"/>
                  </a:cubicBezTo>
                  <a:cubicBezTo>
                    <a:pt x="408241" y="552182"/>
                    <a:pt x="406718" y="553897"/>
                    <a:pt x="404146" y="554468"/>
                  </a:cubicBezTo>
                  <a:cubicBezTo>
                    <a:pt x="403289" y="552373"/>
                    <a:pt x="401764" y="550754"/>
                    <a:pt x="400526" y="548944"/>
                  </a:cubicBezTo>
                  <a:cubicBezTo>
                    <a:pt x="392811" y="549801"/>
                    <a:pt x="389668" y="546753"/>
                    <a:pt x="385572" y="543229"/>
                  </a:cubicBezTo>
                  <a:cubicBezTo>
                    <a:pt x="376904" y="542562"/>
                    <a:pt x="372523" y="537419"/>
                    <a:pt x="364141" y="539324"/>
                  </a:cubicBezTo>
                  <a:cubicBezTo>
                    <a:pt x="363284" y="539705"/>
                    <a:pt x="364046" y="542086"/>
                    <a:pt x="362331" y="541514"/>
                  </a:cubicBezTo>
                  <a:cubicBezTo>
                    <a:pt x="362808" y="539514"/>
                    <a:pt x="363950" y="538181"/>
                    <a:pt x="363284" y="536371"/>
                  </a:cubicBezTo>
                  <a:cubicBezTo>
                    <a:pt x="361283" y="537228"/>
                    <a:pt x="360616" y="536466"/>
                    <a:pt x="361188" y="533894"/>
                  </a:cubicBezTo>
                  <a:cubicBezTo>
                    <a:pt x="358426" y="533990"/>
                    <a:pt x="358807" y="534085"/>
                    <a:pt x="356045" y="533513"/>
                  </a:cubicBezTo>
                  <a:cubicBezTo>
                    <a:pt x="355664" y="534275"/>
                    <a:pt x="356521" y="536561"/>
                    <a:pt x="355378" y="536371"/>
                  </a:cubicBezTo>
                  <a:cubicBezTo>
                    <a:pt x="352330" y="535990"/>
                    <a:pt x="351949" y="533609"/>
                    <a:pt x="350520" y="531894"/>
                  </a:cubicBezTo>
                  <a:cubicBezTo>
                    <a:pt x="347282" y="532275"/>
                    <a:pt x="346424" y="530656"/>
                    <a:pt x="345091" y="529227"/>
                  </a:cubicBezTo>
                  <a:cubicBezTo>
                    <a:pt x="336042" y="528370"/>
                    <a:pt x="328422" y="525989"/>
                    <a:pt x="318421" y="525989"/>
                  </a:cubicBezTo>
                  <a:cubicBezTo>
                    <a:pt x="318707" y="525131"/>
                    <a:pt x="320230" y="525703"/>
                    <a:pt x="319659" y="523798"/>
                  </a:cubicBezTo>
                  <a:cubicBezTo>
                    <a:pt x="315278" y="521893"/>
                    <a:pt x="312706" y="525036"/>
                    <a:pt x="307563" y="525131"/>
                  </a:cubicBezTo>
                  <a:cubicBezTo>
                    <a:pt x="307372" y="524465"/>
                    <a:pt x="306800" y="524084"/>
                    <a:pt x="307181" y="522845"/>
                  </a:cubicBezTo>
                  <a:cubicBezTo>
                    <a:pt x="302800" y="522750"/>
                    <a:pt x="300514" y="521417"/>
                    <a:pt x="297466" y="522655"/>
                  </a:cubicBezTo>
                  <a:cubicBezTo>
                    <a:pt x="293751" y="515321"/>
                    <a:pt x="280416" y="519226"/>
                    <a:pt x="274034" y="513987"/>
                  </a:cubicBezTo>
                  <a:cubicBezTo>
                    <a:pt x="273463" y="515606"/>
                    <a:pt x="270796" y="515321"/>
                    <a:pt x="269367" y="515321"/>
                  </a:cubicBezTo>
                  <a:cubicBezTo>
                    <a:pt x="266129" y="515511"/>
                    <a:pt x="261938" y="513892"/>
                    <a:pt x="258509" y="515035"/>
                  </a:cubicBezTo>
                  <a:cubicBezTo>
                    <a:pt x="259747" y="514940"/>
                    <a:pt x="260414" y="515606"/>
                    <a:pt x="260128" y="516940"/>
                  </a:cubicBezTo>
                  <a:cubicBezTo>
                    <a:pt x="258413" y="517226"/>
                    <a:pt x="258985" y="517226"/>
                    <a:pt x="257175" y="516654"/>
                  </a:cubicBezTo>
                  <a:cubicBezTo>
                    <a:pt x="258128" y="514940"/>
                    <a:pt x="257842" y="514463"/>
                    <a:pt x="256794" y="513130"/>
                  </a:cubicBezTo>
                  <a:cubicBezTo>
                    <a:pt x="249364" y="512273"/>
                    <a:pt x="247555" y="517226"/>
                    <a:pt x="239935" y="517511"/>
                  </a:cubicBezTo>
                  <a:cubicBezTo>
                    <a:pt x="238411" y="517416"/>
                    <a:pt x="239078" y="515416"/>
                    <a:pt x="238506" y="514654"/>
                  </a:cubicBezTo>
                  <a:cubicBezTo>
                    <a:pt x="236411" y="514559"/>
                    <a:pt x="231839" y="515892"/>
                    <a:pt x="231077" y="513416"/>
                  </a:cubicBezTo>
                  <a:cubicBezTo>
                    <a:pt x="232029" y="511415"/>
                    <a:pt x="233649" y="509891"/>
                    <a:pt x="236982" y="510558"/>
                  </a:cubicBezTo>
                  <a:cubicBezTo>
                    <a:pt x="236791" y="506462"/>
                    <a:pt x="234982" y="504843"/>
                    <a:pt x="236697" y="500176"/>
                  </a:cubicBezTo>
                  <a:cubicBezTo>
                    <a:pt x="238316" y="499509"/>
                    <a:pt x="239839" y="498938"/>
                    <a:pt x="242411" y="499604"/>
                  </a:cubicBezTo>
                  <a:cubicBezTo>
                    <a:pt x="242792" y="498652"/>
                    <a:pt x="241935" y="496556"/>
                    <a:pt x="243269" y="496747"/>
                  </a:cubicBezTo>
                  <a:cubicBezTo>
                    <a:pt x="244602" y="496842"/>
                    <a:pt x="245936" y="496937"/>
                    <a:pt x="247269" y="497033"/>
                  </a:cubicBezTo>
                  <a:cubicBezTo>
                    <a:pt x="247841" y="493223"/>
                    <a:pt x="254318" y="496175"/>
                    <a:pt x="254603" y="491984"/>
                  </a:cubicBezTo>
                  <a:cubicBezTo>
                    <a:pt x="250127" y="491318"/>
                    <a:pt x="253555" y="486079"/>
                    <a:pt x="254984" y="485031"/>
                  </a:cubicBezTo>
                  <a:cubicBezTo>
                    <a:pt x="253079" y="481983"/>
                    <a:pt x="256413" y="478554"/>
                    <a:pt x="254032" y="474744"/>
                  </a:cubicBezTo>
                  <a:cubicBezTo>
                    <a:pt x="257937" y="472744"/>
                    <a:pt x="258699" y="477411"/>
                    <a:pt x="260699" y="478649"/>
                  </a:cubicBezTo>
                  <a:cubicBezTo>
                    <a:pt x="263080" y="473792"/>
                    <a:pt x="259080" y="471220"/>
                    <a:pt x="257461" y="468077"/>
                  </a:cubicBezTo>
                  <a:cubicBezTo>
                    <a:pt x="258413" y="466553"/>
                    <a:pt x="258794" y="464457"/>
                    <a:pt x="261747" y="465505"/>
                  </a:cubicBezTo>
                  <a:cubicBezTo>
                    <a:pt x="261557" y="461028"/>
                    <a:pt x="263747" y="459599"/>
                    <a:pt x="266795" y="459028"/>
                  </a:cubicBezTo>
                  <a:cubicBezTo>
                    <a:pt x="268891" y="459504"/>
                    <a:pt x="269081" y="461600"/>
                    <a:pt x="271272" y="460647"/>
                  </a:cubicBezTo>
                  <a:cubicBezTo>
                    <a:pt x="271367" y="455313"/>
                    <a:pt x="271939" y="450741"/>
                    <a:pt x="273939" y="447598"/>
                  </a:cubicBezTo>
                  <a:cubicBezTo>
                    <a:pt x="274606" y="445407"/>
                    <a:pt x="273558" y="441407"/>
                    <a:pt x="275654" y="440930"/>
                  </a:cubicBezTo>
                  <a:cubicBezTo>
                    <a:pt x="278035" y="440645"/>
                    <a:pt x="278225" y="442264"/>
                    <a:pt x="280131" y="442454"/>
                  </a:cubicBezTo>
                  <a:cubicBezTo>
                    <a:pt x="280321" y="439978"/>
                    <a:pt x="280511" y="437501"/>
                    <a:pt x="280702" y="434930"/>
                  </a:cubicBezTo>
                  <a:cubicBezTo>
                    <a:pt x="278130" y="435311"/>
                    <a:pt x="277178" y="433977"/>
                    <a:pt x="276987" y="432453"/>
                  </a:cubicBezTo>
                  <a:cubicBezTo>
                    <a:pt x="278702" y="430453"/>
                    <a:pt x="278511" y="429405"/>
                    <a:pt x="279178" y="426929"/>
                  </a:cubicBezTo>
                  <a:cubicBezTo>
                    <a:pt x="281178" y="424547"/>
                    <a:pt x="284322" y="427310"/>
                    <a:pt x="285179" y="423785"/>
                  </a:cubicBezTo>
                  <a:cubicBezTo>
                    <a:pt x="283273" y="421309"/>
                    <a:pt x="282321" y="425690"/>
                    <a:pt x="280988" y="424166"/>
                  </a:cubicBezTo>
                  <a:cubicBezTo>
                    <a:pt x="283083" y="422357"/>
                    <a:pt x="283464" y="418642"/>
                    <a:pt x="285179" y="416451"/>
                  </a:cubicBezTo>
                  <a:cubicBezTo>
                    <a:pt x="286703" y="416642"/>
                    <a:pt x="288131" y="416737"/>
                    <a:pt x="289750" y="416832"/>
                  </a:cubicBezTo>
                  <a:cubicBezTo>
                    <a:pt x="290989" y="414546"/>
                    <a:pt x="293370" y="413594"/>
                    <a:pt x="294608" y="411498"/>
                  </a:cubicBezTo>
                  <a:cubicBezTo>
                    <a:pt x="294990" y="409022"/>
                    <a:pt x="293561" y="403116"/>
                    <a:pt x="296418" y="402545"/>
                  </a:cubicBezTo>
                  <a:cubicBezTo>
                    <a:pt x="296609" y="404069"/>
                    <a:pt x="295275" y="404164"/>
                    <a:pt x="295656" y="405974"/>
                  </a:cubicBezTo>
                  <a:cubicBezTo>
                    <a:pt x="298132" y="405593"/>
                    <a:pt x="297942" y="401878"/>
                    <a:pt x="302038" y="403592"/>
                  </a:cubicBezTo>
                  <a:cubicBezTo>
                    <a:pt x="302895" y="402640"/>
                    <a:pt x="301847" y="400163"/>
                    <a:pt x="302609" y="397973"/>
                  </a:cubicBezTo>
                  <a:cubicBezTo>
                    <a:pt x="301276" y="397020"/>
                    <a:pt x="300609" y="399973"/>
                    <a:pt x="300228" y="398354"/>
                  </a:cubicBezTo>
                  <a:cubicBezTo>
                    <a:pt x="300324" y="397687"/>
                    <a:pt x="299847" y="397592"/>
                    <a:pt x="299847" y="397115"/>
                  </a:cubicBezTo>
                  <a:cubicBezTo>
                    <a:pt x="302133" y="395687"/>
                    <a:pt x="307372" y="397782"/>
                    <a:pt x="308039" y="393210"/>
                  </a:cubicBezTo>
                  <a:cubicBezTo>
                    <a:pt x="308229" y="390543"/>
                    <a:pt x="304895" y="390924"/>
                    <a:pt x="305562" y="387876"/>
                  </a:cubicBezTo>
                  <a:cubicBezTo>
                    <a:pt x="306229" y="385114"/>
                    <a:pt x="309658" y="385876"/>
                    <a:pt x="308324" y="382352"/>
                  </a:cubicBezTo>
                  <a:cubicBezTo>
                    <a:pt x="310039" y="384923"/>
                    <a:pt x="312325" y="380066"/>
                    <a:pt x="313563" y="380447"/>
                  </a:cubicBezTo>
                  <a:cubicBezTo>
                    <a:pt x="315183" y="381018"/>
                    <a:pt x="315754" y="383114"/>
                    <a:pt x="314992" y="385590"/>
                  </a:cubicBezTo>
                  <a:cubicBezTo>
                    <a:pt x="315659" y="385685"/>
                    <a:pt x="316421" y="385781"/>
                    <a:pt x="317182" y="385781"/>
                  </a:cubicBezTo>
                  <a:cubicBezTo>
                    <a:pt x="319278" y="380732"/>
                    <a:pt x="321564" y="378732"/>
                    <a:pt x="321183" y="371779"/>
                  </a:cubicBezTo>
                  <a:cubicBezTo>
                    <a:pt x="322422" y="369493"/>
                    <a:pt x="328041" y="366064"/>
                    <a:pt x="329946" y="370160"/>
                  </a:cubicBezTo>
                  <a:cubicBezTo>
                    <a:pt x="327946" y="372636"/>
                    <a:pt x="325469" y="374827"/>
                    <a:pt x="322231" y="374255"/>
                  </a:cubicBezTo>
                  <a:cubicBezTo>
                    <a:pt x="322040" y="378256"/>
                    <a:pt x="326803" y="378161"/>
                    <a:pt x="331089" y="378446"/>
                  </a:cubicBezTo>
                  <a:cubicBezTo>
                    <a:pt x="336423" y="375779"/>
                    <a:pt x="337852" y="368540"/>
                    <a:pt x="343471" y="366064"/>
                  </a:cubicBezTo>
                  <a:cubicBezTo>
                    <a:pt x="343853" y="364349"/>
                    <a:pt x="342329" y="363683"/>
                    <a:pt x="344234" y="363302"/>
                  </a:cubicBezTo>
                  <a:cubicBezTo>
                    <a:pt x="344519" y="364159"/>
                    <a:pt x="346424" y="363492"/>
                    <a:pt x="346520" y="364540"/>
                  </a:cubicBezTo>
                  <a:cubicBezTo>
                    <a:pt x="345281" y="364445"/>
                    <a:pt x="344614" y="364921"/>
                    <a:pt x="344710" y="366159"/>
                  </a:cubicBezTo>
                  <a:cubicBezTo>
                    <a:pt x="349282" y="365873"/>
                    <a:pt x="346806" y="369493"/>
                    <a:pt x="347663" y="371493"/>
                  </a:cubicBezTo>
                  <a:cubicBezTo>
                    <a:pt x="350806" y="371398"/>
                    <a:pt x="352616" y="369874"/>
                    <a:pt x="353092" y="366731"/>
                  </a:cubicBezTo>
                  <a:cubicBezTo>
                    <a:pt x="353187" y="364921"/>
                    <a:pt x="349948" y="366064"/>
                    <a:pt x="349377" y="364730"/>
                  </a:cubicBezTo>
                  <a:cubicBezTo>
                    <a:pt x="354902" y="365397"/>
                    <a:pt x="359378" y="363111"/>
                    <a:pt x="358426" y="357968"/>
                  </a:cubicBezTo>
                  <a:cubicBezTo>
                    <a:pt x="361665" y="359682"/>
                    <a:pt x="364807" y="361492"/>
                    <a:pt x="370237" y="361111"/>
                  </a:cubicBezTo>
                  <a:cubicBezTo>
                    <a:pt x="370904" y="358920"/>
                    <a:pt x="369665" y="358253"/>
                    <a:pt x="370047" y="356063"/>
                  </a:cubicBezTo>
                  <a:cubicBezTo>
                    <a:pt x="373189" y="357872"/>
                    <a:pt x="372713" y="355110"/>
                    <a:pt x="373094" y="354062"/>
                  </a:cubicBezTo>
                  <a:cubicBezTo>
                    <a:pt x="376428" y="354348"/>
                    <a:pt x="379666" y="354443"/>
                    <a:pt x="382143" y="355301"/>
                  </a:cubicBezTo>
                  <a:cubicBezTo>
                    <a:pt x="381953" y="351967"/>
                    <a:pt x="386525" y="347300"/>
                    <a:pt x="390430" y="350729"/>
                  </a:cubicBezTo>
                  <a:cubicBezTo>
                    <a:pt x="391573" y="348633"/>
                    <a:pt x="393192" y="347300"/>
                    <a:pt x="394811" y="345966"/>
                  </a:cubicBezTo>
                  <a:cubicBezTo>
                    <a:pt x="392144" y="346061"/>
                    <a:pt x="390716" y="344918"/>
                    <a:pt x="390525" y="342728"/>
                  </a:cubicBezTo>
                  <a:cubicBezTo>
                    <a:pt x="391573" y="341966"/>
                    <a:pt x="393859" y="342537"/>
                    <a:pt x="395764" y="342537"/>
                  </a:cubicBezTo>
                  <a:cubicBezTo>
                    <a:pt x="397097" y="341870"/>
                    <a:pt x="395764" y="338060"/>
                    <a:pt x="397669" y="338156"/>
                  </a:cubicBezTo>
                  <a:cubicBezTo>
                    <a:pt x="400431" y="338441"/>
                    <a:pt x="403003" y="338537"/>
                    <a:pt x="405765" y="338822"/>
                  </a:cubicBezTo>
                  <a:cubicBezTo>
                    <a:pt x="405670" y="341775"/>
                    <a:pt x="409194" y="341394"/>
                    <a:pt x="412338" y="341585"/>
                  </a:cubicBezTo>
                  <a:cubicBezTo>
                    <a:pt x="413099" y="337679"/>
                    <a:pt x="414814" y="334536"/>
                    <a:pt x="418624" y="334060"/>
                  </a:cubicBezTo>
                  <a:cubicBezTo>
                    <a:pt x="418815" y="331679"/>
                    <a:pt x="417862" y="330917"/>
                    <a:pt x="420148" y="330250"/>
                  </a:cubicBezTo>
                  <a:cubicBezTo>
                    <a:pt x="422434" y="331679"/>
                    <a:pt x="424625" y="333012"/>
                    <a:pt x="424244" y="336727"/>
                  </a:cubicBezTo>
                  <a:cubicBezTo>
                    <a:pt x="425768" y="337013"/>
                    <a:pt x="427197" y="337013"/>
                    <a:pt x="428720" y="337203"/>
                  </a:cubicBezTo>
                  <a:cubicBezTo>
                    <a:pt x="428054" y="339108"/>
                    <a:pt x="429006" y="339680"/>
                    <a:pt x="430149" y="340156"/>
                  </a:cubicBezTo>
                  <a:cubicBezTo>
                    <a:pt x="433292" y="338632"/>
                    <a:pt x="434245" y="335489"/>
                    <a:pt x="434245" y="331869"/>
                  </a:cubicBezTo>
                  <a:cubicBezTo>
                    <a:pt x="435673" y="331488"/>
                    <a:pt x="437388" y="331393"/>
                    <a:pt x="439388" y="331774"/>
                  </a:cubicBezTo>
                  <a:cubicBezTo>
                    <a:pt x="440436" y="328916"/>
                    <a:pt x="440531" y="324249"/>
                    <a:pt x="444341" y="326440"/>
                  </a:cubicBezTo>
                  <a:cubicBezTo>
                    <a:pt x="443484" y="327964"/>
                    <a:pt x="443294" y="330155"/>
                    <a:pt x="443389" y="332726"/>
                  </a:cubicBezTo>
                  <a:cubicBezTo>
                    <a:pt x="440913" y="332060"/>
                    <a:pt x="440150" y="333203"/>
                    <a:pt x="440150" y="335203"/>
                  </a:cubicBezTo>
                  <a:cubicBezTo>
                    <a:pt x="441103" y="336441"/>
                    <a:pt x="443960" y="335965"/>
                    <a:pt x="445961" y="336251"/>
                  </a:cubicBezTo>
                  <a:cubicBezTo>
                    <a:pt x="445008" y="325487"/>
                    <a:pt x="448913" y="321582"/>
                    <a:pt x="454723" y="317582"/>
                  </a:cubicBezTo>
                  <a:cubicBezTo>
                    <a:pt x="455676" y="318153"/>
                    <a:pt x="455581" y="319582"/>
                    <a:pt x="456248" y="320534"/>
                  </a:cubicBezTo>
                  <a:cubicBezTo>
                    <a:pt x="458153" y="320630"/>
                    <a:pt x="459200" y="319868"/>
                    <a:pt x="461486" y="320439"/>
                  </a:cubicBezTo>
                  <a:cubicBezTo>
                    <a:pt x="463868" y="321773"/>
                    <a:pt x="463772" y="325487"/>
                    <a:pt x="467296" y="325868"/>
                  </a:cubicBezTo>
                  <a:cubicBezTo>
                    <a:pt x="468154" y="323868"/>
                    <a:pt x="470821" y="323868"/>
                    <a:pt x="473202" y="323487"/>
                  </a:cubicBezTo>
                  <a:cubicBezTo>
                    <a:pt x="473869" y="321392"/>
                    <a:pt x="472726" y="320725"/>
                    <a:pt x="473012" y="319106"/>
                  </a:cubicBezTo>
                  <a:cubicBezTo>
                    <a:pt x="474536" y="318439"/>
                    <a:pt x="475869" y="317772"/>
                    <a:pt x="477203" y="317010"/>
                  </a:cubicBezTo>
                  <a:cubicBezTo>
                    <a:pt x="477298" y="315677"/>
                    <a:pt x="477393" y="314438"/>
                    <a:pt x="477584" y="313010"/>
                  </a:cubicBezTo>
                  <a:cubicBezTo>
                    <a:pt x="480632" y="312248"/>
                    <a:pt x="482346" y="309581"/>
                    <a:pt x="483680" y="306628"/>
                  </a:cubicBezTo>
                  <a:cubicBezTo>
                    <a:pt x="485013" y="307676"/>
                    <a:pt x="485775" y="309104"/>
                    <a:pt x="486823" y="310438"/>
                  </a:cubicBezTo>
                  <a:cubicBezTo>
                    <a:pt x="488061" y="311867"/>
                    <a:pt x="486633" y="315772"/>
                    <a:pt x="489109" y="316248"/>
                  </a:cubicBezTo>
                  <a:cubicBezTo>
                    <a:pt x="491109" y="315962"/>
                    <a:pt x="489775" y="313772"/>
                    <a:pt x="490633" y="313581"/>
                  </a:cubicBezTo>
                  <a:cubicBezTo>
                    <a:pt x="492633" y="313676"/>
                    <a:pt x="494729" y="313867"/>
                    <a:pt x="496824" y="314057"/>
                  </a:cubicBezTo>
                  <a:cubicBezTo>
                    <a:pt x="496062" y="316439"/>
                    <a:pt x="497967" y="316534"/>
                    <a:pt x="500063" y="316724"/>
                  </a:cubicBezTo>
                  <a:cubicBezTo>
                    <a:pt x="500158" y="314057"/>
                    <a:pt x="499777" y="314343"/>
                    <a:pt x="500444" y="312057"/>
                  </a:cubicBezTo>
                  <a:cubicBezTo>
                    <a:pt x="499872" y="310533"/>
                    <a:pt x="497586" y="312438"/>
                    <a:pt x="497681" y="311295"/>
                  </a:cubicBezTo>
                  <a:cubicBezTo>
                    <a:pt x="497777" y="309009"/>
                    <a:pt x="498063" y="306723"/>
                    <a:pt x="498253" y="304532"/>
                  </a:cubicBezTo>
                  <a:cubicBezTo>
                    <a:pt x="502158" y="305675"/>
                    <a:pt x="501682" y="301484"/>
                    <a:pt x="505683" y="302818"/>
                  </a:cubicBezTo>
                  <a:cubicBezTo>
                    <a:pt x="505778" y="301580"/>
                    <a:pt x="505778" y="300437"/>
                    <a:pt x="505968" y="299389"/>
                  </a:cubicBezTo>
                  <a:cubicBezTo>
                    <a:pt x="504254" y="298532"/>
                    <a:pt x="504540" y="300151"/>
                    <a:pt x="503587" y="300341"/>
                  </a:cubicBezTo>
                  <a:cubicBezTo>
                    <a:pt x="503968" y="299008"/>
                    <a:pt x="502634" y="299008"/>
                    <a:pt x="503301" y="297484"/>
                  </a:cubicBezTo>
                  <a:cubicBezTo>
                    <a:pt x="506825" y="298055"/>
                    <a:pt x="511112" y="297770"/>
                    <a:pt x="515208" y="298913"/>
                  </a:cubicBezTo>
                  <a:cubicBezTo>
                    <a:pt x="514636" y="295960"/>
                    <a:pt x="518827" y="294436"/>
                    <a:pt x="518541" y="291769"/>
                  </a:cubicBezTo>
                  <a:cubicBezTo>
                    <a:pt x="519399" y="291674"/>
                    <a:pt x="520160" y="291864"/>
                    <a:pt x="520922" y="291864"/>
                  </a:cubicBezTo>
                  <a:cubicBezTo>
                    <a:pt x="521684" y="288626"/>
                    <a:pt x="520732" y="283958"/>
                    <a:pt x="521684" y="282244"/>
                  </a:cubicBezTo>
                  <a:cubicBezTo>
                    <a:pt x="522065" y="282339"/>
                    <a:pt x="522732" y="282244"/>
                    <a:pt x="523304" y="282339"/>
                  </a:cubicBezTo>
                  <a:cubicBezTo>
                    <a:pt x="523684" y="283673"/>
                    <a:pt x="520255" y="284816"/>
                    <a:pt x="523018" y="285197"/>
                  </a:cubicBezTo>
                  <a:cubicBezTo>
                    <a:pt x="525113" y="284339"/>
                    <a:pt x="522637" y="282244"/>
                    <a:pt x="526066" y="283101"/>
                  </a:cubicBezTo>
                  <a:cubicBezTo>
                    <a:pt x="523875" y="279863"/>
                    <a:pt x="526923" y="277005"/>
                    <a:pt x="528924" y="275291"/>
                  </a:cubicBezTo>
                  <a:cubicBezTo>
                    <a:pt x="527875" y="273576"/>
                    <a:pt x="525113" y="271957"/>
                    <a:pt x="522256" y="273290"/>
                  </a:cubicBezTo>
                  <a:cubicBezTo>
                    <a:pt x="521684" y="272052"/>
                    <a:pt x="523018" y="270433"/>
                    <a:pt x="521494" y="269195"/>
                  </a:cubicBezTo>
                  <a:cubicBezTo>
                    <a:pt x="517398" y="269576"/>
                    <a:pt x="516446" y="267290"/>
                    <a:pt x="512922" y="267290"/>
                  </a:cubicBezTo>
                  <a:cubicBezTo>
                    <a:pt x="513016" y="266337"/>
                    <a:pt x="513112" y="265289"/>
                    <a:pt x="513207" y="264432"/>
                  </a:cubicBezTo>
                  <a:cubicBezTo>
                    <a:pt x="510921" y="264432"/>
                    <a:pt x="504540" y="265670"/>
                    <a:pt x="503587" y="263194"/>
                  </a:cubicBezTo>
                  <a:cubicBezTo>
                    <a:pt x="504540" y="261289"/>
                    <a:pt x="505111" y="265004"/>
                    <a:pt x="506349" y="263384"/>
                  </a:cubicBezTo>
                  <a:cubicBezTo>
                    <a:pt x="505778" y="260622"/>
                    <a:pt x="503301" y="258050"/>
                    <a:pt x="499777" y="259384"/>
                  </a:cubicBezTo>
                  <a:cubicBezTo>
                    <a:pt x="498348" y="256241"/>
                    <a:pt x="493776" y="255764"/>
                    <a:pt x="488728" y="255764"/>
                  </a:cubicBezTo>
                  <a:cubicBezTo>
                    <a:pt x="487775" y="256050"/>
                    <a:pt x="488632" y="258431"/>
                    <a:pt x="486823" y="257765"/>
                  </a:cubicBezTo>
                  <a:cubicBezTo>
                    <a:pt x="487489" y="256812"/>
                    <a:pt x="487775" y="255098"/>
                    <a:pt x="488252" y="253955"/>
                  </a:cubicBezTo>
                  <a:cubicBezTo>
                    <a:pt x="485394" y="253478"/>
                    <a:pt x="484632" y="251669"/>
                    <a:pt x="482822" y="250621"/>
                  </a:cubicBezTo>
                  <a:cubicBezTo>
                    <a:pt x="476536" y="250907"/>
                    <a:pt x="476917" y="246239"/>
                    <a:pt x="471678" y="246906"/>
                  </a:cubicBezTo>
                  <a:cubicBezTo>
                    <a:pt x="470535" y="247859"/>
                    <a:pt x="471488" y="248240"/>
                    <a:pt x="471583" y="249668"/>
                  </a:cubicBezTo>
                  <a:cubicBezTo>
                    <a:pt x="468535" y="251859"/>
                    <a:pt x="464344" y="251859"/>
                    <a:pt x="461772" y="249002"/>
                  </a:cubicBezTo>
                  <a:cubicBezTo>
                    <a:pt x="461772" y="248049"/>
                    <a:pt x="461963" y="247097"/>
                    <a:pt x="462058" y="246144"/>
                  </a:cubicBezTo>
                  <a:cubicBezTo>
                    <a:pt x="464439" y="247763"/>
                    <a:pt x="467678" y="245668"/>
                    <a:pt x="467583" y="242048"/>
                  </a:cubicBezTo>
                  <a:cubicBezTo>
                    <a:pt x="460915" y="243763"/>
                    <a:pt x="462344" y="237857"/>
                    <a:pt x="455200" y="238810"/>
                  </a:cubicBezTo>
                  <a:cubicBezTo>
                    <a:pt x="454628" y="240524"/>
                    <a:pt x="456152" y="240620"/>
                    <a:pt x="455105" y="241763"/>
                  </a:cubicBezTo>
                  <a:cubicBezTo>
                    <a:pt x="453104" y="240048"/>
                    <a:pt x="451390" y="242620"/>
                    <a:pt x="449199" y="242334"/>
                  </a:cubicBezTo>
                  <a:cubicBezTo>
                    <a:pt x="447008" y="242048"/>
                    <a:pt x="445294" y="239858"/>
                    <a:pt x="443008" y="239667"/>
                  </a:cubicBezTo>
                  <a:cubicBezTo>
                    <a:pt x="443865" y="235857"/>
                    <a:pt x="447104" y="235476"/>
                    <a:pt x="450818" y="236905"/>
                  </a:cubicBezTo>
                  <a:cubicBezTo>
                    <a:pt x="451295" y="236143"/>
                    <a:pt x="449389" y="233190"/>
                    <a:pt x="447008" y="233095"/>
                  </a:cubicBezTo>
                  <a:cubicBezTo>
                    <a:pt x="445675" y="233952"/>
                    <a:pt x="445770" y="236619"/>
                    <a:pt x="442817" y="235571"/>
                  </a:cubicBezTo>
                  <a:cubicBezTo>
                    <a:pt x="442056" y="235381"/>
                    <a:pt x="442436" y="234143"/>
                    <a:pt x="442436" y="233285"/>
                  </a:cubicBezTo>
                  <a:cubicBezTo>
                    <a:pt x="440436" y="232523"/>
                    <a:pt x="441198" y="235095"/>
                    <a:pt x="439960" y="235381"/>
                  </a:cubicBezTo>
                  <a:cubicBezTo>
                    <a:pt x="435864" y="235095"/>
                    <a:pt x="431673" y="234714"/>
                    <a:pt x="427577" y="234333"/>
                  </a:cubicBezTo>
                  <a:cubicBezTo>
                    <a:pt x="425672" y="229952"/>
                    <a:pt x="415290" y="232619"/>
                    <a:pt x="410718" y="230237"/>
                  </a:cubicBezTo>
                  <a:cubicBezTo>
                    <a:pt x="411004" y="228904"/>
                    <a:pt x="411766" y="228142"/>
                    <a:pt x="411480" y="226237"/>
                  </a:cubicBezTo>
                  <a:cubicBezTo>
                    <a:pt x="407670" y="225094"/>
                    <a:pt x="400336" y="220617"/>
                    <a:pt x="392906" y="222617"/>
                  </a:cubicBezTo>
                  <a:cubicBezTo>
                    <a:pt x="391763" y="221093"/>
                    <a:pt x="389573" y="220522"/>
                    <a:pt x="390430" y="217188"/>
                  </a:cubicBezTo>
                  <a:cubicBezTo>
                    <a:pt x="389668" y="217093"/>
                    <a:pt x="388620" y="216998"/>
                    <a:pt x="387668" y="216902"/>
                  </a:cubicBezTo>
                  <a:cubicBezTo>
                    <a:pt x="387096" y="213473"/>
                    <a:pt x="385572" y="208520"/>
                    <a:pt x="381476" y="209663"/>
                  </a:cubicBezTo>
                  <a:cubicBezTo>
                    <a:pt x="381381" y="208235"/>
                    <a:pt x="382619" y="208616"/>
                    <a:pt x="382143" y="206806"/>
                  </a:cubicBezTo>
                  <a:cubicBezTo>
                    <a:pt x="379952" y="206234"/>
                    <a:pt x="378905" y="207092"/>
                    <a:pt x="376904" y="206901"/>
                  </a:cubicBezTo>
                  <a:cubicBezTo>
                    <a:pt x="376809" y="204996"/>
                    <a:pt x="377952" y="204329"/>
                    <a:pt x="377952" y="202424"/>
                  </a:cubicBezTo>
                  <a:cubicBezTo>
                    <a:pt x="377666" y="201377"/>
                    <a:pt x="375190" y="202329"/>
                    <a:pt x="375285" y="201091"/>
                  </a:cubicBezTo>
                  <a:cubicBezTo>
                    <a:pt x="375095" y="194233"/>
                    <a:pt x="366713" y="194614"/>
                    <a:pt x="365284" y="188804"/>
                  </a:cubicBezTo>
                  <a:cubicBezTo>
                    <a:pt x="365665" y="187470"/>
                    <a:pt x="367094" y="187375"/>
                    <a:pt x="367379" y="185565"/>
                  </a:cubicBezTo>
                  <a:cubicBezTo>
                    <a:pt x="365950" y="182708"/>
                    <a:pt x="369475" y="178802"/>
                    <a:pt x="366808" y="176897"/>
                  </a:cubicBezTo>
                  <a:cubicBezTo>
                    <a:pt x="363569" y="177564"/>
                    <a:pt x="367189" y="182803"/>
                    <a:pt x="364998" y="184232"/>
                  </a:cubicBezTo>
                  <a:cubicBezTo>
                    <a:pt x="363950" y="180326"/>
                    <a:pt x="365665" y="174230"/>
                    <a:pt x="365665" y="169373"/>
                  </a:cubicBezTo>
                  <a:cubicBezTo>
                    <a:pt x="370808" y="168230"/>
                    <a:pt x="371666" y="163467"/>
                    <a:pt x="371094" y="158419"/>
                  </a:cubicBezTo>
                  <a:cubicBezTo>
                    <a:pt x="372428" y="158228"/>
                    <a:pt x="372237" y="159562"/>
                    <a:pt x="373761" y="159086"/>
                  </a:cubicBezTo>
                  <a:cubicBezTo>
                    <a:pt x="372904" y="154990"/>
                    <a:pt x="376619" y="154228"/>
                    <a:pt x="376904" y="149656"/>
                  </a:cubicBezTo>
                  <a:cubicBezTo>
                    <a:pt x="376047" y="147465"/>
                    <a:pt x="373571" y="146608"/>
                    <a:pt x="372713" y="144227"/>
                  </a:cubicBezTo>
                  <a:cubicBezTo>
                    <a:pt x="374142" y="139559"/>
                    <a:pt x="376619" y="134797"/>
                    <a:pt x="376238" y="128510"/>
                  </a:cubicBezTo>
                  <a:cubicBezTo>
                    <a:pt x="376047" y="127177"/>
                    <a:pt x="374999" y="126224"/>
                    <a:pt x="374714" y="124796"/>
                  </a:cubicBezTo>
                  <a:cubicBezTo>
                    <a:pt x="374618" y="124129"/>
                    <a:pt x="375475" y="123557"/>
                    <a:pt x="375381" y="123272"/>
                  </a:cubicBezTo>
                  <a:cubicBezTo>
                    <a:pt x="374999" y="120414"/>
                    <a:pt x="373571" y="117461"/>
                    <a:pt x="373189" y="115080"/>
                  </a:cubicBezTo>
                  <a:cubicBezTo>
                    <a:pt x="373189" y="113270"/>
                    <a:pt x="373475" y="111651"/>
                    <a:pt x="373475" y="109937"/>
                  </a:cubicBezTo>
                  <a:cubicBezTo>
                    <a:pt x="372713" y="108127"/>
                    <a:pt x="370808" y="107365"/>
                    <a:pt x="370618" y="105174"/>
                  </a:cubicBezTo>
                  <a:cubicBezTo>
                    <a:pt x="370808" y="103841"/>
                    <a:pt x="371570" y="103555"/>
                    <a:pt x="371284" y="101840"/>
                  </a:cubicBezTo>
                  <a:cubicBezTo>
                    <a:pt x="370713" y="98126"/>
                    <a:pt x="366332" y="95268"/>
                    <a:pt x="367379" y="91744"/>
                  </a:cubicBezTo>
                  <a:cubicBezTo>
                    <a:pt x="365760" y="89839"/>
                    <a:pt x="363474" y="88505"/>
                    <a:pt x="362808" y="85648"/>
                  </a:cubicBezTo>
                  <a:cubicBezTo>
                    <a:pt x="362998" y="84410"/>
                    <a:pt x="363093" y="82981"/>
                    <a:pt x="363093" y="81743"/>
                  </a:cubicBezTo>
                  <a:cubicBezTo>
                    <a:pt x="362426" y="77933"/>
                    <a:pt x="358521" y="75361"/>
                    <a:pt x="359378" y="71741"/>
                  </a:cubicBezTo>
                  <a:cubicBezTo>
                    <a:pt x="357092" y="68979"/>
                    <a:pt x="354235" y="67074"/>
                    <a:pt x="352520" y="63740"/>
                  </a:cubicBezTo>
                  <a:cubicBezTo>
                    <a:pt x="350234" y="63836"/>
                    <a:pt x="348615" y="63359"/>
                    <a:pt x="348139" y="61740"/>
                  </a:cubicBezTo>
                  <a:cubicBezTo>
                    <a:pt x="348329" y="60311"/>
                    <a:pt x="348329" y="58787"/>
                    <a:pt x="348520" y="57263"/>
                  </a:cubicBezTo>
                  <a:cubicBezTo>
                    <a:pt x="345281" y="53549"/>
                    <a:pt x="345948" y="48310"/>
                    <a:pt x="342615" y="44119"/>
                  </a:cubicBezTo>
                  <a:cubicBezTo>
                    <a:pt x="337661" y="44595"/>
                    <a:pt x="336232" y="40023"/>
                    <a:pt x="332613" y="40976"/>
                  </a:cubicBezTo>
                  <a:cubicBezTo>
                    <a:pt x="331947" y="38499"/>
                    <a:pt x="330422" y="36213"/>
                    <a:pt x="331661" y="33356"/>
                  </a:cubicBezTo>
                  <a:lnTo>
                    <a:pt x="331661" y="33356"/>
                  </a:lnTo>
                  <a:close/>
                  <a:moveTo>
                    <a:pt x="351854" y="591235"/>
                  </a:moveTo>
                  <a:cubicBezTo>
                    <a:pt x="351758" y="589997"/>
                    <a:pt x="354521" y="590378"/>
                    <a:pt x="353568" y="591806"/>
                  </a:cubicBezTo>
                  <a:cubicBezTo>
                    <a:pt x="353187" y="591711"/>
                    <a:pt x="352806" y="591806"/>
                    <a:pt x="352425" y="591806"/>
                  </a:cubicBezTo>
                  <a:cubicBezTo>
                    <a:pt x="352616" y="591235"/>
                    <a:pt x="352330" y="591235"/>
                    <a:pt x="351854" y="591235"/>
                  </a:cubicBezTo>
                  <a:lnTo>
                    <a:pt x="351854" y="591235"/>
                  </a:lnTo>
                  <a:close/>
                  <a:moveTo>
                    <a:pt x="224219" y="540657"/>
                  </a:moveTo>
                  <a:cubicBezTo>
                    <a:pt x="224219" y="540276"/>
                    <a:pt x="224314" y="539895"/>
                    <a:pt x="224409" y="539514"/>
                  </a:cubicBezTo>
                  <a:cubicBezTo>
                    <a:pt x="224790" y="539609"/>
                    <a:pt x="224885" y="539419"/>
                    <a:pt x="224980" y="538943"/>
                  </a:cubicBezTo>
                  <a:cubicBezTo>
                    <a:pt x="226028" y="538847"/>
                    <a:pt x="225552" y="541705"/>
                    <a:pt x="224219" y="540657"/>
                  </a:cubicBezTo>
                  <a:lnTo>
                    <a:pt x="224219" y="540657"/>
                  </a:lnTo>
                  <a:close/>
                  <a:moveTo>
                    <a:pt x="279845" y="449979"/>
                  </a:moveTo>
                  <a:cubicBezTo>
                    <a:pt x="278702" y="449789"/>
                    <a:pt x="278702" y="448455"/>
                    <a:pt x="278988" y="447122"/>
                  </a:cubicBezTo>
                  <a:cubicBezTo>
                    <a:pt x="280892" y="446550"/>
                    <a:pt x="279749" y="448836"/>
                    <a:pt x="279845" y="449979"/>
                  </a:cubicBezTo>
                  <a:lnTo>
                    <a:pt x="279845" y="449979"/>
                  </a:lnTo>
                  <a:close/>
                  <a:moveTo>
                    <a:pt x="296894" y="415118"/>
                  </a:moveTo>
                  <a:cubicBezTo>
                    <a:pt x="295846" y="414737"/>
                    <a:pt x="295466" y="413498"/>
                    <a:pt x="295370" y="412260"/>
                  </a:cubicBezTo>
                  <a:cubicBezTo>
                    <a:pt x="297656" y="411879"/>
                    <a:pt x="297942" y="414260"/>
                    <a:pt x="296894" y="415118"/>
                  </a:cubicBezTo>
                  <a:lnTo>
                    <a:pt x="296894" y="415118"/>
                  </a:lnTo>
                  <a:close/>
                  <a:moveTo>
                    <a:pt x="359855" y="363492"/>
                  </a:moveTo>
                  <a:cubicBezTo>
                    <a:pt x="359378" y="363397"/>
                    <a:pt x="359473" y="362825"/>
                    <a:pt x="358807" y="362730"/>
                  </a:cubicBezTo>
                  <a:cubicBezTo>
                    <a:pt x="359188" y="361397"/>
                    <a:pt x="361569" y="362730"/>
                    <a:pt x="359855" y="363492"/>
                  </a:cubicBezTo>
                  <a:lnTo>
                    <a:pt x="359855" y="363492"/>
                  </a:lnTo>
                  <a:close/>
                  <a:moveTo>
                    <a:pt x="456343" y="330345"/>
                  </a:moveTo>
                  <a:cubicBezTo>
                    <a:pt x="455486" y="329202"/>
                    <a:pt x="456152" y="326535"/>
                    <a:pt x="456152" y="324440"/>
                  </a:cubicBezTo>
                  <a:cubicBezTo>
                    <a:pt x="457200" y="324725"/>
                    <a:pt x="458153" y="324630"/>
                    <a:pt x="459010" y="324725"/>
                  </a:cubicBezTo>
                  <a:cubicBezTo>
                    <a:pt x="458819" y="327297"/>
                    <a:pt x="459391" y="330917"/>
                    <a:pt x="456343" y="330345"/>
                  </a:cubicBezTo>
                  <a:lnTo>
                    <a:pt x="456343" y="330345"/>
                  </a:lnTo>
                  <a:close/>
                  <a:moveTo>
                    <a:pt x="450532" y="323487"/>
                  </a:moveTo>
                  <a:cubicBezTo>
                    <a:pt x="451675" y="323297"/>
                    <a:pt x="451961" y="324059"/>
                    <a:pt x="452914" y="324249"/>
                  </a:cubicBezTo>
                  <a:cubicBezTo>
                    <a:pt x="452533" y="325392"/>
                    <a:pt x="451771" y="325487"/>
                    <a:pt x="450532" y="325297"/>
                  </a:cubicBezTo>
                  <a:cubicBezTo>
                    <a:pt x="450438" y="324725"/>
                    <a:pt x="450532" y="324059"/>
                    <a:pt x="450532" y="323487"/>
                  </a:cubicBezTo>
                  <a:lnTo>
                    <a:pt x="450532" y="323487"/>
                  </a:lnTo>
                  <a:close/>
                  <a:moveTo>
                    <a:pt x="497110" y="321487"/>
                  </a:moveTo>
                  <a:cubicBezTo>
                    <a:pt x="497014" y="321011"/>
                    <a:pt x="497110" y="320725"/>
                    <a:pt x="497110" y="320249"/>
                  </a:cubicBezTo>
                  <a:cubicBezTo>
                    <a:pt x="497872" y="320344"/>
                    <a:pt x="498729" y="320439"/>
                    <a:pt x="499491" y="320439"/>
                  </a:cubicBezTo>
                  <a:cubicBezTo>
                    <a:pt x="499396" y="320820"/>
                    <a:pt x="499300" y="321201"/>
                    <a:pt x="499300" y="321677"/>
                  </a:cubicBezTo>
                  <a:cubicBezTo>
                    <a:pt x="498634" y="321582"/>
                    <a:pt x="497777" y="321487"/>
                    <a:pt x="497110" y="321487"/>
                  </a:cubicBezTo>
                  <a:lnTo>
                    <a:pt x="497110" y="321487"/>
                  </a:lnTo>
                  <a:close/>
                  <a:moveTo>
                    <a:pt x="512445" y="299770"/>
                  </a:moveTo>
                  <a:cubicBezTo>
                    <a:pt x="513874" y="300056"/>
                    <a:pt x="513207" y="301961"/>
                    <a:pt x="513969" y="302723"/>
                  </a:cubicBezTo>
                  <a:cubicBezTo>
                    <a:pt x="516446" y="302723"/>
                    <a:pt x="518636" y="302913"/>
                    <a:pt x="517779" y="305771"/>
                  </a:cubicBezTo>
                  <a:cubicBezTo>
                    <a:pt x="515112" y="305580"/>
                    <a:pt x="512255" y="305104"/>
                    <a:pt x="510254" y="305771"/>
                  </a:cubicBezTo>
                  <a:cubicBezTo>
                    <a:pt x="511588" y="303770"/>
                    <a:pt x="513874" y="303294"/>
                    <a:pt x="512445" y="299770"/>
                  </a:cubicBezTo>
                  <a:lnTo>
                    <a:pt x="512445" y="299770"/>
                  </a:lnTo>
                  <a:close/>
                  <a:moveTo>
                    <a:pt x="380143" y="205853"/>
                  </a:moveTo>
                  <a:cubicBezTo>
                    <a:pt x="378905" y="205853"/>
                    <a:pt x="378333" y="205377"/>
                    <a:pt x="378523" y="204044"/>
                  </a:cubicBezTo>
                  <a:cubicBezTo>
                    <a:pt x="379095" y="204139"/>
                    <a:pt x="379666" y="204139"/>
                    <a:pt x="380238" y="204139"/>
                  </a:cubicBezTo>
                  <a:cubicBezTo>
                    <a:pt x="380143" y="204806"/>
                    <a:pt x="380238" y="205377"/>
                    <a:pt x="380143" y="20585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zh-CN" sz="100"/>
            </a:p>
          </p:txBody>
        </p:sp>
        <p:sp>
          <p:nvSpPr>
            <p:cNvPr id="87" name="任意多边形: 形状 79"/>
            <p:cNvSpPr/>
            <p:nvPr/>
          </p:nvSpPr>
          <p:spPr bwMode="auto">
            <a:xfrm>
              <a:off x="8394268" y="2815494"/>
              <a:ext cx="762000" cy="971550"/>
            </a:xfrm>
            <a:custGeom>
              <a:avLst/>
              <a:gdLst>
                <a:gd name="connsiteX0" fmla="*/ 499796 w 762000"/>
                <a:gd name="connsiteY0" fmla="*/ 566833 h 971550"/>
                <a:gd name="connsiteX1" fmla="*/ 496843 w 762000"/>
                <a:gd name="connsiteY1" fmla="*/ 568357 h 971550"/>
                <a:gd name="connsiteX2" fmla="*/ 491985 w 762000"/>
                <a:gd name="connsiteY2" fmla="*/ 579596 h 971550"/>
                <a:gd name="connsiteX3" fmla="*/ 503129 w 762000"/>
                <a:gd name="connsiteY3" fmla="*/ 570452 h 971550"/>
                <a:gd name="connsiteX4" fmla="*/ 504558 w 762000"/>
                <a:gd name="connsiteY4" fmla="*/ 562547 h 971550"/>
                <a:gd name="connsiteX5" fmla="*/ 508368 w 762000"/>
                <a:gd name="connsiteY5" fmla="*/ 564547 h 971550"/>
                <a:gd name="connsiteX6" fmla="*/ 508654 w 762000"/>
                <a:gd name="connsiteY6" fmla="*/ 561023 h 971550"/>
                <a:gd name="connsiteX7" fmla="*/ 499796 w 762000"/>
                <a:gd name="connsiteY7" fmla="*/ 566833 h 971550"/>
                <a:gd name="connsiteX8" fmla="*/ 499796 w 762000"/>
                <a:gd name="connsiteY8" fmla="*/ 566833 h 971550"/>
                <a:gd name="connsiteX9" fmla="*/ 628574 w 762000"/>
                <a:gd name="connsiteY9" fmla="*/ 88678 h 971550"/>
                <a:gd name="connsiteX10" fmla="*/ 626859 w 762000"/>
                <a:gd name="connsiteY10" fmla="*/ 88583 h 971550"/>
                <a:gd name="connsiteX11" fmla="*/ 627431 w 762000"/>
                <a:gd name="connsiteY11" fmla="*/ 86296 h 971550"/>
                <a:gd name="connsiteX12" fmla="*/ 628574 w 762000"/>
                <a:gd name="connsiteY12" fmla="*/ 88678 h 971550"/>
                <a:gd name="connsiteX13" fmla="*/ 628574 w 762000"/>
                <a:gd name="connsiteY13" fmla="*/ 88678 h 971550"/>
                <a:gd name="connsiteX14" fmla="*/ 630765 w 762000"/>
                <a:gd name="connsiteY14" fmla="*/ 91059 h 971550"/>
                <a:gd name="connsiteX15" fmla="*/ 629050 w 762000"/>
                <a:gd name="connsiteY15" fmla="*/ 90869 h 971550"/>
                <a:gd name="connsiteX16" fmla="*/ 629050 w 762000"/>
                <a:gd name="connsiteY16" fmla="*/ 89249 h 971550"/>
                <a:gd name="connsiteX17" fmla="*/ 630860 w 762000"/>
                <a:gd name="connsiteY17" fmla="*/ 89249 h 971550"/>
                <a:gd name="connsiteX18" fmla="*/ 630765 w 762000"/>
                <a:gd name="connsiteY18" fmla="*/ 91059 h 971550"/>
                <a:gd name="connsiteX19" fmla="*/ 630765 w 762000"/>
                <a:gd name="connsiteY19" fmla="*/ 91059 h 971550"/>
                <a:gd name="connsiteX20" fmla="*/ 639528 w 762000"/>
                <a:gd name="connsiteY20" fmla="*/ 122015 h 971550"/>
                <a:gd name="connsiteX21" fmla="*/ 637908 w 762000"/>
                <a:gd name="connsiteY21" fmla="*/ 121920 h 971550"/>
                <a:gd name="connsiteX22" fmla="*/ 639147 w 762000"/>
                <a:gd name="connsiteY22" fmla="*/ 119729 h 971550"/>
                <a:gd name="connsiteX23" fmla="*/ 639528 w 762000"/>
                <a:gd name="connsiteY23" fmla="*/ 122015 h 971550"/>
                <a:gd name="connsiteX24" fmla="*/ 639528 w 762000"/>
                <a:gd name="connsiteY24" fmla="*/ 122015 h 971550"/>
                <a:gd name="connsiteX25" fmla="*/ 641433 w 762000"/>
                <a:gd name="connsiteY25" fmla="*/ 131350 h 971550"/>
                <a:gd name="connsiteX26" fmla="*/ 640861 w 762000"/>
                <a:gd name="connsiteY26" fmla="*/ 130112 h 971550"/>
                <a:gd name="connsiteX27" fmla="*/ 641433 w 762000"/>
                <a:gd name="connsiteY27" fmla="*/ 131350 h 971550"/>
                <a:gd name="connsiteX28" fmla="*/ 641433 w 762000"/>
                <a:gd name="connsiteY28" fmla="*/ 131350 h 971550"/>
                <a:gd name="connsiteX29" fmla="*/ 595713 w 762000"/>
                <a:gd name="connsiteY29" fmla="*/ 234982 h 971550"/>
                <a:gd name="connsiteX30" fmla="*/ 592950 w 762000"/>
                <a:gd name="connsiteY30" fmla="*/ 232029 h 971550"/>
                <a:gd name="connsiteX31" fmla="*/ 595713 w 762000"/>
                <a:gd name="connsiteY31" fmla="*/ 234982 h 971550"/>
                <a:gd name="connsiteX32" fmla="*/ 595713 w 762000"/>
                <a:gd name="connsiteY32" fmla="*/ 234982 h 971550"/>
                <a:gd name="connsiteX33" fmla="*/ 582949 w 762000"/>
                <a:gd name="connsiteY33" fmla="*/ 288512 h 971550"/>
                <a:gd name="connsiteX34" fmla="*/ 582378 w 762000"/>
                <a:gd name="connsiteY34" fmla="*/ 287274 h 971550"/>
                <a:gd name="connsiteX35" fmla="*/ 582949 w 762000"/>
                <a:gd name="connsiteY35" fmla="*/ 288512 h 971550"/>
                <a:gd name="connsiteX36" fmla="*/ 582949 w 762000"/>
                <a:gd name="connsiteY36" fmla="*/ 288512 h 971550"/>
                <a:gd name="connsiteX37" fmla="*/ 574948 w 762000"/>
                <a:gd name="connsiteY37" fmla="*/ 301847 h 971550"/>
                <a:gd name="connsiteX38" fmla="*/ 571043 w 762000"/>
                <a:gd name="connsiteY38" fmla="*/ 299942 h 971550"/>
                <a:gd name="connsiteX39" fmla="*/ 571805 w 762000"/>
                <a:gd name="connsiteY39" fmla="*/ 295942 h 971550"/>
                <a:gd name="connsiteX40" fmla="*/ 574948 w 762000"/>
                <a:gd name="connsiteY40" fmla="*/ 301847 h 971550"/>
                <a:gd name="connsiteX41" fmla="*/ 574948 w 762000"/>
                <a:gd name="connsiteY41" fmla="*/ 301847 h 971550"/>
                <a:gd name="connsiteX42" fmla="*/ 512559 w 762000"/>
                <a:gd name="connsiteY42" fmla="*/ 273844 h 971550"/>
                <a:gd name="connsiteX43" fmla="*/ 514655 w 762000"/>
                <a:gd name="connsiteY43" fmla="*/ 277844 h 971550"/>
                <a:gd name="connsiteX44" fmla="*/ 513417 w 762000"/>
                <a:gd name="connsiteY44" fmla="*/ 293180 h 971550"/>
                <a:gd name="connsiteX45" fmla="*/ 510559 w 762000"/>
                <a:gd name="connsiteY45" fmla="*/ 304991 h 971550"/>
                <a:gd name="connsiteX46" fmla="*/ 513702 w 762000"/>
                <a:gd name="connsiteY46" fmla="*/ 310896 h 971550"/>
                <a:gd name="connsiteX47" fmla="*/ 503701 w 762000"/>
                <a:gd name="connsiteY47" fmla="*/ 318421 h 971550"/>
                <a:gd name="connsiteX48" fmla="*/ 505225 w 762000"/>
                <a:gd name="connsiteY48" fmla="*/ 336042 h 971550"/>
                <a:gd name="connsiteX49" fmla="*/ 494081 w 762000"/>
                <a:gd name="connsiteY49" fmla="*/ 346329 h 971550"/>
                <a:gd name="connsiteX50" fmla="*/ 486937 w 762000"/>
                <a:gd name="connsiteY50" fmla="*/ 341471 h 971550"/>
                <a:gd name="connsiteX51" fmla="*/ 476079 w 762000"/>
                <a:gd name="connsiteY51" fmla="*/ 340328 h 971550"/>
                <a:gd name="connsiteX52" fmla="*/ 473698 w 762000"/>
                <a:gd name="connsiteY52" fmla="*/ 329470 h 971550"/>
                <a:gd name="connsiteX53" fmla="*/ 469792 w 762000"/>
                <a:gd name="connsiteY53" fmla="*/ 329374 h 971550"/>
                <a:gd name="connsiteX54" fmla="*/ 470078 w 762000"/>
                <a:gd name="connsiteY54" fmla="*/ 323564 h 971550"/>
                <a:gd name="connsiteX55" fmla="*/ 469887 w 762000"/>
                <a:gd name="connsiteY55" fmla="*/ 310420 h 971550"/>
                <a:gd name="connsiteX56" fmla="*/ 465506 w 762000"/>
                <a:gd name="connsiteY56" fmla="*/ 310324 h 971550"/>
                <a:gd name="connsiteX57" fmla="*/ 457981 w 762000"/>
                <a:gd name="connsiteY57" fmla="*/ 300799 h 971550"/>
                <a:gd name="connsiteX58" fmla="*/ 455600 w 762000"/>
                <a:gd name="connsiteY58" fmla="*/ 304133 h 971550"/>
                <a:gd name="connsiteX59" fmla="*/ 460743 w 762000"/>
                <a:gd name="connsiteY59" fmla="*/ 325946 h 971550"/>
                <a:gd name="connsiteX60" fmla="*/ 460553 w 762000"/>
                <a:gd name="connsiteY60" fmla="*/ 333375 h 971550"/>
                <a:gd name="connsiteX61" fmla="*/ 464934 w 762000"/>
                <a:gd name="connsiteY61" fmla="*/ 347758 h 971550"/>
                <a:gd name="connsiteX62" fmla="*/ 461029 w 762000"/>
                <a:gd name="connsiteY62" fmla="*/ 358902 h 971550"/>
                <a:gd name="connsiteX63" fmla="*/ 457696 w 762000"/>
                <a:gd name="connsiteY63" fmla="*/ 354806 h 971550"/>
                <a:gd name="connsiteX64" fmla="*/ 440074 w 762000"/>
                <a:gd name="connsiteY64" fmla="*/ 354521 h 971550"/>
                <a:gd name="connsiteX65" fmla="*/ 441598 w 762000"/>
                <a:gd name="connsiteY65" fmla="*/ 347282 h 971550"/>
                <a:gd name="connsiteX66" fmla="*/ 444456 w 762000"/>
                <a:gd name="connsiteY66" fmla="*/ 348520 h 971550"/>
                <a:gd name="connsiteX67" fmla="*/ 436264 w 762000"/>
                <a:gd name="connsiteY67" fmla="*/ 342519 h 971550"/>
                <a:gd name="connsiteX68" fmla="*/ 435693 w 762000"/>
                <a:gd name="connsiteY68" fmla="*/ 329374 h 971550"/>
                <a:gd name="connsiteX69" fmla="*/ 438550 w 762000"/>
                <a:gd name="connsiteY69" fmla="*/ 326136 h 971550"/>
                <a:gd name="connsiteX70" fmla="*/ 443122 w 762000"/>
                <a:gd name="connsiteY70" fmla="*/ 326898 h 971550"/>
                <a:gd name="connsiteX71" fmla="*/ 441027 w 762000"/>
                <a:gd name="connsiteY71" fmla="*/ 324612 h 971550"/>
                <a:gd name="connsiteX72" fmla="*/ 439217 w 762000"/>
                <a:gd name="connsiteY72" fmla="*/ 313563 h 971550"/>
                <a:gd name="connsiteX73" fmla="*/ 441598 w 762000"/>
                <a:gd name="connsiteY73" fmla="*/ 312039 h 971550"/>
                <a:gd name="connsiteX74" fmla="*/ 441788 w 762000"/>
                <a:gd name="connsiteY74" fmla="*/ 306324 h 971550"/>
                <a:gd name="connsiteX75" fmla="*/ 446551 w 762000"/>
                <a:gd name="connsiteY75" fmla="*/ 303181 h 971550"/>
                <a:gd name="connsiteX76" fmla="*/ 444265 w 762000"/>
                <a:gd name="connsiteY76" fmla="*/ 300133 h 971550"/>
                <a:gd name="connsiteX77" fmla="*/ 444741 w 762000"/>
                <a:gd name="connsiteY77" fmla="*/ 293275 h 971550"/>
                <a:gd name="connsiteX78" fmla="*/ 453123 w 762000"/>
                <a:gd name="connsiteY78" fmla="*/ 293275 h 971550"/>
                <a:gd name="connsiteX79" fmla="*/ 463982 w 762000"/>
                <a:gd name="connsiteY79" fmla="*/ 291941 h 971550"/>
                <a:gd name="connsiteX80" fmla="*/ 471697 w 762000"/>
                <a:gd name="connsiteY80" fmla="*/ 284417 h 971550"/>
                <a:gd name="connsiteX81" fmla="*/ 475602 w 762000"/>
                <a:gd name="connsiteY81" fmla="*/ 286988 h 971550"/>
                <a:gd name="connsiteX82" fmla="*/ 475888 w 762000"/>
                <a:gd name="connsiteY82" fmla="*/ 279559 h 971550"/>
                <a:gd name="connsiteX83" fmla="*/ 467887 w 762000"/>
                <a:gd name="connsiteY83" fmla="*/ 279083 h 971550"/>
                <a:gd name="connsiteX84" fmla="*/ 478174 w 762000"/>
                <a:gd name="connsiteY84" fmla="*/ 277940 h 971550"/>
                <a:gd name="connsiteX85" fmla="*/ 484079 w 762000"/>
                <a:gd name="connsiteY85" fmla="*/ 275368 h 971550"/>
                <a:gd name="connsiteX86" fmla="*/ 491319 w 762000"/>
                <a:gd name="connsiteY86" fmla="*/ 276225 h 971550"/>
                <a:gd name="connsiteX87" fmla="*/ 494938 w 762000"/>
                <a:gd name="connsiteY87" fmla="*/ 273653 h 971550"/>
                <a:gd name="connsiteX88" fmla="*/ 503606 w 762000"/>
                <a:gd name="connsiteY88" fmla="*/ 273939 h 971550"/>
                <a:gd name="connsiteX89" fmla="*/ 504749 w 762000"/>
                <a:gd name="connsiteY89" fmla="*/ 271748 h 971550"/>
                <a:gd name="connsiteX90" fmla="*/ 512464 w 762000"/>
                <a:gd name="connsiteY90" fmla="*/ 264700 h 971550"/>
                <a:gd name="connsiteX91" fmla="*/ 514750 w 762000"/>
                <a:gd name="connsiteY91" fmla="*/ 264890 h 971550"/>
                <a:gd name="connsiteX92" fmla="*/ 512559 w 762000"/>
                <a:gd name="connsiteY92" fmla="*/ 273844 h 971550"/>
                <a:gd name="connsiteX93" fmla="*/ 512559 w 762000"/>
                <a:gd name="connsiteY93" fmla="*/ 273844 h 971550"/>
                <a:gd name="connsiteX94" fmla="*/ 566376 w 762000"/>
                <a:gd name="connsiteY94" fmla="*/ 339471 h 971550"/>
                <a:gd name="connsiteX95" fmla="*/ 563614 w 762000"/>
                <a:gd name="connsiteY95" fmla="*/ 339376 h 971550"/>
                <a:gd name="connsiteX96" fmla="*/ 561518 w 762000"/>
                <a:gd name="connsiteY96" fmla="*/ 336518 h 971550"/>
                <a:gd name="connsiteX97" fmla="*/ 566185 w 762000"/>
                <a:gd name="connsiteY97" fmla="*/ 332137 h 971550"/>
                <a:gd name="connsiteX98" fmla="*/ 566376 w 762000"/>
                <a:gd name="connsiteY98" fmla="*/ 339471 h 971550"/>
                <a:gd name="connsiteX99" fmla="*/ 566376 w 762000"/>
                <a:gd name="connsiteY99" fmla="*/ 339471 h 971550"/>
                <a:gd name="connsiteX100" fmla="*/ 583902 w 762000"/>
                <a:gd name="connsiteY100" fmla="*/ 381191 h 971550"/>
                <a:gd name="connsiteX101" fmla="*/ 585140 w 762000"/>
                <a:gd name="connsiteY101" fmla="*/ 378905 h 971550"/>
                <a:gd name="connsiteX102" fmla="*/ 587140 w 762000"/>
                <a:gd name="connsiteY102" fmla="*/ 381286 h 971550"/>
                <a:gd name="connsiteX103" fmla="*/ 583902 w 762000"/>
                <a:gd name="connsiteY103" fmla="*/ 381191 h 971550"/>
                <a:gd name="connsiteX104" fmla="*/ 583902 w 762000"/>
                <a:gd name="connsiteY104" fmla="*/ 381191 h 971550"/>
                <a:gd name="connsiteX105" fmla="*/ 485508 w 762000"/>
                <a:gd name="connsiteY105" fmla="*/ 344805 h 971550"/>
                <a:gd name="connsiteX106" fmla="*/ 487032 w 762000"/>
                <a:gd name="connsiteY106" fmla="*/ 347186 h 971550"/>
                <a:gd name="connsiteX107" fmla="*/ 487223 w 762000"/>
                <a:gd name="connsiteY107" fmla="*/ 344900 h 971550"/>
                <a:gd name="connsiteX108" fmla="*/ 485508 w 762000"/>
                <a:gd name="connsiteY108" fmla="*/ 344805 h 971550"/>
                <a:gd name="connsiteX109" fmla="*/ 485508 w 762000"/>
                <a:gd name="connsiteY109" fmla="*/ 344805 h 971550"/>
                <a:gd name="connsiteX110" fmla="*/ 611715 w 762000"/>
                <a:gd name="connsiteY110" fmla="*/ 369951 h 971550"/>
                <a:gd name="connsiteX111" fmla="*/ 613715 w 762000"/>
                <a:gd name="connsiteY111" fmla="*/ 377476 h 971550"/>
                <a:gd name="connsiteX112" fmla="*/ 599618 w 762000"/>
                <a:gd name="connsiteY112" fmla="*/ 373380 h 971550"/>
                <a:gd name="connsiteX113" fmla="*/ 597046 w 762000"/>
                <a:gd name="connsiteY113" fmla="*/ 379571 h 971550"/>
                <a:gd name="connsiteX114" fmla="*/ 592569 w 762000"/>
                <a:gd name="connsiteY114" fmla="*/ 378809 h 971550"/>
                <a:gd name="connsiteX115" fmla="*/ 588093 w 762000"/>
                <a:gd name="connsiteY115" fmla="*/ 381381 h 971550"/>
                <a:gd name="connsiteX116" fmla="*/ 588759 w 762000"/>
                <a:gd name="connsiteY116" fmla="*/ 387668 h 971550"/>
                <a:gd name="connsiteX117" fmla="*/ 578568 w 762000"/>
                <a:gd name="connsiteY117" fmla="*/ 387668 h 971550"/>
                <a:gd name="connsiteX118" fmla="*/ 573233 w 762000"/>
                <a:gd name="connsiteY118" fmla="*/ 390239 h 971550"/>
                <a:gd name="connsiteX119" fmla="*/ 572757 w 762000"/>
                <a:gd name="connsiteY119" fmla="*/ 389192 h 971550"/>
                <a:gd name="connsiteX120" fmla="*/ 575234 w 762000"/>
                <a:gd name="connsiteY120" fmla="*/ 385286 h 971550"/>
                <a:gd name="connsiteX121" fmla="*/ 581425 w 762000"/>
                <a:gd name="connsiteY121" fmla="*/ 385000 h 971550"/>
                <a:gd name="connsiteX122" fmla="*/ 581615 w 762000"/>
                <a:gd name="connsiteY122" fmla="*/ 381572 h 971550"/>
                <a:gd name="connsiteX123" fmla="*/ 575424 w 762000"/>
                <a:gd name="connsiteY123" fmla="*/ 380238 h 971550"/>
                <a:gd name="connsiteX124" fmla="*/ 572948 w 762000"/>
                <a:gd name="connsiteY124" fmla="*/ 384620 h 971550"/>
                <a:gd name="connsiteX125" fmla="*/ 564947 w 762000"/>
                <a:gd name="connsiteY125" fmla="*/ 384810 h 971550"/>
                <a:gd name="connsiteX126" fmla="*/ 560470 w 762000"/>
                <a:gd name="connsiteY126" fmla="*/ 384048 h 971550"/>
                <a:gd name="connsiteX127" fmla="*/ 564375 w 762000"/>
                <a:gd name="connsiteY127" fmla="*/ 385382 h 971550"/>
                <a:gd name="connsiteX128" fmla="*/ 563137 w 762000"/>
                <a:gd name="connsiteY128" fmla="*/ 388239 h 971550"/>
                <a:gd name="connsiteX129" fmla="*/ 557994 w 762000"/>
                <a:gd name="connsiteY129" fmla="*/ 386810 h 971550"/>
                <a:gd name="connsiteX130" fmla="*/ 561137 w 762000"/>
                <a:gd name="connsiteY130" fmla="*/ 393764 h 971550"/>
                <a:gd name="connsiteX131" fmla="*/ 549040 w 762000"/>
                <a:gd name="connsiteY131" fmla="*/ 396526 h 971550"/>
                <a:gd name="connsiteX132" fmla="*/ 545706 w 762000"/>
                <a:gd name="connsiteY132" fmla="*/ 399288 h 971550"/>
                <a:gd name="connsiteX133" fmla="*/ 542182 w 762000"/>
                <a:gd name="connsiteY133" fmla="*/ 399669 h 971550"/>
                <a:gd name="connsiteX134" fmla="*/ 537229 w 762000"/>
                <a:gd name="connsiteY134" fmla="*/ 407956 h 971550"/>
                <a:gd name="connsiteX135" fmla="*/ 543801 w 762000"/>
                <a:gd name="connsiteY135" fmla="*/ 400907 h 971550"/>
                <a:gd name="connsiteX136" fmla="*/ 545135 w 762000"/>
                <a:gd name="connsiteY136" fmla="*/ 409575 h 971550"/>
                <a:gd name="connsiteX137" fmla="*/ 538372 w 762000"/>
                <a:gd name="connsiteY137" fmla="*/ 408718 h 971550"/>
                <a:gd name="connsiteX138" fmla="*/ 538753 w 762000"/>
                <a:gd name="connsiteY138" fmla="*/ 414433 h 971550"/>
                <a:gd name="connsiteX139" fmla="*/ 543039 w 762000"/>
                <a:gd name="connsiteY139" fmla="*/ 416338 h 971550"/>
                <a:gd name="connsiteX140" fmla="*/ 538944 w 762000"/>
                <a:gd name="connsiteY140" fmla="*/ 421291 h 971550"/>
                <a:gd name="connsiteX141" fmla="*/ 554279 w 762000"/>
                <a:gd name="connsiteY141" fmla="*/ 422529 h 971550"/>
                <a:gd name="connsiteX142" fmla="*/ 565137 w 762000"/>
                <a:gd name="connsiteY142" fmla="*/ 420148 h 971550"/>
                <a:gd name="connsiteX143" fmla="*/ 566756 w 762000"/>
                <a:gd name="connsiteY143" fmla="*/ 421958 h 971550"/>
                <a:gd name="connsiteX144" fmla="*/ 572186 w 762000"/>
                <a:gd name="connsiteY144" fmla="*/ 415957 h 971550"/>
                <a:gd name="connsiteX145" fmla="*/ 569519 w 762000"/>
                <a:gd name="connsiteY145" fmla="*/ 410718 h 971550"/>
                <a:gd name="connsiteX146" fmla="*/ 576663 w 762000"/>
                <a:gd name="connsiteY146" fmla="*/ 415576 h 971550"/>
                <a:gd name="connsiteX147" fmla="*/ 578091 w 762000"/>
                <a:gd name="connsiteY147" fmla="*/ 411099 h 971550"/>
                <a:gd name="connsiteX148" fmla="*/ 584949 w 762000"/>
                <a:gd name="connsiteY148" fmla="*/ 408623 h 971550"/>
                <a:gd name="connsiteX149" fmla="*/ 585616 w 762000"/>
                <a:gd name="connsiteY149" fmla="*/ 404717 h 971550"/>
                <a:gd name="connsiteX150" fmla="*/ 597903 w 762000"/>
                <a:gd name="connsiteY150" fmla="*/ 399002 h 971550"/>
                <a:gd name="connsiteX151" fmla="*/ 599808 w 762000"/>
                <a:gd name="connsiteY151" fmla="*/ 392716 h 971550"/>
                <a:gd name="connsiteX152" fmla="*/ 598951 w 762000"/>
                <a:gd name="connsiteY152" fmla="*/ 399574 h 971550"/>
                <a:gd name="connsiteX153" fmla="*/ 609714 w 762000"/>
                <a:gd name="connsiteY153" fmla="*/ 401860 h 971550"/>
                <a:gd name="connsiteX154" fmla="*/ 613905 w 762000"/>
                <a:gd name="connsiteY154" fmla="*/ 397383 h 971550"/>
                <a:gd name="connsiteX155" fmla="*/ 616477 w 762000"/>
                <a:gd name="connsiteY155" fmla="*/ 389573 h 971550"/>
                <a:gd name="connsiteX156" fmla="*/ 625621 w 762000"/>
                <a:gd name="connsiteY156" fmla="*/ 390525 h 971550"/>
                <a:gd name="connsiteX157" fmla="*/ 626383 w 762000"/>
                <a:gd name="connsiteY157" fmla="*/ 386048 h 971550"/>
                <a:gd name="connsiteX158" fmla="*/ 630383 w 762000"/>
                <a:gd name="connsiteY158" fmla="*/ 385667 h 971550"/>
                <a:gd name="connsiteX159" fmla="*/ 631717 w 762000"/>
                <a:gd name="connsiteY159" fmla="*/ 381191 h 971550"/>
                <a:gd name="connsiteX160" fmla="*/ 635718 w 762000"/>
                <a:gd name="connsiteY160" fmla="*/ 380714 h 971550"/>
                <a:gd name="connsiteX161" fmla="*/ 637051 w 762000"/>
                <a:gd name="connsiteY161" fmla="*/ 376809 h 971550"/>
                <a:gd name="connsiteX162" fmla="*/ 642671 w 762000"/>
                <a:gd name="connsiteY162" fmla="*/ 377095 h 971550"/>
                <a:gd name="connsiteX163" fmla="*/ 643909 w 762000"/>
                <a:gd name="connsiteY163" fmla="*/ 374333 h 971550"/>
                <a:gd name="connsiteX164" fmla="*/ 649053 w 762000"/>
                <a:gd name="connsiteY164" fmla="*/ 374047 h 971550"/>
                <a:gd name="connsiteX165" fmla="*/ 643719 w 762000"/>
                <a:gd name="connsiteY165" fmla="*/ 366427 h 971550"/>
                <a:gd name="connsiteX166" fmla="*/ 639623 w 762000"/>
                <a:gd name="connsiteY166" fmla="*/ 369475 h 971550"/>
                <a:gd name="connsiteX167" fmla="*/ 642956 w 762000"/>
                <a:gd name="connsiteY167" fmla="*/ 373761 h 971550"/>
                <a:gd name="connsiteX168" fmla="*/ 635813 w 762000"/>
                <a:gd name="connsiteY168" fmla="*/ 365950 h 971550"/>
                <a:gd name="connsiteX169" fmla="*/ 627717 w 762000"/>
                <a:gd name="connsiteY169" fmla="*/ 369094 h 971550"/>
                <a:gd name="connsiteX170" fmla="*/ 629240 w 762000"/>
                <a:gd name="connsiteY170" fmla="*/ 372618 h 971550"/>
                <a:gd name="connsiteX171" fmla="*/ 612762 w 762000"/>
                <a:gd name="connsiteY171" fmla="*/ 372428 h 971550"/>
                <a:gd name="connsiteX172" fmla="*/ 611715 w 762000"/>
                <a:gd name="connsiteY172" fmla="*/ 369951 h 971550"/>
                <a:gd name="connsiteX173" fmla="*/ 611715 w 762000"/>
                <a:gd name="connsiteY173" fmla="*/ 369951 h 971550"/>
                <a:gd name="connsiteX174" fmla="*/ 641909 w 762000"/>
                <a:gd name="connsiteY174" fmla="*/ 442532 h 971550"/>
                <a:gd name="connsiteX175" fmla="*/ 638099 w 762000"/>
                <a:gd name="connsiteY175" fmla="*/ 437674 h 971550"/>
                <a:gd name="connsiteX176" fmla="*/ 639908 w 762000"/>
                <a:gd name="connsiteY176" fmla="*/ 436150 h 971550"/>
                <a:gd name="connsiteX177" fmla="*/ 649910 w 762000"/>
                <a:gd name="connsiteY177" fmla="*/ 439960 h 971550"/>
                <a:gd name="connsiteX178" fmla="*/ 641909 w 762000"/>
                <a:gd name="connsiteY178" fmla="*/ 442532 h 971550"/>
                <a:gd name="connsiteX179" fmla="*/ 641909 w 762000"/>
                <a:gd name="connsiteY179" fmla="*/ 442532 h 971550"/>
                <a:gd name="connsiteX180" fmla="*/ 535419 w 762000"/>
                <a:gd name="connsiteY180" fmla="*/ 423386 h 971550"/>
                <a:gd name="connsiteX181" fmla="*/ 535705 w 762000"/>
                <a:gd name="connsiteY181" fmla="*/ 414909 h 971550"/>
                <a:gd name="connsiteX182" fmla="*/ 535419 w 762000"/>
                <a:gd name="connsiteY182" fmla="*/ 423386 h 971550"/>
                <a:gd name="connsiteX183" fmla="*/ 535419 w 762000"/>
                <a:gd name="connsiteY183" fmla="*/ 423386 h 971550"/>
                <a:gd name="connsiteX184" fmla="*/ 422548 w 762000"/>
                <a:gd name="connsiteY184" fmla="*/ 351092 h 971550"/>
                <a:gd name="connsiteX185" fmla="*/ 422167 w 762000"/>
                <a:gd name="connsiteY185" fmla="*/ 347663 h 971550"/>
                <a:gd name="connsiteX186" fmla="*/ 424548 w 762000"/>
                <a:gd name="connsiteY186" fmla="*/ 347853 h 971550"/>
                <a:gd name="connsiteX187" fmla="*/ 425024 w 762000"/>
                <a:gd name="connsiteY187" fmla="*/ 348996 h 971550"/>
                <a:gd name="connsiteX188" fmla="*/ 422548 w 762000"/>
                <a:gd name="connsiteY188" fmla="*/ 351092 h 971550"/>
                <a:gd name="connsiteX189" fmla="*/ 422548 w 762000"/>
                <a:gd name="connsiteY189" fmla="*/ 351092 h 971550"/>
                <a:gd name="connsiteX190" fmla="*/ 534753 w 762000"/>
                <a:gd name="connsiteY190" fmla="*/ 425577 h 971550"/>
                <a:gd name="connsiteX191" fmla="*/ 531609 w 762000"/>
                <a:gd name="connsiteY191" fmla="*/ 430625 h 971550"/>
                <a:gd name="connsiteX192" fmla="*/ 533610 w 762000"/>
                <a:gd name="connsiteY192" fmla="*/ 423863 h 971550"/>
                <a:gd name="connsiteX193" fmla="*/ 534753 w 762000"/>
                <a:gd name="connsiteY193" fmla="*/ 425577 h 971550"/>
                <a:gd name="connsiteX194" fmla="*/ 534753 w 762000"/>
                <a:gd name="connsiteY194" fmla="*/ 425577 h 971550"/>
                <a:gd name="connsiteX195" fmla="*/ 539515 w 762000"/>
                <a:gd name="connsiteY195" fmla="*/ 433292 h 971550"/>
                <a:gd name="connsiteX196" fmla="*/ 535515 w 762000"/>
                <a:gd name="connsiteY196" fmla="*/ 431292 h 971550"/>
                <a:gd name="connsiteX197" fmla="*/ 539134 w 762000"/>
                <a:gd name="connsiteY197" fmla="*/ 428625 h 971550"/>
                <a:gd name="connsiteX198" fmla="*/ 541325 w 762000"/>
                <a:gd name="connsiteY198" fmla="*/ 429292 h 971550"/>
                <a:gd name="connsiteX199" fmla="*/ 539515 w 762000"/>
                <a:gd name="connsiteY199" fmla="*/ 433292 h 971550"/>
                <a:gd name="connsiteX200" fmla="*/ 539515 w 762000"/>
                <a:gd name="connsiteY200" fmla="*/ 433292 h 971550"/>
                <a:gd name="connsiteX201" fmla="*/ 544849 w 762000"/>
                <a:gd name="connsiteY201" fmla="*/ 437960 h 971550"/>
                <a:gd name="connsiteX202" fmla="*/ 543706 w 762000"/>
                <a:gd name="connsiteY202" fmla="*/ 437864 h 971550"/>
                <a:gd name="connsiteX203" fmla="*/ 543897 w 762000"/>
                <a:gd name="connsiteY203" fmla="*/ 436721 h 971550"/>
                <a:gd name="connsiteX204" fmla="*/ 544944 w 762000"/>
                <a:gd name="connsiteY204" fmla="*/ 436912 h 971550"/>
                <a:gd name="connsiteX205" fmla="*/ 544849 w 762000"/>
                <a:gd name="connsiteY205" fmla="*/ 437960 h 971550"/>
                <a:gd name="connsiteX206" fmla="*/ 544849 w 762000"/>
                <a:gd name="connsiteY206" fmla="*/ 437960 h 971550"/>
                <a:gd name="connsiteX207" fmla="*/ 412547 w 762000"/>
                <a:gd name="connsiteY207" fmla="*/ 348424 h 971550"/>
                <a:gd name="connsiteX208" fmla="*/ 413499 w 762000"/>
                <a:gd name="connsiteY208" fmla="*/ 350806 h 971550"/>
                <a:gd name="connsiteX209" fmla="*/ 412547 w 762000"/>
                <a:gd name="connsiteY209" fmla="*/ 348424 h 971550"/>
                <a:gd name="connsiteX210" fmla="*/ 412547 w 762000"/>
                <a:gd name="connsiteY210" fmla="*/ 348424 h 971550"/>
                <a:gd name="connsiteX211" fmla="*/ 374637 w 762000"/>
                <a:gd name="connsiteY211" fmla="*/ 330137 h 971550"/>
                <a:gd name="connsiteX212" fmla="*/ 361397 w 762000"/>
                <a:gd name="connsiteY212" fmla="*/ 346520 h 971550"/>
                <a:gd name="connsiteX213" fmla="*/ 347681 w 762000"/>
                <a:gd name="connsiteY213" fmla="*/ 348234 h 971550"/>
                <a:gd name="connsiteX214" fmla="*/ 357112 w 762000"/>
                <a:gd name="connsiteY214" fmla="*/ 337947 h 971550"/>
                <a:gd name="connsiteX215" fmla="*/ 366351 w 762000"/>
                <a:gd name="connsiteY215" fmla="*/ 335471 h 971550"/>
                <a:gd name="connsiteX216" fmla="*/ 374066 w 762000"/>
                <a:gd name="connsiteY216" fmla="*/ 330137 h 971550"/>
                <a:gd name="connsiteX217" fmla="*/ 381210 w 762000"/>
                <a:gd name="connsiteY217" fmla="*/ 324231 h 971550"/>
                <a:gd name="connsiteX218" fmla="*/ 374637 w 762000"/>
                <a:gd name="connsiteY218" fmla="*/ 330137 h 971550"/>
                <a:gd name="connsiteX219" fmla="*/ 374637 w 762000"/>
                <a:gd name="connsiteY219" fmla="*/ 330137 h 971550"/>
                <a:gd name="connsiteX220" fmla="*/ 534181 w 762000"/>
                <a:gd name="connsiteY220" fmla="*/ 438626 h 971550"/>
                <a:gd name="connsiteX221" fmla="*/ 532562 w 762000"/>
                <a:gd name="connsiteY221" fmla="*/ 447199 h 971550"/>
                <a:gd name="connsiteX222" fmla="*/ 529038 w 762000"/>
                <a:gd name="connsiteY222" fmla="*/ 447008 h 971550"/>
                <a:gd name="connsiteX223" fmla="*/ 527990 w 762000"/>
                <a:gd name="connsiteY223" fmla="*/ 431006 h 971550"/>
                <a:gd name="connsiteX224" fmla="*/ 529705 w 762000"/>
                <a:gd name="connsiteY224" fmla="*/ 431006 h 971550"/>
                <a:gd name="connsiteX225" fmla="*/ 529038 w 762000"/>
                <a:gd name="connsiteY225" fmla="*/ 436626 h 971550"/>
                <a:gd name="connsiteX226" fmla="*/ 534181 w 762000"/>
                <a:gd name="connsiteY226" fmla="*/ 438626 h 971550"/>
                <a:gd name="connsiteX227" fmla="*/ 534181 w 762000"/>
                <a:gd name="connsiteY227" fmla="*/ 438626 h 971550"/>
                <a:gd name="connsiteX228" fmla="*/ 384258 w 762000"/>
                <a:gd name="connsiteY228" fmla="*/ 342519 h 971550"/>
                <a:gd name="connsiteX229" fmla="*/ 386258 w 762000"/>
                <a:gd name="connsiteY229" fmla="*/ 338709 h 971550"/>
                <a:gd name="connsiteX230" fmla="*/ 371304 w 762000"/>
                <a:gd name="connsiteY230" fmla="*/ 343186 h 971550"/>
                <a:gd name="connsiteX231" fmla="*/ 362350 w 762000"/>
                <a:gd name="connsiteY231" fmla="*/ 351282 h 971550"/>
                <a:gd name="connsiteX232" fmla="*/ 357112 w 762000"/>
                <a:gd name="connsiteY232" fmla="*/ 356807 h 971550"/>
                <a:gd name="connsiteX233" fmla="*/ 381876 w 762000"/>
                <a:gd name="connsiteY233" fmla="*/ 360807 h 971550"/>
                <a:gd name="connsiteX234" fmla="*/ 388829 w 762000"/>
                <a:gd name="connsiteY234" fmla="*/ 354330 h 971550"/>
                <a:gd name="connsiteX235" fmla="*/ 385781 w 762000"/>
                <a:gd name="connsiteY235" fmla="*/ 348996 h 971550"/>
                <a:gd name="connsiteX236" fmla="*/ 384258 w 762000"/>
                <a:gd name="connsiteY236" fmla="*/ 342519 h 971550"/>
                <a:gd name="connsiteX237" fmla="*/ 384258 w 762000"/>
                <a:gd name="connsiteY237" fmla="*/ 342519 h 971550"/>
                <a:gd name="connsiteX238" fmla="*/ 467221 w 762000"/>
                <a:gd name="connsiteY238" fmla="*/ 287179 h 971550"/>
                <a:gd name="connsiteX239" fmla="*/ 463601 w 762000"/>
                <a:gd name="connsiteY239" fmla="*/ 286988 h 971550"/>
                <a:gd name="connsiteX240" fmla="*/ 464173 w 762000"/>
                <a:gd name="connsiteY240" fmla="*/ 289179 h 971550"/>
                <a:gd name="connsiteX241" fmla="*/ 467221 w 762000"/>
                <a:gd name="connsiteY241" fmla="*/ 287179 h 971550"/>
                <a:gd name="connsiteX242" fmla="*/ 467221 w 762000"/>
                <a:gd name="connsiteY242" fmla="*/ 287179 h 971550"/>
                <a:gd name="connsiteX243" fmla="*/ 467887 w 762000"/>
                <a:gd name="connsiteY243" fmla="*/ 279845 h 971550"/>
                <a:gd name="connsiteX244" fmla="*/ 466172 w 762000"/>
                <a:gd name="connsiteY244" fmla="*/ 279654 h 971550"/>
                <a:gd name="connsiteX245" fmla="*/ 467792 w 762000"/>
                <a:gd name="connsiteY245" fmla="*/ 282131 h 971550"/>
                <a:gd name="connsiteX246" fmla="*/ 467887 w 762000"/>
                <a:gd name="connsiteY246" fmla="*/ 279845 h 971550"/>
                <a:gd name="connsiteX247" fmla="*/ 467887 w 762000"/>
                <a:gd name="connsiteY247" fmla="*/ 279845 h 971550"/>
                <a:gd name="connsiteX248" fmla="*/ 357397 w 762000"/>
                <a:gd name="connsiteY248" fmla="*/ 285083 h 971550"/>
                <a:gd name="connsiteX249" fmla="*/ 358159 w 762000"/>
                <a:gd name="connsiteY249" fmla="*/ 270891 h 971550"/>
                <a:gd name="connsiteX250" fmla="*/ 361017 w 762000"/>
                <a:gd name="connsiteY250" fmla="*/ 268129 h 971550"/>
                <a:gd name="connsiteX251" fmla="*/ 358255 w 762000"/>
                <a:gd name="connsiteY251" fmla="*/ 265652 h 971550"/>
                <a:gd name="connsiteX252" fmla="*/ 357683 w 762000"/>
                <a:gd name="connsiteY252" fmla="*/ 254889 h 971550"/>
                <a:gd name="connsiteX253" fmla="*/ 356349 w 762000"/>
                <a:gd name="connsiteY253" fmla="*/ 270129 h 971550"/>
                <a:gd name="connsiteX254" fmla="*/ 356254 w 762000"/>
                <a:gd name="connsiteY254" fmla="*/ 247460 h 971550"/>
                <a:gd name="connsiteX255" fmla="*/ 359778 w 762000"/>
                <a:gd name="connsiteY255" fmla="*/ 247650 h 971550"/>
                <a:gd name="connsiteX256" fmla="*/ 356540 w 762000"/>
                <a:gd name="connsiteY256" fmla="*/ 241173 h 971550"/>
                <a:gd name="connsiteX257" fmla="*/ 356921 w 762000"/>
                <a:gd name="connsiteY257" fmla="*/ 233839 h 971550"/>
                <a:gd name="connsiteX258" fmla="*/ 351968 w 762000"/>
                <a:gd name="connsiteY258" fmla="*/ 230219 h 971550"/>
                <a:gd name="connsiteX259" fmla="*/ 353397 w 762000"/>
                <a:gd name="connsiteY259" fmla="*/ 223552 h 971550"/>
                <a:gd name="connsiteX260" fmla="*/ 354254 w 762000"/>
                <a:gd name="connsiteY260" fmla="*/ 230886 h 971550"/>
                <a:gd name="connsiteX261" fmla="*/ 355968 w 762000"/>
                <a:gd name="connsiteY261" fmla="*/ 231553 h 971550"/>
                <a:gd name="connsiteX262" fmla="*/ 354540 w 762000"/>
                <a:gd name="connsiteY262" fmla="*/ 224123 h 971550"/>
                <a:gd name="connsiteX263" fmla="*/ 354540 w 762000"/>
                <a:gd name="connsiteY263" fmla="*/ 212122 h 971550"/>
                <a:gd name="connsiteX264" fmla="*/ 370351 w 762000"/>
                <a:gd name="connsiteY264" fmla="*/ 216408 h 971550"/>
                <a:gd name="connsiteX265" fmla="*/ 374352 w 762000"/>
                <a:gd name="connsiteY265" fmla="*/ 214789 h 971550"/>
                <a:gd name="connsiteX266" fmla="*/ 378352 w 762000"/>
                <a:gd name="connsiteY266" fmla="*/ 215455 h 971550"/>
                <a:gd name="connsiteX267" fmla="*/ 385401 w 762000"/>
                <a:gd name="connsiteY267" fmla="*/ 211836 h 971550"/>
                <a:gd name="connsiteX268" fmla="*/ 387020 w 762000"/>
                <a:gd name="connsiteY268" fmla="*/ 214122 h 971550"/>
                <a:gd name="connsiteX269" fmla="*/ 383591 w 762000"/>
                <a:gd name="connsiteY269" fmla="*/ 227171 h 971550"/>
                <a:gd name="connsiteX270" fmla="*/ 388449 w 762000"/>
                <a:gd name="connsiteY270" fmla="*/ 243745 h 971550"/>
                <a:gd name="connsiteX271" fmla="*/ 384638 w 762000"/>
                <a:gd name="connsiteY271" fmla="*/ 250508 h 971550"/>
                <a:gd name="connsiteX272" fmla="*/ 381972 w 762000"/>
                <a:gd name="connsiteY272" fmla="*/ 262223 h 971550"/>
                <a:gd name="connsiteX273" fmla="*/ 379019 w 762000"/>
                <a:gd name="connsiteY273" fmla="*/ 276892 h 971550"/>
                <a:gd name="connsiteX274" fmla="*/ 376733 w 762000"/>
                <a:gd name="connsiteY274" fmla="*/ 276892 h 971550"/>
                <a:gd name="connsiteX275" fmla="*/ 362540 w 762000"/>
                <a:gd name="connsiteY275" fmla="*/ 286417 h 971550"/>
                <a:gd name="connsiteX276" fmla="*/ 359874 w 762000"/>
                <a:gd name="connsiteY276" fmla="*/ 286322 h 971550"/>
                <a:gd name="connsiteX277" fmla="*/ 353492 w 762000"/>
                <a:gd name="connsiteY277" fmla="*/ 289941 h 971550"/>
                <a:gd name="connsiteX278" fmla="*/ 357397 w 762000"/>
                <a:gd name="connsiteY278" fmla="*/ 285083 h 971550"/>
                <a:gd name="connsiteX279" fmla="*/ 357397 w 762000"/>
                <a:gd name="connsiteY279" fmla="*/ 285083 h 971550"/>
                <a:gd name="connsiteX280" fmla="*/ 355111 w 762000"/>
                <a:gd name="connsiteY280" fmla="*/ 272987 h 971550"/>
                <a:gd name="connsiteX281" fmla="*/ 355016 w 762000"/>
                <a:gd name="connsiteY281" fmla="*/ 275177 h 971550"/>
                <a:gd name="connsiteX282" fmla="*/ 356159 w 762000"/>
                <a:gd name="connsiteY282" fmla="*/ 275273 h 971550"/>
                <a:gd name="connsiteX283" fmla="*/ 356349 w 762000"/>
                <a:gd name="connsiteY283" fmla="*/ 272987 h 971550"/>
                <a:gd name="connsiteX284" fmla="*/ 355111 w 762000"/>
                <a:gd name="connsiteY284" fmla="*/ 272987 h 971550"/>
                <a:gd name="connsiteX285" fmla="*/ 355111 w 762000"/>
                <a:gd name="connsiteY285" fmla="*/ 272987 h 971550"/>
                <a:gd name="connsiteX286" fmla="*/ 354349 w 762000"/>
                <a:gd name="connsiteY286" fmla="*/ 240411 h 971550"/>
                <a:gd name="connsiteX287" fmla="*/ 355778 w 762000"/>
                <a:gd name="connsiteY287" fmla="*/ 245078 h 971550"/>
                <a:gd name="connsiteX288" fmla="*/ 354349 w 762000"/>
                <a:gd name="connsiteY288" fmla="*/ 240411 h 971550"/>
                <a:gd name="connsiteX289" fmla="*/ 354349 w 762000"/>
                <a:gd name="connsiteY289" fmla="*/ 240411 h 971550"/>
                <a:gd name="connsiteX290" fmla="*/ 627812 w 762000"/>
                <a:gd name="connsiteY290" fmla="*/ 328613 h 971550"/>
                <a:gd name="connsiteX291" fmla="*/ 637337 w 762000"/>
                <a:gd name="connsiteY291" fmla="*/ 330803 h 971550"/>
                <a:gd name="connsiteX292" fmla="*/ 627812 w 762000"/>
                <a:gd name="connsiteY292" fmla="*/ 328613 h 971550"/>
                <a:gd name="connsiteX293" fmla="*/ 627812 w 762000"/>
                <a:gd name="connsiteY293" fmla="*/ 328613 h 971550"/>
                <a:gd name="connsiteX294" fmla="*/ 746874 w 762000"/>
                <a:gd name="connsiteY294" fmla="*/ 385858 h 971550"/>
                <a:gd name="connsiteX295" fmla="*/ 746112 w 762000"/>
                <a:gd name="connsiteY295" fmla="*/ 391001 h 971550"/>
                <a:gd name="connsiteX296" fmla="*/ 746874 w 762000"/>
                <a:gd name="connsiteY296" fmla="*/ 385858 h 971550"/>
                <a:gd name="connsiteX297" fmla="*/ 746874 w 762000"/>
                <a:gd name="connsiteY297" fmla="*/ 385858 h 971550"/>
                <a:gd name="connsiteX298" fmla="*/ 748970 w 762000"/>
                <a:gd name="connsiteY298" fmla="*/ 381476 h 971550"/>
                <a:gd name="connsiteX299" fmla="*/ 747541 w 762000"/>
                <a:gd name="connsiteY299" fmla="*/ 385286 h 971550"/>
                <a:gd name="connsiteX300" fmla="*/ 748970 w 762000"/>
                <a:gd name="connsiteY300" fmla="*/ 381476 h 971550"/>
                <a:gd name="connsiteX301" fmla="*/ 748970 w 762000"/>
                <a:gd name="connsiteY301" fmla="*/ 381476 h 971550"/>
                <a:gd name="connsiteX302" fmla="*/ 751065 w 762000"/>
                <a:gd name="connsiteY302" fmla="*/ 370618 h 971550"/>
                <a:gd name="connsiteX303" fmla="*/ 752018 w 762000"/>
                <a:gd name="connsiteY303" fmla="*/ 374714 h 971550"/>
                <a:gd name="connsiteX304" fmla="*/ 750303 w 762000"/>
                <a:gd name="connsiteY304" fmla="*/ 374047 h 971550"/>
                <a:gd name="connsiteX305" fmla="*/ 751065 w 762000"/>
                <a:gd name="connsiteY305" fmla="*/ 370618 h 971550"/>
                <a:gd name="connsiteX306" fmla="*/ 751065 w 762000"/>
                <a:gd name="connsiteY306" fmla="*/ 370618 h 971550"/>
                <a:gd name="connsiteX307" fmla="*/ 550469 w 762000"/>
                <a:gd name="connsiteY307" fmla="*/ 467297 h 971550"/>
                <a:gd name="connsiteX308" fmla="*/ 547516 w 762000"/>
                <a:gd name="connsiteY308" fmla="*/ 469392 h 971550"/>
                <a:gd name="connsiteX309" fmla="*/ 547706 w 762000"/>
                <a:gd name="connsiteY309" fmla="*/ 465392 h 971550"/>
                <a:gd name="connsiteX310" fmla="*/ 550469 w 762000"/>
                <a:gd name="connsiteY310" fmla="*/ 467297 h 971550"/>
                <a:gd name="connsiteX311" fmla="*/ 550469 w 762000"/>
                <a:gd name="connsiteY311" fmla="*/ 467297 h 971550"/>
                <a:gd name="connsiteX312" fmla="*/ 534848 w 762000"/>
                <a:gd name="connsiteY312" fmla="*/ 471678 h 971550"/>
                <a:gd name="connsiteX313" fmla="*/ 531038 w 762000"/>
                <a:gd name="connsiteY313" fmla="*/ 467582 h 971550"/>
                <a:gd name="connsiteX314" fmla="*/ 534943 w 762000"/>
                <a:gd name="connsiteY314" fmla="*/ 467106 h 971550"/>
                <a:gd name="connsiteX315" fmla="*/ 534848 w 762000"/>
                <a:gd name="connsiteY315" fmla="*/ 471678 h 971550"/>
                <a:gd name="connsiteX316" fmla="*/ 534848 w 762000"/>
                <a:gd name="connsiteY316" fmla="*/ 471678 h 971550"/>
                <a:gd name="connsiteX317" fmla="*/ 540944 w 762000"/>
                <a:gd name="connsiteY317" fmla="*/ 474250 h 971550"/>
                <a:gd name="connsiteX318" fmla="*/ 537229 w 762000"/>
                <a:gd name="connsiteY318" fmla="*/ 469964 h 971550"/>
                <a:gd name="connsiteX319" fmla="*/ 540753 w 762000"/>
                <a:gd name="connsiteY319" fmla="*/ 479298 h 971550"/>
                <a:gd name="connsiteX320" fmla="*/ 536943 w 762000"/>
                <a:gd name="connsiteY320" fmla="*/ 475107 h 971550"/>
                <a:gd name="connsiteX321" fmla="*/ 540944 w 762000"/>
                <a:gd name="connsiteY321" fmla="*/ 474250 h 971550"/>
                <a:gd name="connsiteX322" fmla="*/ 540944 w 762000"/>
                <a:gd name="connsiteY322" fmla="*/ 474250 h 971550"/>
                <a:gd name="connsiteX323" fmla="*/ 554850 w 762000"/>
                <a:gd name="connsiteY323" fmla="*/ 505587 h 971550"/>
                <a:gd name="connsiteX324" fmla="*/ 553326 w 762000"/>
                <a:gd name="connsiteY324" fmla="*/ 503206 h 971550"/>
                <a:gd name="connsiteX325" fmla="*/ 554850 w 762000"/>
                <a:gd name="connsiteY325" fmla="*/ 505587 h 971550"/>
                <a:gd name="connsiteX326" fmla="*/ 554850 w 762000"/>
                <a:gd name="connsiteY326" fmla="*/ 505587 h 971550"/>
                <a:gd name="connsiteX327" fmla="*/ 554469 w 762000"/>
                <a:gd name="connsiteY327" fmla="*/ 516446 h 971550"/>
                <a:gd name="connsiteX328" fmla="*/ 552850 w 762000"/>
                <a:gd name="connsiteY328" fmla="*/ 514064 h 971550"/>
                <a:gd name="connsiteX329" fmla="*/ 554469 w 762000"/>
                <a:gd name="connsiteY329" fmla="*/ 516446 h 971550"/>
                <a:gd name="connsiteX330" fmla="*/ 554469 w 762000"/>
                <a:gd name="connsiteY330" fmla="*/ 516446 h 971550"/>
                <a:gd name="connsiteX331" fmla="*/ 518274 w 762000"/>
                <a:gd name="connsiteY331" fmla="*/ 548259 h 971550"/>
                <a:gd name="connsiteX332" fmla="*/ 520465 w 762000"/>
                <a:gd name="connsiteY332" fmla="*/ 549021 h 971550"/>
                <a:gd name="connsiteX333" fmla="*/ 518274 w 762000"/>
                <a:gd name="connsiteY333" fmla="*/ 548259 h 971550"/>
                <a:gd name="connsiteX334" fmla="*/ 518274 w 762000"/>
                <a:gd name="connsiteY334" fmla="*/ 548259 h 971550"/>
                <a:gd name="connsiteX335" fmla="*/ 509035 w 762000"/>
                <a:gd name="connsiteY335" fmla="*/ 549593 h 971550"/>
                <a:gd name="connsiteX336" fmla="*/ 517608 w 762000"/>
                <a:gd name="connsiteY336" fmla="*/ 550545 h 971550"/>
                <a:gd name="connsiteX337" fmla="*/ 509035 w 762000"/>
                <a:gd name="connsiteY337" fmla="*/ 549593 h 971550"/>
                <a:gd name="connsiteX338" fmla="*/ 509035 w 762000"/>
                <a:gd name="connsiteY338" fmla="*/ 549593 h 971550"/>
                <a:gd name="connsiteX339" fmla="*/ 465220 w 762000"/>
                <a:gd name="connsiteY339" fmla="*/ 612362 h 971550"/>
                <a:gd name="connsiteX340" fmla="*/ 468649 w 762000"/>
                <a:gd name="connsiteY340" fmla="*/ 609124 h 971550"/>
                <a:gd name="connsiteX341" fmla="*/ 465220 w 762000"/>
                <a:gd name="connsiteY341" fmla="*/ 612362 h 971550"/>
                <a:gd name="connsiteX342" fmla="*/ 465220 w 762000"/>
                <a:gd name="connsiteY342" fmla="*/ 612362 h 971550"/>
                <a:gd name="connsiteX343" fmla="*/ 468649 w 762000"/>
                <a:gd name="connsiteY343" fmla="*/ 616553 h 971550"/>
                <a:gd name="connsiteX344" fmla="*/ 467506 w 762000"/>
                <a:gd name="connsiteY344" fmla="*/ 613124 h 971550"/>
                <a:gd name="connsiteX345" fmla="*/ 468649 w 762000"/>
                <a:gd name="connsiteY345" fmla="*/ 616553 h 971550"/>
                <a:gd name="connsiteX346" fmla="*/ 468649 w 762000"/>
                <a:gd name="connsiteY346" fmla="*/ 616553 h 971550"/>
                <a:gd name="connsiteX347" fmla="*/ 552755 w 762000"/>
                <a:gd name="connsiteY347" fmla="*/ 679037 h 971550"/>
                <a:gd name="connsiteX348" fmla="*/ 551993 w 762000"/>
                <a:gd name="connsiteY348" fmla="*/ 682371 h 971550"/>
                <a:gd name="connsiteX349" fmla="*/ 552755 w 762000"/>
                <a:gd name="connsiteY349" fmla="*/ 679037 h 971550"/>
                <a:gd name="connsiteX350" fmla="*/ 552755 w 762000"/>
                <a:gd name="connsiteY350" fmla="*/ 679037 h 971550"/>
                <a:gd name="connsiteX351" fmla="*/ 549993 w 762000"/>
                <a:gd name="connsiteY351" fmla="*/ 674846 h 971550"/>
                <a:gd name="connsiteX352" fmla="*/ 551612 w 762000"/>
                <a:gd name="connsiteY352" fmla="*/ 674942 h 971550"/>
                <a:gd name="connsiteX353" fmla="*/ 551517 w 762000"/>
                <a:gd name="connsiteY353" fmla="*/ 678275 h 971550"/>
                <a:gd name="connsiteX354" fmla="*/ 549993 w 762000"/>
                <a:gd name="connsiteY354" fmla="*/ 674846 h 971550"/>
                <a:gd name="connsiteX355" fmla="*/ 549993 w 762000"/>
                <a:gd name="connsiteY355" fmla="*/ 674846 h 971550"/>
                <a:gd name="connsiteX356" fmla="*/ 499891 w 762000"/>
                <a:gd name="connsiteY356" fmla="*/ 637794 h 971550"/>
                <a:gd name="connsiteX357" fmla="*/ 502082 w 762000"/>
                <a:gd name="connsiteY357" fmla="*/ 641985 h 971550"/>
                <a:gd name="connsiteX358" fmla="*/ 499891 w 762000"/>
                <a:gd name="connsiteY358" fmla="*/ 637794 h 971550"/>
                <a:gd name="connsiteX359" fmla="*/ 499891 w 762000"/>
                <a:gd name="connsiteY359" fmla="*/ 637794 h 971550"/>
                <a:gd name="connsiteX360" fmla="*/ 547992 w 762000"/>
                <a:gd name="connsiteY360" fmla="*/ 669703 h 971550"/>
                <a:gd name="connsiteX361" fmla="*/ 549516 w 762000"/>
                <a:gd name="connsiteY361" fmla="*/ 673608 h 971550"/>
                <a:gd name="connsiteX362" fmla="*/ 547992 w 762000"/>
                <a:gd name="connsiteY362" fmla="*/ 669703 h 971550"/>
                <a:gd name="connsiteX363" fmla="*/ 547992 w 762000"/>
                <a:gd name="connsiteY363" fmla="*/ 669703 h 971550"/>
                <a:gd name="connsiteX364" fmla="*/ 543135 w 762000"/>
                <a:gd name="connsiteY364" fmla="*/ 663797 h 971550"/>
                <a:gd name="connsiteX365" fmla="*/ 544278 w 762000"/>
                <a:gd name="connsiteY365" fmla="*/ 663321 h 971550"/>
                <a:gd name="connsiteX366" fmla="*/ 545420 w 762000"/>
                <a:gd name="connsiteY366" fmla="*/ 665512 h 971550"/>
                <a:gd name="connsiteX367" fmla="*/ 546849 w 762000"/>
                <a:gd name="connsiteY367" fmla="*/ 669036 h 971550"/>
                <a:gd name="connsiteX368" fmla="*/ 543135 w 762000"/>
                <a:gd name="connsiteY368" fmla="*/ 663797 h 971550"/>
                <a:gd name="connsiteX369" fmla="*/ 543135 w 762000"/>
                <a:gd name="connsiteY369" fmla="*/ 663797 h 971550"/>
                <a:gd name="connsiteX370" fmla="*/ 511226 w 762000"/>
                <a:gd name="connsiteY370" fmla="*/ 638366 h 971550"/>
                <a:gd name="connsiteX371" fmla="*/ 507320 w 762000"/>
                <a:gd name="connsiteY371" fmla="*/ 639413 h 971550"/>
                <a:gd name="connsiteX372" fmla="*/ 511226 w 762000"/>
                <a:gd name="connsiteY372" fmla="*/ 638366 h 971550"/>
                <a:gd name="connsiteX373" fmla="*/ 511226 w 762000"/>
                <a:gd name="connsiteY373" fmla="*/ 638366 h 971550"/>
                <a:gd name="connsiteX374" fmla="*/ 546278 w 762000"/>
                <a:gd name="connsiteY374" fmla="*/ 657035 h 971550"/>
                <a:gd name="connsiteX375" fmla="*/ 545897 w 762000"/>
                <a:gd name="connsiteY375" fmla="*/ 663321 h 971550"/>
                <a:gd name="connsiteX376" fmla="*/ 549135 w 762000"/>
                <a:gd name="connsiteY376" fmla="*/ 658368 h 971550"/>
                <a:gd name="connsiteX377" fmla="*/ 546278 w 762000"/>
                <a:gd name="connsiteY377" fmla="*/ 657035 h 971550"/>
                <a:gd name="connsiteX378" fmla="*/ 546278 w 762000"/>
                <a:gd name="connsiteY378" fmla="*/ 657035 h 971550"/>
                <a:gd name="connsiteX379" fmla="*/ 553993 w 762000"/>
                <a:gd name="connsiteY379" fmla="*/ 650653 h 971550"/>
                <a:gd name="connsiteX380" fmla="*/ 553326 w 762000"/>
                <a:gd name="connsiteY380" fmla="*/ 652844 h 971550"/>
                <a:gd name="connsiteX381" fmla="*/ 553993 w 762000"/>
                <a:gd name="connsiteY381" fmla="*/ 650653 h 971550"/>
                <a:gd name="connsiteX382" fmla="*/ 553993 w 762000"/>
                <a:gd name="connsiteY382" fmla="*/ 650653 h 971550"/>
                <a:gd name="connsiteX383" fmla="*/ 547230 w 762000"/>
                <a:gd name="connsiteY383" fmla="*/ 686086 h 971550"/>
                <a:gd name="connsiteX384" fmla="*/ 547326 w 762000"/>
                <a:gd name="connsiteY384" fmla="*/ 683324 h 971550"/>
                <a:gd name="connsiteX385" fmla="*/ 549516 w 762000"/>
                <a:gd name="connsiteY385" fmla="*/ 683990 h 971550"/>
                <a:gd name="connsiteX386" fmla="*/ 547230 w 762000"/>
                <a:gd name="connsiteY386" fmla="*/ 686086 h 971550"/>
                <a:gd name="connsiteX387" fmla="*/ 547230 w 762000"/>
                <a:gd name="connsiteY387" fmla="*/ 686086 h 971550"/>
                <a:gd name="connsiteX388" fmla="*/ 545802 w 762000"/>
                <a:gd name="connsiteY388" fmla="*/ 692372 h 971550"/>
                <a:gd name="connsiteX389" fmla="*/ 547897 w 762000"/>
                <a:gd name="connsiteY389" fmla="*/ 696373 h 971550"/>
                <a:gd name="connsiteX390" fmla="*/ 543897 w 762000"/>
                <a:gd name="connsiteY390" fmla="*/ 696278 h 971550"/>
                <a:gd name="connsiteX391" fmla="*/ 544944 w 762000"/>
                <a:gd name="connsiteY391" fmla="*/ 687800 h 971550"/>
                <a:gd name="connsiteX392" fmla="*/ 545802 w 762000"/>
                <a:gd name="connsiteY392" fmla="*/ 692372 h 971550"/>
                <a:gd name="connsiteX393" fmla="*/ 545802 w 762000"/>
                <a:gd name="connsiteY393" fmla="*/ 692372 h 971550"/>
                <a:gd name="connsiteX394" fmla="*/ 550183 w 762000"/>
                <a:gd name="connsiteY394" fmla="*/ 706088 h 971550"/>
                <a:gd name="connsiteX395" fmla="*/ 548849 w 762000"/>
                <a:gd name="connsiteY395" fmla="*/ 698659 h 971550"/>
                <a:gd name="connsiteX396" fmla="*/ 550183 w 762000"/>
                <a:gd name="connsiteY396" fmla="*/ 706088 h 971550"/>
                <a:gd name="connsiteX397" fmla="*/ 550183 w 762000"/>
                <a:gd name="connsiteY397" fmla="*/ 706088 h 971550"/>
                <a:gd name="connsiteX398" fmla="*/ 485604 w 762000"/>
                <a:gd name="connsiteY398" fmla="*/ 726948 h 971550"/>
                <a:gd name="connsiteX399" fmla="*/ 490176 w 762000"/>
                <a:gd name="connsiteY399" fmla="*/ 726567 h 971550"/>
                <a:gd name="connsiteX400" fmla="*/ 485604 w 762000"/>
                <a:gd name="connsiteY400" fmla="*/ 726948 h 971550"/>
                <a:gd name="connsiteX401" fmla="*/ 485604 w 762000"/>
                <a:gd name="connsiteY401" fmla="*/ 726948 h 971550"/>
                <a:gd name="connsiteX402" fmla="*/ 484937 w 762000"/>
                <a:gd name="connsiteY402" fmla="*/ 731044 h 971550"/>
                <a:gd name="connsiteX403" fmla="*/ 485413 w 762000"/>
                <a:gd name="connsiteY403" fmla="*/ 728758 h 971550"/>
                <a:gd name="connsiteX404" fmla="*/ 483889 w 762000"/>
                <a:gd name="connsiteY404" fmla="*/ 728853 h 971550"/>
                <a:gd name="connsiteX405" fmla="*/ 484937 w 762000"/>
                <a:gd name="connsiteY405" fmla="*/ 731044 h 971550"/>
                <a:gd name="connsiteX406" fmla="*/ 484937 w 762000"/>
                <a:gd name="connsiteY406" fmla="*/ 731044 h 971550"/>
                <a:gd name="connsiteX407" fmla="*/ 481603 w 762000"/>
                <a:gd name="connsiteY407" fmla="*/ 766667 h 971550"/>
                <a:gd name="connsiteX408" fmla="*/ 480365 w 762000"/>
                <a:gd name="connsiteY408" fmla="*/ 765048 h 971550"/>
                <a:gd name="connsiteX409" fmla="*/ 483889 w 762000"/>
                <a:gd name="connsiteY409" fmla="*/ 763429 h 971550"/>
                <a:gd name="connsiteX410" fmla="*/ 481603 w 762000"/>
                <a:gd name="connsiteY410" fmla="*/ 766667 h 971550"/>
                <a:gd name="connsiteX411" fmla="*/ 481603 w 762000"/>
                <a:gd name="connsiteY411" fmla="*/ 766667 h 971550"/>
                <a:gd name="connsiteX412" fmla="*/ 480174 w 762000"/>
                <a:gd name="connsiteY412" fmla="*/ 772287 h 971550"/>
                <a:gd name="connsiteX413" fmla="*/ 477889 w 762000"/>
                <a:gd name="connsiteY413" fmla="*/ 772287 h 971550"/>
                <a:gd name="connsiteX414" fmla="*/ 480174 w 762000"/>
                <a:gd name="connsiteY414" fmla="*/ 772287 h 971550"/>
                <a:gd name="connsiteX415" fmla="*/ 480174 w 762000"/>
                <a:gd name="connsiteY415" fmla="*/ 772287 h 971550"/>
                <a:gd name="connsiteX416" fmla="*/ 479698 w 762000"/>
                <a:gd name="connsiteY416" fmla="*/ 782003 h 971550"/>
                <a:gd name="connsiteX417" fmla="*/ 478745 w 762000"/>
                <a:gd name="connsiteY417" fmla="*/ 778002 h 971550"/>
                <a:gd name="connsiteX418" fmla="*/ 479698 w 762000"/>
                <a:gd name="connsiteY418" fmla="*/ 782003 h 971550"/>
                <a:gd name="connsiteX419" fmla="*/ 479698 w 762000"/>
                <a:gd name="connsiteY419" fmla="*/ 782003 h 971550"/>
                <a:gd name="connsiteX420" fmla="*/ 477889 w 762000"/>
                <a:gd name="connsiteY420" fmla="*/ 809911 h 971550"/>
                <a:gd name="connsiteX421" fmla="*/ 478079 w 762000"/>
                <a:gd name="connsiteY421" fmla="*/ 805720 h 971550"/>
                <a:gd name="connsiteX422" fmla="*/ 477889 w 762000"/>
                <a:gd name="connsiteY422" fmla="*/ 809911 h 971550"/>
                <a:gd name="connsiteX423" fmla="*/ 477889 w 762000"/>
                <a:gd name="connsiteY423" fmla="*/ 809911 h 971550"/>
                <a:gd name="connsiteX424" fmla="*/ 439979 w 762000"/>
                <a:gd name="connsiteY424" fmla="*/ 879062 h 971550"/>
                <a:gd name="connsiteX425" fmla="*/ 438836 w 762000"/>
                <a:gd name="connsiteY425" fmla="*/ 879062 h 971550"/>
                <a:gd name="connsiteX426" fmla="*/ 438931 w 762000"/>
                <a:gd name="connsiteY426" fmla="*/ 877919 h 971550"/>
                <a:gd name="connsiteX427" fmla="*/ 439979 w 762000"/>
                <a:gd name="connsiteY427" fmla="*/ 878014 h 971550"/>
                <a:gd name="connsiteX428" fmla="*/ 439979 w 762000"/>
                <a:gd name="connsiteY428" fmla="*/ 879062 h 971550"/>
                <a:gd name="connsiteX429" fmla="*/ 439979 w 762000"/>
                <a:gd name="connsiteY429" fmla="*/ 879062 h 971550"/>
                <a:gd name="connsiteX430" fmla="*/ 449599 w 762000"/>
                <a:gd name="connsiteY430" fmla="*/ 892683 h 971550"/>
                <a:gd name="connsiteX431" fmla="*/ 451313 w 762000"/>
                <a:gd name="connsiteY431" fmla="*/ 890207 h 971550"/>
                <a:gd name="connsiteX432" fmla="*/ 449599 w 762000"/>
                <a:gd name="connsiteY432" fmla="*/ 892683 h 971550"/>
                <a:gd name="connsiteX433" fmla="*/ 449599 w 762000"/>
                <a:gd name="connsiteY433" fmla="*/ 892683 h 971550"/>
                <a:gd name="connsiteX434" fmla="*/ 274053 w 762000"/>
                <a:gd name="connsiteY434" fmla="*/ 924973 h 971550"/>
                <a:gd name="connsiteX435" fmla="*/ 274053 w 762000"/>
                <a:gd name="connsiteY435" fmla="*/ 924973 h 971550"/>
                <a:gd name="connsiteX436" fmla="*/ 274053 w 762000"/>
                <a:gd name="connsiteY436" fmla="*/ 924973 h 971550"/>
                <a:gd name="connsiteX437" fmla="*/ 187376 w 762000"/>
                <a:gd name="connsiteY437" fmla="*/ 942594 h 971550"/>
                <a:gd name="connsiteX438" fmla="*/ 178041 w 762000"/>
                <a:gd name="connsiteY438" fmla="*/ 946690 h 971550"/>
                <a:gd name="connsiteX439" fmla="*/ 180422 w 762000"/>
                <a:gd name="connsiteY439" fmla="*/ 945166 h 971550"/>
                <a:gd name="connsiteX440" fmla="*/ 181851 w 762000"/>
                <a:gd name="connsiteY440" fmla="*/ 938403 h 971550"/>
                <a:gd name="connsiteX441" fmla="*/ 187376 w 762000"/>
                <a:gd name="connsiteY441" fmla="*/ 942594 h 971550"/>
                <a:gd name="connsiteX442" fmla="*/ 187376 w 762000"/>
                <a:gd name="connsiteY442" fmla="*/ 942594 h 971550"/>
                <a:gd name="connsiteX443" fmla="*/ 189567 w 762000"/>
                <a:gd name="connsiteY443" fmla="*/ 946690 h 971550"/>
                <a:gd name="connsiteX444" fmla="*/ 189567 w 762000"/>
                <a:gd name="connsiteY444" fmla="*/ 945642 h 971550"/>
                <a:gd name="connsiteX445" fmla="*/ 188519 w 762000"/>
                <a:gd name="connsiteY445" fmla="*/ 945642 h 971550"/>
                <a:gd name="connsiteX446" fmla="*/ 188328 w 762000"/>
                <a:gd name="connsiteY446" fmla="*/ 946690 h 971550"/>
                <a:gd name="connsiteX447" fmla="*/ 189567 w 762000"/>
                <a:gd name="connsiteY447" fmla="*/ 946690 h 971550"/>
                <a:gd name="connsiteX448" fmla="*/ 189567 w 762000"/>
                <a:gd name="connsiteY448" fmla="*/ 946690 h 971550"/>
                <a:gd name="connsiteX449" fmla="*/ 305962 w 762000"/>
                <a:gd name="connsiteY449" fmla="*/ 676275 h 971550"/>
                <a:gd name="connsiteX450" fmla="*/ 304819 w 762000"/>
                <a:gd name="connsiteY450" fmla="*/ 676180 h 971550"/>
                <a:gd name="connsiteX451" fmla="*/ 304819 w 762000"/>
                <a:gd name="connsiteY451" fmla="*/ 675227 h 971550"/>
                <a:gd name="connsiteX452" fmla="*/ 305962 w 762000"/>
                <a:gd name="connsiteY452" fmla="*/ 675132 h 971550"/>
                <a:gd name="connsiteX453" fmla="*/ 305962 w 762000"/>
                <a:gd name="connsiteY453" fmla="*/ 676275 h 971550"/>
                <a:gd name="connsiteX454" fmla="*/ 305962 w 762000"/>
                <a:gd name="connsiteY454" fmla="*/ 676275 h 971550"/>
                <a:gd name="connsiteX455" fmla="*/ 416643 w 762000"/>
                <a:gd name="connsiteY455" fmla="*/ 753428 h 971550"/>
                <a:gd name="connsiteX456" fmla="*/ 414547 w 762000"/>
                <a:gd name="connsiteY456" fmla="*/ 752189 h 971550"/>
                <a:gd name="connsiteX457" fmla="*/ 416738 w 762000"/>
                <a:gd name="connsiteY457" fmla="*/ 751713 h 971550"/>
                <a:gd name="connsiteX458" fmla="*/ 416643 w 762000"/>
                <a:gd name="connsiteY458" fmla="*/ 753428 h 971550"/>
                <a:gd name="connsiteX459" fmla="*/ 416643 w 762000"/>
                <a:gd name="connsiteY459" fmla="*/ 753428 h 971550"/>
                <a:gd name="connsiteX460" fmla="*/ 422929 w 762000"/>
                <a:gd name="connsiteY460" fmla="*/ 557022 h 971550"/>
                <a:gd name="connsiteX461" fmla="*/ 419310 w 762000"/>
                <a:gd name="connsiteY461" fmla="*/ 559022 h 971550"/>
                <a:gd name="connsiteX462" fmla="*/ 418643 w 762000"/>
                <a:gd name="connsiteY462" fmla="*/ 563023 h 971550"/>
                <a:gd name="connsiteX463" fmla="*/ 422358 w 762000"/>
                <a:gd name="connsiteY463" fmla="*/ 555212 h 971550"/>
                <a:gd name="connsiteX464" fmla="*/ 429787 w 762000"/>
                <a:gd name="connsiteY464" fmla="*/ 555593 h 971550"/>
                <a:gd name="connsiteX465" fmla="*/ 422929 w 762000"/>
                <a:gd name="connsiteY465" fmla="*/ 557022 h 971550"/>
                <a:gd name="connsiteX466" fmla="*/ 422929 w 762000"/>
                <a:gd name="connsiteY466" fmla="*/ 557022 h 971550"/>
                <a:gd name="connsiteX467" fmla="*/ 369779 w 762000"/>
                <a:gd name="connsiteY467" fmla="*/ 589788 h 971550"/>
                <a:gd name="connsiteX468" fmla="*/ 372542 w 762000"/>
                <a:gd name="connsiteY468" fmla="*/ 587121 h 971550"/>
                <a:gd name="connsiteX469" fmla="*/ 369779 w 762000"/>
                <a:gd name="connsiteY469" fmla="*/ 589788 h 971550"/>
                <a:gd name="connsiteX470" fmla="*/ 369779 w 762000"/>
                <a:gd name="connsiteY470" fmla="*/ 589788 h 971550"/>
                <a:gd name="connsiteX471" fmla="*/ 368256 w 762000"/>
                <a:gd name="connsiteY471" fmla="*/ 590931 h 971550"/>
                <a:gd name="connsiteX472" fmla="*/ 367208 w 762000"/>
                <a:gd name="connsiteY472" fmla="*/ 590264 h 971550"/>
                <a:gd name="connsiteX473" fmla="*/ 368256 w 762000"/>
                <a:gd name="connsiteY473" fmla="*/ 590931 h 971550"/>
                <a:gd name="connsiteX474" fmla="*/ 368256 w 762000"/>
                <a:gd name="connsiteY474" fmla="*/ 590931 h 971550"/>
                <a:gd name="connsiteX475" fmla="*/ 419214 w 762000"/>
                <a:gd name="connsiteY475" fmla="*/ 413480 h 971550"/>
                <a:gd name="connsiteX476" fmla="*/ 421595 w 762000"/>
                <a:gd name="connsiteY476" fmla="*/ 411861 h 971550"/>
                <a:gd name="connsiteX477" fmla="*/ 419214 w 762000"/>
                <a:gd name="connsiteY477" fmla="*/ 413480 h 971550"/>
                <a:gd name="connsiteX478" fmla="*/ 419214 w 762000"/>
                <a:gd name="connsiteY478" fmla="*/ 413480 h 971550"/>
                <a:gd name="connsiteX479" fmla="*/ 409118 w 762000"/>
                <a:gd name="connsiteY479" fmla="*/ 419862 h 971550"/>
                <a:gd name="connsiteX480" fmla="*/ 405594 w 762000"/>
                <a:gd name="connsiteY480" fmla="*/ 412337 h 971550"/>
                <a:gd name="connsiteX481" fmla="*/ 409118 w 762000"/>
                <a:gd name="connsiteY481" fmla="*/ 419862 h 971550"/>
                <a:gd name="connsiteX482" fmla="*/ 409118 w 762000"/>
                <a:gd name="connsiteY482" fmla="*/ 419862 h 971550"/>
                <a:gd name="connsiteX483" fmla="*/ 389306 w 762000"/>
                <a:gd name="connsiteY483" fmla="*/ 432149 h 971550"/>
                <a:gd name="connsiteX484" fmla="*/ 388258 w 762000"/>
                <a:gd name="connsiteY484" fmla="*/ 431959 h 971550"/>
                <a:gd name="connsiteX485" fmla="*/ 388258 w 762000"/>
                <a:gd name="connsiteY485" fmla="*/ 430816 h 971550"/>
                <a:gd name="connsiteX486" fmla="*/ 389496 w 762000"/>
                <a:gd name="connsiteY486" fmla="*/ 431006 h 971550"/>
                <a:gd name="connsiteX487" fmla="*/ 389306 w 762000"/>
                <a:gd name="connsiteY487" fmla="*/ 432149 h 971550"/>
                <a:gd name="connsiteX488" fmla="*/ 389306 w 762000"/>
                <a:gd name="connsiteY488" fmla="*/ 432149 h 971550"/>
                <a:gd name="connsiteX489" fmla="*/ 149847 w 762000"/>
                <a:gd name="connsiteY489" fmla="*/ 481298 h 971550"/>
                <a:gd name="connsiteX490" fmla="*/ 149466 w 762000"/>
                <a:gd name="connsiteY490" fmla="*/ 478441 h 971550"/>
                <a:gd name="connsiteX491" fmla="*/ 149847 w 762000"/>
                <a:gd name="connsiteY491" fmla="*/ 481298 h 971550"/>
                <a:gd name="connsiteX492" fmla="*/ 149847 w 762000"/>
                <a:gd name="connsiteY492" fmla="*/ 481298 h 971550"/>
                <a:gd name="connsiteX493" fmla="*/ 40024 w 762000"/>
                <a:gd name="connsiteY493" fmla="*/ 608838 h 971550"/>
                <a:gd name="connsiteX494" fmla="*/ 35166 w 762000"/>
                <a:gd name="connsiteY494" fmla="*/ 602361 h 971550"/>
                <a:gd name="connsiteX495" fmla="*/ 41453 w 762000"/>
                <a:gd name="connsiteY495" fmla="*/ 604361 h 971550"/>
                <a:gd name="connsiteX496" fmla="*/ 40024 w 762000"/>
                <a:gd name="connsiteY496" fmla="*/ 608838 h 971550"/>
                <a:gd name="connsiteX497" fmla="*/ 40024 w 762000"/>
                <a:gd name="connsiteY497" fmla="*/ 608838 h 971550"/>
                <a:gd name="connsiteX498" fmla="*/ 234620 w 762000"/>
                <a:gd name="connsiteY498" fmla="*/ 207169 h 971550"/>
                <a:gd name="connsiteX499" fmla="*/ 236334 w 762000"/>
                <a:gd name="connsiteY499" fmla="*/ 207264 h 971550"/>
                <a:gd name="connsiteX500" fmla="*/ 236334 w 762000"/>
                <a:gd name="connsiteY500" fmla="*/ 208312 h 971550"/>
                <a:gd name="connsiteX501" fmla="*/ 234715 w 762000"/>
                <a:gd name="connsiteY501" fmla="*/ 208217 h 971550"/>
                <a:gd name="connsiteX502" fmla="*/ 234620 w 762000"/>
                <a:gd name="connsiteY502" fmla="*/ 207169 h 971550"/>
                <a:gd name="connsiteX503" fmla="*/ 234620 w 762000"/>
                <a:gd name="connsiteY503" fmla="*/ 207169 h 971550"/>
                <a:gd name="connsiteX504" fmla="*/ 349777 w 762000"/>
                <a:gd name="connsiteY504" fmla="*/ 128206 h 971550"/>
                <a:gd name="connsiteX505" fmla="*/ 350825 w 762000"/>
                <a:gd name="connsiteY505" fmla="*/ 131731 h 971550"/>
                <a:gd name="connsiteX506" fmla="*/ 349777 w 762000"/>
                <a:gd name="connsiteY506" fmla="*/ 128206 h 971550"/>
                <a:gd name="connsiteX507" fmla="*/ 349777 w 762000"/>
                <a:gd name="connsiteY507" fmla="*/ 128206 h 971550"/>
                <a:gd name="connsiteX508" fmla="*/ 345967 w 762000"/>
                <a:gd name="connsiteY508" fmla="*/ 124016 h 971550"/>
                <a:gd name="connsiteX509" fmla="*/ 348063 w 762000"/>
                <a:gd name="connsiteY509" fmla="*/ 125825 h 971550"/>
                <a:gd name="connsiteX510" fmla="*/ 345967 w 762000"/>
                <a:gd name="connsiteY510" fmla="*/ 124016 h 971550"/>
                <a:gd name="connsiteX511" fmla="*/ 345967 w 762000"/>
                <a:gd name="connsiteY511" fmla="*/ 124016 h 971550"/>
                <a:gd name="connsiteX512" fmla="*/ 468840 w 762000"/>
                <a:gd name="connsiteY512" fmla="*/ 85915 h 971550"/>
                <a:gd name="connsiteX513" fmla="*/ 468840 w 762000"/>
                <a:gd name="connsiteY513" fmla="*/ 87630 h 971550"/>
                <a:gd name="connsiteX514" fmla="*/ 468840 w 762000"/>
                <a:gd name="connsiteY514" fmla="*/ 85915 h 971550"/>
                <a:gd name="connsiteX515" fmla="*/ 468840 w 762000"/>
                <a:gd name="connsiteY515" fmla="*/ 85915 h 971550"/>
                <a:gd name="connsiteX516" fmla="*/ 463315 w 762000"/>
                <a:gd name="connsiteY516" fmla="*/ 72581 h 971550"/>
                <a:gd name="connsiteX517" fmla="*/ 463220 w 762000"/>
                <a:gd name="connsiteY517" fmla="*/ 73724 h 971550"/>
                <a:gd name="connsiteX518" fmla="*/ 463315 w 762000"/>
                <a:gd name="connsiteY518" fmla="*/ 72581 h 971550"/>
                <a:gd name="connsiteX519" fmla="*/ 463315 w 762000"/>
                <a:gd name="connsiteY519" fmla="*/ 72581 h 971550"/>
                <a:gd name="connsiteX520" fmla="*/ 459410 w 762000"/>
                <a:gd name="connsiteY520" fmla="*/ 69533 h 971550"/>
                <a:gd name="connsiteX521" fmla="*/ 461029 w 762000"/>
                <a:gd name="connsiteY521" fmla="*/ 70676 h 971550"/>
                <a:gd name="connsiteX522" fmla="*/ 459410 w 762000"/>
                <a:gd name="connsiteY522" fmla="*/ 69533 h 971550"/>
                <a:gd name="connsiteX523" fmla="*/ 459410 w 762000"/>
                <a:gd name="connsiteY523" fmla="*/ 69533 h 971550"/>
                <a:gd name="connsiteX524" fmla="*/ 452647 w 762000"/>
                <a:gd name="connsiteY524" fmla="*/ 57245 h 971550"/>
                <a:gd name="connsiteX525" fmla="*/ 452647 w 762000"/>
                <a:gd name="connsiteY525" fmla="*/ 57245 h 971550"/>
                <a:gd name="connsiteX526" fmla="*/ 452647 w 762000"/>
                <a:gd name="connsiteY526" fmla="*/ 57245 h 971550"/>
                <a:gd name="connsiteX527" fmla="*/ 448265 w 762000"/>
                <a:gd name="connsiteY527" fmla="*/ 50292 h 971550"/>
                <a:gd name="connsiteX528" fmla="*/ 448265 w 762000"/>
                <a:gd name="connsiteY528" fmla="*/ 50292 h 971550"/>
                <a:gd name="connsiteX529" fmla="*/ 448265 w 762000"/>
                <a:gd name="connsiteY529" fmla="*/ 50292 h 971550"/>
                <a:gd name="connsiteX530" fmla="*/ 446170 w 762000"/>
                <a:gd name="connsiteY530" fmla="*/ 45625 h 971550"/>
                <a:gd name="connsiteX531" fmla="*/ 447694 w 762000"/>
                <a:gd name="connsiteY531" fmla="*/ 49721 h 971550"/>
                <a:gd name="connsiteX532" fmla="*/ 446170 w 762000"/>
                <a:gd name="connsiteY532" fmla="*/ 45625 h 971550"/>
                <a:gd name="connsiteX533" fmla="*/ 446170 w 762000"/>
                <a:gd name="connsiteY533" fmla="*/ 45625 h 971550"/>
                <a:gd name="connsiteX534" fmla="*/ 434645 w 762000"/>
                <a:gd name="connsiteY534" fmla="*/ 28003 h 971550"/>
                <a:gd name="connsiteX535" fmla="*/ 436264 w 762000"/>
                <a:gd name="connsiteY535" fmla="*/ 30385 h 971550"/>
                <a:gd name="connsiteX536" fmla="*/ 434645 w 762000"/>
                <a:gd name="connsiteY536" fmla="*/ 28003 h 971550"/>
                <a:gd name="connsiteX537" fmla="*/ 434645 w 762000"/>
                <a:gd name="connsiteY537" fmla="*/ 28003 h 971550"/>
                <a:gd name="connsiteX538" fmla="*/ 425501 w 762000"/>
                <a:gd name="connsiteY538" fmla="*/ 13907 h 971550"/>
                <a:gd name="connsiteX539" fmla="*/ 427882 w 762000"/>
                <a:gd name="connsiteY539" fmla="*/ 14002 h 971550"/>
                <a:gd name="connsiteX540" fmla="*/ 430073 w 762000"/>
                <a:gd name="connsiteY540" fmla="*/ 15811 h 971550"/>
                <a:gd name="connsiteX541" fmla="*/ 429977 w 762000"/>
                <a:gd name="connsiteY541" fmla="*/ 18097 h 971550"/>
                <a:gd name="connsiteX542" fmla="*/ 425501 w 762000"/>
                <a:gd name="connsiteY542" fmla="*/ 13907 h 971550"/>
                <a:gd name="connsiteX543" fmla="*/ 425501 w 762000"/>
                <a:gd name="connsiteY543" fmla="*/ 13907 h 971550"/>
                <a:gd name="connsiteX544" fmla="*/ 418929 w 762000"/>
                <a:gd name="connsiteY544" fmla="*/ 8477 h 971550"/>
                <a:gd name="connsiteX545" fmla="*/ 421595 w 762000"/>
                <a:gd name="connsiteY545" fmla="*/ 10287 h 971550"/>
                <a:gd name="connsiteX546" fmla="*/ 419310 w 762000"/>
                <a:gd name="connsiteY546" fmla="*/ 10763 h 971550"/>
                <a:gd name="connsiteX547" fmla="*/ 418929 w 762000"/>
                <a:gd name="connsiteY547" fmla="*/ 8477 h 971550"/>
                <a:gd name="connsiteX548" fmla="*/ 418929 w 762000"/>
                <a:gd name="connsiteY548" fmla="*/ 8477 h 971550"/>
                <a:gd name="connsiteX549" fmla="*/ 622097 w 762000"/>
                <a:gd name="connsiteY549" fmla="*/ 79820 h 971550"/>
                <a:gd name="connsiteX550" fmla="*/ 629431 w 762000"/>
                <a:gd name="connsiteY550" fmla="*/ 81248 h 971550"/>
                <a:gd name="connsiteX551" fmla="*/ 634480 w 762000"/>
                <a:gd name="connsiteY551" fmla="*/ 86677 h 971550"/>
                <a:gd name="connsiteX552" fmla="*/ 633813 w 762000"/>
                <a:gd name="connsiteY552" fmla="*/ 96774 h 971550"/>
                <a:gd name="connsiteX553" fmla="*/ 638289 w 762000"/>
                <a:gd name="connsiteY553" fmla="*/ 100489 h 971550"/>
                <a:gd name="connsiteX554" fmla="*/ 635908 w 762000"/>
                <a:gd name="connsiteY554" fmla="*/ 102013 h 971550"/>
                <a:gd name="connsiteX555" fmla="*/ 640480 w 762000"/>
                <a:gd name="connsiteY555" fmla="*/ 113157 h 971550"/>
                <a:gd name="connsiteX556" fmla="*/ 639718 w 762000"/>
                <a:gd name="connsiteY556" fmla="*/ 118301 h 971550"/>
                <a:gd name="connsiteX557" fmla="*/ 642956 w 762000"/>
                <a:gd name="connsiteY557" fmla="*/ 121349 h 971550"/>
                <a:gd name="connsiteX558" fmla="*/ 640099 w 762000"/>
                <a:gd name="connsiteY558" fmla="*/ 124016 h 971550"/>
                <a:gd name="connsiteX559" fmla="*/ 644861 w 762000"/>
                <a:gd name="connsiteY559" fmla="*/ 130397 h 971550"/>
                <a:gd name="connsiteX560" fmla="*/ 635718 w 762000"/>
                <a:gd name="connsiteY560" fmla="*/ 143066 h 971550"/>
                <a:gd name="connsiteX561" fmla="*/ 638099 w 762000"/>
                <a:gd name="connsiteY561" fmla="*/ 140303 h 971550"/>
                <a:gd name="connsiteX562" fmla="*/ 637813 w 762000"/>
                <a:gd name="connsiteY562" fmla="*/ 148876 h 971550"/>
                <a:gd name="connsiteX563" fmla="*/ 636194 w 762000"/>
                <a:gd name="connsiteY563" fmla="*/ 143732 h 971550"/>
                <a:gd name="connsiteX564" fmla="*/ 635241 w 762000"/>
                <a:gd name="connsiteY564" fmla="*/ 153924 h 971550"/>
                <a:gd name="connsiteX565" fmla="*/ 634289 w 762000"/>
                <a:gd name="connsiteY565" fmla="*/ 150400 h 971550"/>
                <a:gd name="connsiteX566" fmla="*/ 636194 w 762000"/>
                <a:gd name="connsiteY566" fmla="*/ 159639 h 971550"/>
                <a:gd name="connsiteX567" fmla="*/ 630383 w 762000"/>
                <a:gd name="connsiteY567" fmla="*/ 159353 h 971550"/>
                <a:gd name="connsiteX568" fmla="*/ 631527 w 762000"/>
                <a:gd name="connsiteY568" fmla="*/ 162211 h 971550"/>
                <a:gd name="connsiteX569" fmla="*/ 625907 w 762000"/>
                <a:gd name="connsiteY569" fmla="*/ 161925 h 971550"/>
                <a:gd name="connsiteX570" fmla="*/ 624764 w 762000"/>
                <a:gd name="connsiteY570" fmla="*/ 171545 h 971550"/>
                <a:gd name="connsiteX571" fmla="*/ 629336 w 762000"/>
                <a:gd name="connsiteY571" fmla="*/ 172784 h 971550"/>
                <a:gd name="connsiteX572" fmla="*/ 623145 w 762000"/>
                <a:gd name="connsiteY572" fmla="*/ 173165 h 971550"/>
                <a:gd name="connsiteX573" fmla="*/ 618287 w 762000"/>
                <a:gd name="connsiteY573" fmla="*/ 178689 h 971550"/>
                <a:gd name="connsiteX574" fmla="*/ 622763 w 762000"/>
                <a:gd name="connsiteY574" fmla="*/ 180594 h 971550"/>
                <a:gd name="connsiteX575" fmla="*/ 615906 w 762000"/>
                <a:gd name="connsiteY575" fmla="*/ 180308 h 971550"/>
                <a:gd name="connsiteX576" fmla="*/ 613715 w 762000"/>
                <a:gd name="connsiteY576" fmla="*/ 192691 h 971550"/>
                <a:gd name="connsiteX577" fmla="*/ 609714 w 762000"/>
                <a:gd name="connsiteY577" fmla="*/ 192500 h 971550"/>
                <a:gd name="connsiteX578" fmla="*/ 609333 w 762000"/>
                <a:gd name="connsiteY578" fmla="*/ 199835 h 971550"/>
                <a:gd name="connsiteX579" fmla="*/ 605523 w 762000"/>
                <a:gd name="connsiteY579" fmla="*/ 209360 h 971550"/>
                <a:gd name="connsiteX580" fmla="*/ 601047 w 762000"/>
                <a:gd name="connsiteY580" fmla="*/ 210217 h 971550"/>
                <a:gd name="connsiteX581" fmla="*/ 603618 w 762000"/>
                <a:gd name="connsiteY581" fmla="*/ 224504 h 971550"/>
                <a:gd name="connsiteX582" fmla="*/ 601142 w 762000"/>
                <a:gd name="connsiteY582" fmla="*/ 229553 h 971550"/>
                <a:gd name="connsiteX583" fmla="*/ 596380 w 762000"/>
                <a:gd name="connsiteY583" fmla="*/ 235077 h 971550"/>
                <a:gd name="connsiteX584" fmla="*/ 591426 w 762000"/>
                <a:gd name="connsiteY584" fmla="*/ 242697 h 971550"/>
                <a:gd name="connsiteX585" fmla="*/ 590664 w 762000"/>
                <a:gd name="connsiteY585" fmla="*/ 246031 h 971550"/>
                <a:gd name="connsiteX586" fmla="*/ 588474 w 762000"/>
                <a:gd name="connsiteY586" fmla="*/ 245459 h 971550"/>
                <a:gd name="connsiteX587" fmla="*/ 589236 w 762000"/>
                <a:gd name="connsiteY587" fmla="*/ 253365 h 971550"/>
                <a:gd name="connsiteX588" fmla="*/ 590664 w 762000"/>
                <a:gd name="connsiteY588" fmla="*/ 246602 h 971550"/>
                <a:gd name="connsiteX589" fmla="*/ 592760 w 762000"/>
                <a:gd name="connsiteY589" fmla="*/ 260414 h 971550"/>
                <a:gd name="connsiteX590" fmla="*/ 591426 w 762000"/>
                <a:gd name="connsiteY590" fmla="*/ 254603 h 971550"/>
                <a:gd name="connsiteX591" fmla="*/ 587616 w 762000"/>
                <a:gd name="connsiteY591" fmla="*/ 274320 h 971550"/>
                <a:gd name="connsiteX592" fmla="*/ 582473 w 762000"/>
                <a:gd name="connsiteY592" fmla="*/ 274034 h 971550"/>
                <a:gd name="connsiteX593" fmla="*/ 585045 w 762000"/>
                <a:gd name="connsiteY593" fmla="*/ 282131 h 971550"/>
                <a:gd name="connsiteX594" fmla="*/ 586473 w 762000"/>
                <a:gd name="connsiteY594" fmla="*/ 287369 h 971550"/>
                <a:gd name="connsiteX595" fmla="*/ 583902 w 762000"/>
                <a:gd name="connsiteY595" fmla="*/ 293465 h 971550"/>
                <a:gd name="connsiteX596" fmla="*/ 580568 w 762000"/>
                <a:gd name="connsiteY596" fmla="*/ 291560 h 971550"/>
                <a:gd name="connsiteX597" fmla="*/ 576758 w 762000"/>
                <a:gd name="connsiteY597" fmla="*/ 298228 h 971550"/>
                <a:gd name="connsiteX598" fmla="*/ 576472 w 762000"/>
                <a:gd name="connsiteY598" fmla="*/ 303371 h 971550"/>
                <a:gd name="connsiteX599" fmla="*/ 579329 w 762000"/>
                <a:gd name="connsiteY599" fmla="*/ 305181 h 971550"/>
                <a:gd name="connsiteX600" fmla="*/ 577139 w 762000"/>
                <a:gd name="connsiteY600" fmla="*/ 313658 h 971550"/>
                <a:gd name="connsiteX601" fmla="*/ 571329 w 762000"/>
                <a:gd name="connsiteY601" fmla="*/ 316230 h 971550"/>
                <a:gd name="connsiteX602" fmla="*/ 574091 w 762000"/>
                <a:gd name="connsiteY602" fmla="*/ 319754 h 971550"/>
                <a:gd name="connsiteX603" fmla="*/ 575424 w 762000"/>
                <a:gd name="connsiteY603" fmla="*/ 326136 h 971550"/>
                <a:gd name="connsiteX604" fmla="*/ 570947 w 762000"/>
                <a:gd name="connsiteY604" fmla="*/ 325279 h 971550"/>
                <a:gd name="connsiteX605" fmla="*/ 567995 w 762000"/>
                <a:gd name="connsiteY605" fmla="*/ 341567 h 971550"/>
                <a:gd name="connsiteX606" fmla="*/ 572090 w 762000"/>
                <a:gd name="connsiteY606" fmla="*/ 340138 h 971550"/>
                <a:gd name="connsiteX607" fmla="*/ 582282 w 762000"/>
                <a:gd name="connsiteY607" fmla="*/ 340614 h 971550"/>
                <a:gd name="connsiteX608" fmla="*/ 586569 w 762000"/>
                <a:gd name="connsiteY608" fmla="*/ 333375 h 971550"/>
                <a:gd name="connsiteX609" fmla="*/ 598094 w 762000"/>
                <a:gd name="connsiteY609" fmla="*/ 331089 h 971550"/>
                <a:gd name="connsiteX610" fmla="*/ 602380 w 762000"/>
                <a:gd name="connsiteY610" fmla="*/ 336328 h 971550"/>
                <a:gd name="connsiteX611" fmla="*/ 605428 w 762000"/>
                <a:gd name="connsiteY611" fmla="*/ 332613 h 971550"/>
                <a:gd name="connsiteX612" fmla="*/ 613334 w 762000"/>
                <a:gd name="connsiteY612" fmla="*/ 335185 h 971550"/>
                <a:gd name="connsiteX613" fmla="*/ 613524 w 762000"/>
                <a:gd name="connsiteY613" fmla="*/ 330137 h 971550"/>
                <a:gd name="connsiteX614" fmla="*/ 626098 w 762000"/>
                <a:gd name="connsiteY614" fmla="*/ 327374 h 971550"/>
                <a:gd name="connsiteX615" fmla="*/ 623906 w 762000"/>
                <a:gd name="connsiteY615" fmla="*/ 326136 h 971550"/>
                <a:gd name="connsiteX616" fmla="*/ 629526 w 762000"/>
                <a:gd name="connsiteY616" fmla="*/ 328136 h 971550"/>
                <a:gd name="connsiteX617" fmla="*/ 642004 w 762000"/>
                <a:gd name="connsiteY617" fmla="*/ 328136 h 971550"/>
                <a:gd name="connsiteX618" fmla="*/ 646386 w 762000"/>
                <a:gd name="connsiteY618" fmla="*/ 332232 h 971550"/>
                <a:gd name="connsiteX619" fmla="*/ 647719 w 762000"/>
                <a:gd name="connsiteY619" fmla="*/ 328232 h 971550"/>
                <a:gd name="connsiteX620" fmla="*/ 656292 w 762000"/>
                <a:gd name="connsiteY620" fmla="*/ 328708 h 971550"/>
                <a:gd name="connsiteX621" fmla="*/ 656387 w 762000"/>
                <a:gd name="connsiteY621" fmla="*/ 326326 h 971550"/>
                <a:gd name="connsiteX622" fmla="*/ 661054 w 762000"/>
                <a:gd name="connsiteY622" fmla="*/ 326041 h 971550"/>
                <a:gd name="connsiteX623" fmla="*/ 661340 w 762000"/>
                <a:gd name="connsiteY623" fmla="*/ 328898 h 971550"/>
                <a:gd name="connsiteX624" fmla="*/ 672770 w 762000"/>
                <a:gd name="connsiteY624" fmla="*/ 329946 h 971550"/>
                <a:gd name="connsiteX625" fmla="*/ 680962 w 762000"/>
                <a:gd name="connsiteY625" fmla="*/ 324803 h 971550"/>
                <a:gd name="connsiteX626" fmla="*/ 690010 w 762000"/>
                <a:gd name="connsiteY626" fmla="*/ 325088 h 971550"/>
                <a:gd name="connsiteX627" fmla="*/ 689343 w 762000"/>
                <a:gd name="connsiteY627" fmla="*/ 327946 h 971550"/>
                <a:gd name="connsiteX628" fmla="*/ 703154 w 762000"/>
                <a:gd name="connsiteY628" fmla="*/ 325755 h 971550"/>
                <a:gd name="connsiteX629" fmla="*/ 702774 w 762000"/>
                <a:gd name="connsiteY629" fmla="*/ 330327 h 971550"/>
                <a:gd name="connsiteX630" fmla="*/ 705060 w 762000"/>
                <a:gd name="connsiteY630" fmla="*/ 330899 h 971550"/>
                <a:gd name="connsiteX631" fmla="*/ 707536 w 762000"/>
                <a:gd name="connsiteY631" fmla="*/ 325946 h 971550"/>
                <a:gd name="connsiteX632" fmla="*/ 725062 w 762000"/>
                <a:gd name="connsiteY632" fmla="*/ 330137 h 971550"/>
                <a:gd name="connsiteX633" fmla="*/ 729824 w 762000"/>
                <a:gd name="connsiteY633" fmla="*/ 334328 h 971550"/>
                <a:gd name="connsiteX634" fmla="*/ 736683 w 762000"/>
                <a:gd name="connsiteY634" fmla="*/ 347758 h 971550"/>
                <a:gd name="connsiteX635" fmla="*/ 741636 w 762000"/>
                <a:gd name="connsiteY635" fmla="*/ 351377 h 971550"/>
                <a:gd name="connsiteX636" fmla="*/ 741540 w 762000"/>
                <a:gd name="connsiteY636" fmla="*/ 354330 h 971550"/>
                <a:gd name="connsiteX637" fmla="*/ 746017 w 762000"/>
                <a:gd name="connsiteY637" fmla="*/ 356235 h 971550"/>
                <a:gd name="connsiteX638" fmla="*/ 749160 w 762000"/>
                <a:gd name="connsiteY638" fmla="*/ 362141 h 971550"/>
                <a:gd name="connsiteX639" fmla="*/ 756113 w 762000"/>
                <a:gd name="connsiteY639" fmla="*/ 372047 h 971550"/>
                <a:gd name="connsiteX640" fmla="*/ 753351 w 762000"/>
                <a:gd name="connsiteY640" fmla="*/ 380048 h 971550"/>
                <a:gd name="connsiteX641" fmla="*/ 750494 w 762000"/>
                <a:gd name="connsiteY641" fmla="*/ 380333 h 971550"/>
                <a:gd name="connsiteX642" fmla="*/ 743540 w 762000"/>
                <a:gd name="connsiteY642" fmla="*/ 394907 h 971550"/>
                <a:gd name="connsiteX643" fmla="*/ 742969 w 762000"/>
                <a:gd name="connsiteY643" fmla="*/ 397193 h 971550"/>
                <a:gd name="connsiteX644" fmla="*/ 741350 w 762000"/>
                <a:gd name="connsiteY644" fmla="*/ 396049 h 971550"/>
                <a:gd name="connsiteX645" fmla="*/ 734206 w 762000"/>
                <a:gd name="connsiteY645" fmla="*/ 403193 h 971550"/>
                <a:gd name="connsiteX646" fmla="*/ 737159 w 762000"/>
                <a:gd name="connsiteY646" fmla="*/ 399193 h 971550"/>
                <a:gd name="connsiteX647" fmla="*/ 732396 w 762000"/>
                <a:gd name="connsiteY647" fmla="*/ 404146 h 971550"/>
                <a:gd name="connsiteX648" fmla="*/ 727824 w 762000"/>
                <a:gd name="connsiteY648" fmla="*/ 403384 h 971550"/>
                <a:gd name="connsiteX649" fmla="*/ 724872 w 762000"/>
                <a:gd name="connsiteY649" fmla="*/ 407861 h 971550"/>
                <a:gd name="connsiteX650" fmla="*/ 716680 w 762000"/>
                <a:gd name="connsiteY650" fmla="*/ 412528 h 971550"/>
                <a:gd name="connsiteX651" fmla="*/ 713822 w 762000"/>
                <a:gd name="connsiteY651" fmla="*/ 411861 h 971550"/>
                <a:gd name="connsiteX652" fmla="*/ 713061 w 762000"/>
                <a:gd name="connsiteY652" fmla="*/ 415862 h 971550"/>
                <a:gd name="connsiteX653" fmla="*/ 709155 w 762000"/>
                <a:gd name="connsiteY653" fmla="*/ 414528 h 971550"/>
                <a:gd name="connsiteX654" fmla="*/ 697249 w 762000"/>
                <a:gd name="connsiteY654" fmla="*/ 422434 h 971550"/>
                <a:gd name="connsiteX655" fmla="*/ 687248 w 762000"/>
                <a:gd name="connsiteY655" fmla="*/ 420338 h 971550"/>
                <a:gd name="connsiteX656" fmla="*/ 685438 w 762000"/>
                <a:gd name="connsiteY656" fmla="*/ 424244 h 971550"/>
                <a:gd name="connsiteX657" fmla="*/ 676199 w 762000"/>
                <a:gd name="connsiteY657" fmla="*/ 424910 h 971550"/>
                <a:gd name="connsiteX658" fmla="*/ 676580 w 762000"/>
                <a:gd name="connsiteY658" fmla="*/ 429482 h 971550"/>
                <a:gd name="connsiteX659" fmla="*/ 684009 w 762000"/>
                <a:gd name="connsiteY659" fmla="*/ 430435 h 971550"/>
                <a:gd name="connsiteX660" fmla="*/ 680485 w 762000"/>
                <a:gd name="connsiteY660" fmla="*/ 432625 h 971550"/>
                <a:gd name="connsiteX661" fmla="*/ 676008 w 762000"/>
                <a:gd name="connsiteY661" fmla="*/ 429673 h 971550"/>
                <a:gd name="connsiteX662" fmla="*/ 667531 w 762000"/>
                <a:gd name="connsiteY662" fmla="*/ 428530 h 971550"/>
                <a:gd name="connsiteX663" fmla="*/ 666197 w 762000"/>
                <a:gd name="connsiteY663" fmla="*/ 432530 h 971550"/>
                <a:gd name="connsiteX664" fmla="*/ 660483 w 762000"/>
                <a:gd name="connsiteY664" fmla="*/ 435197 h 971550"/>
                <a:gd name="connsiteX665" fmla="*/ 651338 w 762000"/>
                <a:gd name="connsiteY665" fmla="*/ 436436 h 971550"/>
                <a:gd name="connsiteX666" fmla="*/ 652863 w 762000"/>
                <a:gd name="connsiteY666" fmla="*/ 441484 h 971550"/>
                <a:gd name="connsiteX667" fmla="*/ 649243 w 762000"/>
                <a:gd name="connsiteY667" fmla="*/ 445865 h 971550"/>
                <a:gd name="connsiteX668" fmla="*/ 646100 w 762000"/>
                <a:gd name="connsiteY668" fmla="*/ 443008 h 971550"/>
                <a:gd name="connsiteX669" fmla="*/ 636765 w 762000"/>
                <a:gd name="connsiteY669" fmla="*/ 445961 h 971550"/>
                <a:gd name="connsiteX670" fmla="*/ 633051 w 762000"/>
                <a:gd name="connsiteY670" fmla="*/ 444627 h 971550"/>
                <a:gd name="connsiteX671" fmla="*/ 628860 w 762000"/>
                <a:gd name="connsiteY671" fmla="*/ 446818 h 971550"/>
                <a:gd name="connsiteX672" fmla="*/ 615906 w 762000"/>
                <a:gd name="connsiteY672" fmla="*/ 446246 h 971550"/>
                <a:gd name="connsiteX673" fmla="*/ 612381 w 762000"/>
                <a:gd name="connsiteY673" fmla="*/ 449009 h 971550"/>
                <a:gd name="connsiteX674" fmla="*/ 612667 w 762000"/>
                <a:gd name="connsiteY674" fmla="*/ 452914 h 971550"/>
                <a:gd name="connsiteX675" fmla="*/ 607904 w 762000"/>
                <a:gd name="connsiteY675" fmla="*/ 455486 h 971550"/>
                <a:gd name="connsiteX676" fmla="*/ 598951 w 762000"/>
                <a:gd name="connsiteY676" fmla="*/ 455105 h 971550"/>
                <a:gd name="connsiteX677" fmla="*/ 595237 w 762000"/>
                <a:gd name="connsiteY677" fmla="*/ 460058 h 971550"/>
                <a:gd name="connsiteX678" fmla="*/ 588950 w 762000"/>
                <a:gd name="connsiteY678" fmla="*/ 459772 h 971550"/>
                <a:gd name="connsiteX679" fmla="*/ 568661 w 762000"/>
                <a:gd name="connsiteY679" fmla="*/ 467963 h 971550"/>
                <a:gd name="connsiteX680" fmla="*/ 552755 w 762000"/>
                <a:gd name="connsiteY680" fmla="*/ 468344 h 971550"/>
                <a:gd name="connsiteX681" fmla="*/ 551993 w 762000"/>
                <a:gd name="connsiteY681" fmla="*/ 472821 h 971550"/>
                <a:gd name="connsiteX682" fmla="*/ 542277 w 762000"/>
                <a:gd name="connsiteY682" fmla="*/ 473583 h 971550"/>
                <a:gd name="connsiteX683" fmla="*/ 541992 w 762000"/>
                <a:gd name="connsiteY683" fmla="*/ 482060 h 971550"/>
                <a:gd name="connsiteX684" fmla="*/ 544564 w 762000"/>
                <a:gd name="connsiteY684" fmla="*/ 485013 h 971550"/>
                <a:gd name="connsiteX685" fmla="*/ 553422 w 762000"/>
                <a:gd name="connsiteY685" fmla="*/ 501968 h 971550"/>
                <a:gd name="connsiteX686" fmla="*/ 561804 w 762000"/>
                <a:gd name="connsiteY686" fmla="*/ 506254 h 971550"/>
                <a:gd name="connsiteX687" fmla="*/ 556660 w 762000"/>
                <a:gd name="connsiteY687" fmla="*/ 507778 h 971550"/>
                <a:gd name="connsiteX688" fmla="*/ 555803 w 762000"/>
                <a:gd name="connsiteY688" fmla="*/ 513493 h 971550"/>
                <a:gd name="connsiteX689" fmla="*/ 557803 w 762000"/>
                <a:gd name="connsiteY689" fmla="*/ 519779 h 971550"/>
                <a:gd name="connsiteX690" fmla="*/ 553803 w 762000"/>
                <a:gd name="connsiteY690" fmla="*/ 520065 h 971550"/>
                <a:gd name="connsiteX691" fmla="*/ 550088 w 762000"/>
                <a:gd name="connsiteY691" fmla="*/ 527876 h 971550"/>
                <a:gd name="connsiteX692" fmla="*/ 550469 w 762000"/>
                <a:gd name="connsiteY692" fmla="*/ 531209 h 971550"/>
                <a:gd name="connsiteX693" fmla="*/ 538181 w 762000"/>
                <a:gd name="connsiteY693" fmla="*/ 540353 h 971550"/>
                <a:gd name="connsiteX694" fmla="*/ 528847 w 762000"/>
                <a:gd name="connsiteY694" fmla="*/ 543401 h 971550"/>
                <a:gd name="connsiteX695" fmla="*/ 528180 w 762000"/>
                <a:gd name="connsiteY695" fmla="*/ 546830 h 971550"/>
                <a:gd name="connsiteX696" fmla="*/ 523322 w 762000"/>
                <a:gd name="connsiteY696" fmla="*/ 540830 h 971550"/>
                <a:gd name="connsiteX697" fmla="*/ 520656 w 762000"/>
                <a:gd name="connsiteY697" fmla="*/ 548164 h 971550"/>
                <a:gd name="connsiteX698" fmla="*/ 523894 w 762000"/>
                <a:gd name="connsiteY698" fmla="*/ 550545 h 971550"/>
                <a:gd name="connsiteX699" fmla="*/ 520274 w 762000"/>
                <a:gd name="connsiteY699" fmla="*/ 556736 h 971550"/>
                <a:gd name="connsiteX700" fmla="*/ 513417 w 762000"/>
                <a:gd name="connsiteY700" fmla="*/ 556832 h 971550"/>
                <a:gd name="connsiteX701" fmla="*/ 513226 w 762000"/>
                <a:gd name="connsiteY701" fmla="*/ 561499 h 971550"/>
                <a:gd name="connsiteX702" fmla="*/ 504749 w 762000"/>
                <a:gd name="connsiteY702" fmla="*/ 559403 h 971550"/>
                <a:gd name="connsiteX703" fmla="*/ 498843 w 762000"/>
                <a:gd name="connsiteY703" fmla="*/ 564261 h 971550"/>
                <a:gd name="connsiteX704" fmla="*/ 489985 w 762000"/>
                <a:gd name="connsiteY704" fmla="*/ 573405 h 971550"/>
                <a:gd name="connsiteX705" fmla="*/ 488270 w 762000"/>
                <a:gd name="connsiteY705" fmla="*/ 586454 h 971550"/>
                <a:gd name="connsiteX706" fmla="*/ 485508 w 762000"/>
                <a:gd name="connsiteY706" fmla="*/ 584645 h 971550"/>
                <a:gd name="connsiteX707" fmla="*/ 483318 w 762000"/>
                <a:gd name="connsiteY707" fmla="*/ 593598 h 971550"/>
                <a:gd name="connsiteX708" fmla="*/ 479984 w 762000"/>
                <a:gd name="connsiteY708" fmla="*/ 593503 h 971550"/>
                <a:gd name="connsiteX709" fmla="*/ 481984 w 762000"/>
                <a:gd name="connsiteY709" fmla="*/ 598170 h 971550"/>
                <a:gd name="connsiteX710" fmla="*/ 486556 w 762000"/>
                <a:gd name="connsiteY710" fmla="*/ 599027 h 971550"/>
                <a:gd name="connsiteX711" fmla="*/ 481413 w 762000"/>
                <a:gd name="connsiteY711" fmla="*/ 600456 h 971550"/>
                <a:gd name="connsiteX712" fmla="*/ 476746 w 762000"/>
                <a:gd name="connsiteY712" fmla="*/ 603123 h 971550"/>
                <a:gd name="connsiteX713" fmla="*/ 474650 w 762000"/>
                <a:gd name="connsiteY713" fmla="*/ 598456 h 971550"/>
                <a:gd name="connsiteX714" fmla="*/ 478650 w 762000"/>
                <a:gd name="connsiteY714" fmla="*/ 596932 h 971550"/>
                <a:gd name="connsiteX715" fmla="*/ 473221 w 762000"/>
                <a:gd name="connsiteY715" fmla="*/ 593408 h 971550"/>
                <a:gd name="connsiteX716" fmla="*/ 472555 w 762000"/>
                <a:gd name="connsiteY716" fmla="*/ 608076 h 971550"/>
                <a:gd name="connsiteX717" fmla="*/ 471506 w 762000"/>
                <a:gd name="connsiteY717" fmla="*/ 604552 h 971550"/>
                <a:gd name="connsiteX718" fmla="*/ 471316 w 762000"/>
                <a:gd name="connsiteY718" fmla="*/ 609124 h 971550"/>
                <a:gd name="connsiteX719" fmla="*/ 472745 w 762000"/>
                <a:gd name="connsiteY719" fmla="*/ 615315 h 971550"/>
                <a:gd name="connsiteX720" fmla="*/ 470459 w 762000"/>
                <a:gd name="connsiteY720" fmla="*/ 618649 h 971550"/>
                <a:gd name="connsiteX721" fmla="*/ 479127 w 762000"/>
                <a:gd name="connsiteY721" fmla="*/ 628174 h 971550"/>
                <a:gd name="connsiteX722" fmla="*/ 481984 w 762000"/>
                <a:gd name="connsiteY722" fmla="*/ 627793 h 971550"/>
                <a:gd name="connsiteX723" fmla="*/ 484461 w 762000"/>
                <a:gd name="connsiteY723" fmla="*/ 634651 h 971550"/>
                <a:gd name="connsiteX724" fmla="*/ 500177 w 762000"/>
                <a:gd name="connsiteY724" fmla="*/ 637604 h 971550"/>
                <a:gd name="connsiteX725" fmla="*/ 512940 w 762000"/>
                <a:gd name="connsiteY725" fmla="*/ 632079 h 971550"/>
                <a:gd name="connsiteX726" fmla="*/ 511607 w 762000"/>
                <a:gd name="connsiteY726" fmla="*/ 637032 h 971550"/>
                <a:gd name="connsiteX727" fmla="*/ 516655 w 762000"/>
                <a:gd name="connsiteY727" fmla="*/ 637318 h 971550"/>
                <a:gd name="connsiteX728" fmla="*/ 530943 w 762000"/>
                <a:gd name="connsiteY728" fmla="*/ 637413 h 971550"/>
                <a:gd name="connsiteX729" fmla="*/ 542754 w 762000"/>
                <a:gd name="connsiteY729" fmla="*/ 637889 h 971550"/>
                <a:gd name="connsiteX730" fmla="*/ 548755 w 762000"/>
                <a:gd name="connsiteY730" fmla="*/ 642176 h 971550"/>
                <a:gd name="connsiteX731" fmla="*/ 546468 w 762000"/>
                <a:gd name="connsiteY731" fmla="*/ 643700 h 971550"/>
                <a:gd name="connsiteX732" fmla="*/ 551326 w 762000"/>
                <a:gd name="connsiteY732" fmla="*/ 649700 h 971550"/>
                <a:gd name="connsiteX733" fmla="*/ 554660 w 762000"/>
                <a:gd name="connsiteY733" fmla="*/ 648272 h 971550"/>
                <a:gd name="connsiteX734" fmla="*/ 558374 w 762000"/>
                <a:gd name="connsiteY734" fmla="*/ 654082 h 971550"/>
                <a:gd name="connsiteX735" fmla="*/ 550850 w 762000"/>
                <a:gd name="connsiteY735" fmla="*/ 657130 h 971550"/>
                <a:gd name="connsiteX736" fmla="*/ 555803 w 762000"/>
                <a:gd name="connsiteY736" fmla="*/ 662464 h 971550"/>
                <a:gd name="connsiteX737" fmla="*/ 552755 w 762000"/>
                <a:gd name="connsiteY737" fmla="*/ 665702 h 971550"/>
                <a:gd name="connsiteX738" fmla="*/ 555136 w 762000"/>
                <a:gd name="connsiteY738" fmla="*/ 675513 h 971550"/>
                <a:gd name="connsiteX739" fmla="*/ 564852 w 762000"/>
                <a:gd name="connsiteY739" fmla="*/ 684943 h 971550"/>
                <a:gd name="connsiteX740" fmla="*/ 563614 w 762000"/>
                <a:gd name="connsiteY740" fmla="*/ 691325 h 971550"/>
                <a:gd name="connsiteX741" fmla="*/ 556088 w 762000"/>
                <a:gd name="connsiteY741" fmla="*/ 693230 h 971550"/>
                <a:gd name="connsiteX742" fmla="*/ 551802 w 762000"/>
                <a:gd name="connsiteY742" fmla="*/ 685610 h 971550"/>
                <a:gd name="connsiteX743" fmla="*/ 547230 w 762000"/>
                <a:gd name="connsiteY743" fmla="*/ 688277 h 971550"/>
                <a:gd name="connsiteX744" fmla="*/ 548088 w 762000"/>
                <a:gd name="connsiteY744" fmla="*/ 693420 h 971550"/>
                <a:gd name="connsiteX745" fmla="*/ 551517 w 762000"/>
                <a:gd name="connsiteY745" fmla="*/ 692944 h 971550"/>
                <a:gd name="connsiteX746" fmla="*/ 551136 w 762000"/>
                <a:gd name="connsiteY746" fmla="*/ 699802 h 971550"/>
                <a:gd name="connsiteX747" fmla="*/ 553517 w 762000"/>
                <a:gd name="connsiteY747" fmla="*/ 711899 h 971550"/>
                <a:gd name="connsiteX748" fmla="*/ 542277 w 762000"/>
                <a:gd name="connsiteY748" fmla="*/ 708946 h 971550"/>
                <a:gd name="connsiteX749" fmla="*/ 537515 w 762000"/>
                <a:gd name="connsiteY749" fmla="*/ 715042 h 971550"/>
                <a:gd name="connsiteX750" fmla="*/ 533896 w 762000"/>
                <a:gd name="connsiteY750" fmla="*/ 717328 h 971550"/>
                <a:gd name="connsiteX751" fmla="*/ 540373 w 762000"/>
                <a:gd name="connsiteY751" fmla="*/ 714089 h 971550"/>
                <a:gd name="connsiteX752" fmla="*/ 546468 w 762000"/>
                <a:gd name="connsiteY752" fmla="*/ 718947 h 971550"/>
                <a:gd name="connsiteX753" fmla="*/ 541515 w 762000"/>
                <a:gd name="connsiteY753" fmla="*/ 716471 h 971550"/>
                <a:gd name="connsiteX754" fmla="*/ 536086 w 762000"/>
                <a:gd name="connsiteY754" fmla="*/ 720757 h 971550"/>
                <a:gd name="connsiteX755" fmla="*/ 526466 w 762000"/>
                <a:gd name="connsiteY755" fmla="*/ 721995 h 971550"/>
                <a:gd name="connsiteX756" fmla="*/ 519131 w 762000"/>
                <a:gd name="connsiteY756" fmla="*/ 718280 h 971550"/>
                <a:gd name="connsiteX757" fmla="*/ 512845 w 762000"/>
                <a:gd name="connsiteY757" fmla="*/ 720757 h 971550"/>
                <a:gd name="connsiteX758" fmla="*/ 513797 w 762000"/>
                <a:gd name="connsiteY758" fmla="*/ 723614 h 971550"/>
                <a:gd name="connsiteX759" fmla="*/ 507606 w 762000"/>
                <a:gd name="connsiteY759" fmla="*/ 726091 h 971550"/>
                <a:gd name="connsiteX760" fmla="*/ 490462 w 762000"/>
                <a:gd name="connsiteY760" fmla="*/ 725996 h 971550"/>
                <a:gd name="connsiteX761" fmla="*/ 503415 w 762000"/>
                <a:gd name="connsiteY761" fmla="*/ 727139 h 971550"/>
                <a:gd name="connsiteX762" fmla="*/ 503320 w 762000"/>
                <a:gd name="connsiteY762" fmla="*/ 732187 h 971550"/>
                <a:gd name="connsiteX763" fmla="*/ 496367 w 762000"/>
                <a:gd name="connsiteY763" fmla="*/ 734759 h 971550"/>
                <a:gd name="connsiteX764" fmla="*/ 490842 w 762000"/>
                <a:gd name="connsiteY764" fmla="*/ 730568 h 971550"/>
                <a:gd name="connsiteX765" fmla="*/ 489699 w 762000"/>
                <a:gd name="connsiteY765" fmla="*/ 730949 h 971550"/>
                <a:gd name="connsiteX766" fmla="*/ 488366 w 762000"/>
                <a:gd name="connsiteY766" fmla="*/ 736092 h 971550"/>
                <a:gd name="connsiteX767" fmla="*/ 485032 w 762000"/>
                <a:gd name="connsiteY767" fmla="*/ 735330 h 971550"/>
                <a:gd name="connsiteX768" fmla="*/ 483984 w 762000"/>
                <a:gd name="connsiteY768" fmla="*/ 742760 h 971550"/>
                <a:gd name="connsiteX769" fmla="*/ 490652 w 762000"/>
                <a:gd name="connsiteY769" fmla="*/ 746951 h 971550"/>
                <a:gd name="connsiteX770" fmla="*/ 485508 w 762000"/>
                <a:gd name="connsiteY770" fmla="*/ 748951 h 971550"/>
                <a:gd name="connsiteX771" fmla="*/ 488366 w 762000"/>
                <a:gd name="connsiteY771" fmla="*/ 758285 h 971550"/>
                <a:gd name="connsiteX772" fmla="*/ 488556 w 762000"/>
                <a:gd name="connsiteY772" fmla="*/ 766858 h 971550"/>
                <a:gd name="connsiteX773" fmla="*/ 482746 w 762000"/>
                <a:gd name="connsiteY773" fmla="*/ 769906 h 971550"/>
                <a:gd name="connsiteX774" fmla="*/ 478841 w 762000"/>
                <a:gd name="connsiteY774" fmla="*/ 805053 h 971550"/>
                <a:gd name="connsiteX775" fmla="*/ 481603 w 762000"/>
                <a:gd name="connsiteY775" fmla="*/ 807434 h 971550"/>
                <a:gd name="connsiteX776" fmla="*/ 479698 w 762000"/>
                <a:gd name="connsiteY776" fmla="*/ 811816 h 971550"/>
                <a:gd name="connsiteX777" fmla="*/ 475697 w 762000"/>
                <a:gd name="connsiteY777" fmla="*/ 810959 h 971550"/>
                <a:gd name="connsiteX778" fmla="*/ 472649 w 762000"/>
                <a:gd name="connsiteY778" fmla="*/ 816102 h 971550"/>
                <a:gd name="connsiteX779" fmla="*/ 472745 w 762000"/>
                <a:gd name="connsiteY779" fmla="*/ 825722 h 971550"/>
                <a:gd name="connsiteX780" fmla="*/ 469411 w 762000"/>
                <a:gd name="connsiteY780" fmla="*/ 825056 h 971550"/>
                <a:gd name="connsiteX781" fmla="*/ 469220 w 762000"/>
                <a:gd name="connsiteY781" fmla="*/ 832485 h 971550"/>
                <a:gd name="connsiteX782" fmla="*/ 468077 w 762000"/>
                <a:gd name="connsiteY782" fmla="*/ 829532 h 971550"/>
                <a:gd name="connsiteX783" fmla="*/ 464553 w 762000"/>
                <a:gd name="connsiteY783" fmla="*/ 832199 h 971550"/>
                <a:gd name="connsiteX784" fmla="*/ 466649 w 762000"/>
                <a:gd name="connsiteY784" fmla="*/ 848868 h 971550"/>
                <a:gd name="connsiteX785" fmla="*/ 460838 w 762000"/>
                <a:gd name="connsiteY785" fmla="*/ 851916 h 971550"/>
                <a:gd name="connsiteX786" fmla="*/ 461791 w 762000"/>
                <a:gd name="connsiteY786" fmla="*/ 854202 h 971550"/>
                <a:gd name="connsiteX787" fmla="*/ 460838 w 762000"/>
                <a:gd name="connsiteY787" fmla="*/ 852487 h 971550"/>
                <a:gd name="connsiteX788" fmla="*/ 458457 w 762000"/>
                <a:gd name="connsiteY788" fmla="*/ 853631 h 971550"/>
                <a:gd name="connsiteX789" fmla="*/ 463982 w 762000"/>
                <a:gd name="connsiteY789" fmla="*/ 858964 h 971550"/>
                <a:gd name="connsiteX790" fmla="*/ 459315 w 762000"/>
                <a:gd name="connsiteY790" fmla="*/ 862679 h 971550"/>
                <a:gd name="connsiteX791" fmla="*/ 453314 w 762000"/>
                <a:gd name="connsiteY791" fmla="*/ 868013 h 971550"/>
                <a:gd name="connsiteX792" fmla="*/ 452647 w 762000"/>
                <a:gd name="connsiteY792" fmla="*/ 893064 h 971550"/>
                <a:gd name="connsiteX793" fmla="*/ 447218 w 762000"/>
                <a:gd name="connsiteY793" fmla="*/ 900303 h 971550"/>
                <a:gd name="connsiteX794" fmla="*/ 444360 w 762000"/>
                <a:gd name="connsiteY794" fmla="*/ 900112 h 971550"/>
                <a:gd name="connsiteX795" fmla="*/ 449790 w 762000"/>
                <a:gd name="connsiteY795" fmla="*/ 893445 h 971550"/>
                <a:gd name="connsiteX796" fmla="*/ 442837 w 762000"/>
                <a:gd name="connsiteY796" fmla="*/ 897636 h 971550"/>
                <a:gd name="connsiteX797" fmla="*/ 437693 w 762000"/>
                <a:gd name="connsiteY797" fmla="*/ 911638 h 971550"/>
                <a:gd name="connsiteX798" fmla="*/ 439789 w 762000"/>
                <a:gd name="connsiteY798" fmla="*/ 914591 h 971550"/>
                <a:gd name="connsiteX799" fmla="*/ 435788 w 762000"/>
                <a:gd name="connsiteY799" fmla="*/ 913733 h 971550"/>
                <a:gd name="connsiteX800" fmla="*/ 432835 w 762000"/>
                <a:gd name="connsiteY800" fmla="*/ 918782 h 971550"/>
                <a:gd name="connsiteX801" fmla="*/ 431692 w 762000"/>
                <a:gd name="connsiteY801" fmla="*/ 928402 h 971550"/>
                <a:gd name="connsiteX802" fmla="*/ 426073 w 762000"/>
                <a:gd name="connsiteY802" fmla="*/ 927545 h 971550"/>
                <a:gd name="connsiteX803" fmla="*/ 417595 w 762000"/>
                <a:gd name="connsiteY803" fmla="*/ 939737 h 971550"/>
                <a:gd name="connsiteX804" fmla="*/ 412356 w 762000"/>
                <a:gd name="connsiteY804" fmla="*/ 940022 h 971550"/>
                <a:gd name="connsiteX805" fmla="*/ 415214 w 762000"/>
                <a:gd name="connsiteY805" fmla="*/ 940784 h 971550"/>
                <a:gd name="connsiteX806" fmla="*/ 412261 w 762000"/>
                <a:gd name="connsiteY806" fmla="*/ 944499 h 971550"/>
                <a:gd name="connsiteX807" fmla="*/ 403022 w 762000"/>
                <a:gd name="connsiteY807" fmla="*/ 947071 h 971550"/>
                <a:gd name="connsiteX808" fmla="*/ 405689 w 762000"/>
                <a:gd name="connsiteY808" fmla="*/ 950595 h 971550"/>
                <a:gd name="connsiteX809" fmla="*/ 399307 w 762000"/>
                <a:gd name="connsiteY809" fmla="*/ 950881 h 971550"/>
                <a:gd name="connsiteX810" fmla="*/ 392258 w 762000"/>
                <a:gd name="connsiteY810" fmla="*/ 957929 h 971550"/>
                <a:gd name="connsiteX811" fmla="*/ 387782 w 762000"/>
                <a:gd name="connsiteY811" fmla="*/ 957262 h 971550"/>
                <a:gd name="connsiteX812" fmla="*/ 386067 w 762000"/>
                <a:gd name="connsiteY812" fmla="*/ 959930 h 971550"/>
                <a:gd name="connsiteX813" fmla="*/ 355111 w 762000"/>
                <a:gd name="connsiteY813" fmla="*/ 963168 h 971550"/>
                <a:gd name="connsiteX814" fmla="*/ 349015 w 762000"/>
                <a:gd name="connsiteY814" fmla="*/ 960501 h 971550"/>
                <a:gd name="connsiteX815" fmla="*/ 340919 w 762000"/>
                <a:gd name="connsiteY815" fmla="*/ 963073 h 971550"/>
                <a:gd name="connsiteX816" fmla="*/ 337871 w 762000"/>
                <a:gd name="connsiteY816" fmla="*/ 967359 h 971550"/>
                <a:gd name="connsiteX817" fmla="*/ 323583 w 762000"/>
                <a:gd name="connsiteY817" fmla="*/ 969550 h 971550"/>
                <a:gd name="connsiteX818" fmla="*/ 315582 w 762000"/>
                <a:gd name="connsiteY818" fmla="*/ 969264 h 971550"/>
                <a:gd name="connsiteX819" fmla="*/ 309391 w 762000"/>
                <a:gd name="connsiteY819" fmla="*/ 967264 h 971550"/>
                <a:gd name="connsiteX820" fmla="*/ 285102 w 762000"/>
                <a:gd name="connsiteY820" fmla="*/ 965454 h 971550"/>
                <a:gd name="connsiteX821" fmla="*/ 280435 w 762000"/>
                <a:gd name="connsiteY821" fmla="*/ 968121 h 971550"/>
                <a:gd name="connsiteX822" fmla="*/ 267957 w 762000"/>
                <a:gd name="connsiteY822" fmla="*/ 966502 h 971550"/>
                <a:gd name="connsiteX823" fmla="*/ 255861 w 762000"/>
                <a:gd name="connsiteY823" fmla="*/ 961358 h 971550"/>
                <a:gd name="connsiteX824" fmla="*/ 252908 w 762000"/>
                <a:gd name="connsiteY824" fmla="*/ 962406 h 971550"/>
                <a:gd name="connsiteX825" fmla="*/ 242716 w 762000"/>
                <a:gd name="connsiteY825" fmla="*/ 961930 h 971550"/>
                <a:gd name="connsiteX826" fmla="*/ 238811 w 762000"/>
                <a:gd name="connsiteY826" fmla="*/ 958977 h 971550"/>
                <a:gd name="connsiteX827" fmla="*/ 227190 w 762000"/>
                <a:gd name="connsiteY827" fmla="*/ 953834 h 971550"/>
                <a:gd name="connsiteX828" fmla="*/ 210522 w 762000"/>
                <a:gd name="connsiteY828" fmla="*/ 956596 h 971550"/>
                <a:gd name="connsiteX829" fmla="*/ 206521 w 762000"/>
                <a:gd name="connsiteY829" fmla="*/ 955834 h 971550"/>
                <a:gd name="connsiteX830" fmla="*/ 204616 w 762000"/>
                <a:gd name="connsiteY830" fmla="*/ 946595 h 971550"/>
                <a:gd name="connsiteX831" fmla="*/ 192139 w 762000"/>
                <a:gd name="connsiteY831" fmla="*/ 944309 h 971550"/>
                <a:gd name="connsiteX832" fmla="*/ 192519 w 762000"/>
                <a:gd name="connsiteY832" fmla="*/ 950500 h 971550"/>
                <a:gd name="connsiteX833" fmla="*/ 188900 w 762000"/>
                <a:gd name="connsiteY833" fmla="*/ 953357 h 971550"/>
                <a:gd name="connsiteX834" fmla="*/ 175470 w 762000"/>
                <a:gd name="connsiteY834" fmla="*/ 949833 h 971550"/>
                <a:gd name="connsiteX835" fmla="*/ 176231 w 762000"/>
                <a:gd name="connsiteY835" fmla="*/ 945356 h 971550"/>
                <a:gd name="connsiteX836" fmla="*/ 168135 w 762000"/>
                <a:gd name="connsiteY836" fmla="*/ 947833 h 971550"/>
                <a:gd name="connsiteX837" fmla="*/ 163564 w 762000"/>
                <a:gd name="connsiteY837" fmla="*/ 947166 h 971550"/>
                <a:gd name="connsiteX838" fmla="*/ 163658 w 762000"/>
                <a:gd name="connsiteY838" fmla="*/ 944880 h 971550"/>
                <a:gd name="connsiteX839" fmla="*/ 156324 w 762000"/>
                <a:gd name="connsiteY839" fmla="*/ 942308 h 971550"/>
                <a:gd name="connsiteX840" fmla="*/ 153848 w 762000"/>
                <a:gd name="connsiteY840" fmla="*/ 944975 h 971550"/>
                <a:gd name="connsiteX841" fmla="*/ 145466 w 762000"/>
                <a:gd name="connsiteY841" fmla="*/ 942308 h 971550"/>
                <a:gd name="connsiteX842" fmla="*/ 142513 w 762000"/>
                <a:gd name="connsiteY842" fmla="*/ 943928 h 971550"/>
                <a:gd name="connsiteX843" fmla="*/ 138798 w 762000"/>
                <a:gd name="connsiteY843" fmla="*/ 941451 h 971550"/>
                <a:gd name="connsiteX844" fmla="*/ 135083 w 762000"/>
                <a:gd name="connsiteY844" fmla="*/ 944118 h 971550"/>
                <a:gd name="connsiteX845" fmla="*/ 130131 w 762000"/>
                <a:gd name="connsiteY845" fmla="*/ 943451 h 971550"/>
                <a:gd name="connsiteX846" fmla="*/ 124130 w 762000"/>
                <a:gd name="connsiteY846" fmla="*/ 937451 h 971550"/>
                <a:gd name="connsiteX847" fmla="*/ 131940 w 762000"/>
                <a:gd name="connsiteY847" fmla="*/ 938879 h 971550"/>
                <a:gd name="connsiteX848" fmla="*/ 134131 w 762000"/>
                <a:gd name="connsiteY848" fmla="*/ 941261 h 971550"/>
                <a:gd name="connsiteX849" fmla="*/ 146799 w 762000"/>
                <a:gd name="connsiteY849" fmla="*/ 937832 h 971550"/>
                <a:gd name="connsiteX850" fmla="*/ 156038 w 762000"/>
                <a:gd name="connsiteY850" fmla="*/ 934879 h 971550"/>
                <a:gd name="connsiteX851" fmla="*/ 168516 w 762000"/>
                <a:gd name="connsiteY851" fmla="*/ 935355 h 971550"/>
                <a:gd name="connsiteX852" fmla="*/ 172326 w 762000"/>
                <a:gd name="connsiteY852" fmla="*/ 938498 h 971550"/>
                <a:gd name="connsiteX853" fmla="*/ 177565 w 762000"/>
                <a:gd name="connsiteY853" fmla="*/ 934688 h 971550"/>
                <a:gd name="connsiteX854" fmla="*/ 181565 w 762000"/>
                <a:gd name="connsiteY854" fmla="*/ 936593 h 971550"/>
                <a:gd name="connsiteX855" fmla="*/ 188995 w 762000"/>
                <a:gd name="connsiteY855" fmla="*/ 932974 h 971550"/>
                <a:gd name="connsiteX856" fmla="*/ 207950 w 762000"/>
                <a:gd name="connsiteY856" fmla="*/ 929259 h 971550"/>
                <a:gd name="connsiteX857" fmla="*/ 212236 w 762000"/>
                <a:gd name="connsiteY857" fmla="*/ 932307 h 971550"/>
                <a:gd name="connsiteX858" fmla="*/ 224999 w 762000"/>
                <a:gd name="connsiteY858" fmla="*/ 929545 h 971550"/>
                <a:gd name="connsiteX859" fmla="*/ 227857 w 762000"/>
                <a:gd name="connsiteY859" fmla="*/ 928021 h 971550"/>
                <a:gd name="connsiteX860" fmla="*/ 237572 w 762000"/>
                <a:gd name="connsiteY860" fmla="*/ 926116 h 971550"/>
                <a:gd name="connsiteX861" fmla="*/ 240906 w 762000"/>
                <a:gd name="connsiteY861" fmla="*/ 926306 h 971550"/>
                <a:gd name="connsiteX862" fmla="*/ 237954 w 762000"/>
                <a:gd name="connsiteY862" fmla="*/ 930116 h 971550"/>
                <a:gd name="connsiteX863" fmla="*/ 239573 w 762000"/>
                <a:gd name="connsiteY863" fmla="*/ 933545 h 971550"/>
                <a:gd name="connsiteX864" fmla="*/ 237763 w 762000"/>
                <a:gd name="connsiteY864" fmla="*/ 935736 h 971550"/>
                <a:gd name="connsiteX865" fmla="*/ 244431 w 762000"/>
                <a:gd name="connsiteY865" fmla="*/ 939451 h 971550"/>
                <a:gd name="connsiteX866" fmla="*/ 242526 w 762000"/>
                <a:gd name="connsiteY866" fmla="*/ 931926 h 971550"/>
                <a:gd name="connsiteX867" fmla="*/ 242812 w 762000"/>
                <a:gd name="connsiteY867" fmla="*/ 926402 h 971550"/>
                <a:gd name="connsiteX868" fmla="*/ 261004 w 762000"/>
                <a:gd name="connsiteY868" fmla="*/ 924306 h 971550"/>
                <a:gd name="connsiteX869" fmla="*/ 262623 w 762000"/>
                <a:gd name="connsiteY869" fmla="*/ 928402 h 971550"/>
                <a:gd name="connsiteX870" fmla="*/ 275958 w 762000"/>
                <a:gd name="connsiteY870" fmla="*/ 922877 h 971550"/>
                <a:gd name="connsiteX871" fmla="*/ 276911 w 762000"/>
                <a:gd name="connsiteY871" fmla="*/ 927926 h 971550"/>
                <a:gd name="connsiteX872" fmla="*/ 284721 w 762000"/>
                <a:gd name="connsiteY872" fmla="*/ 930021 h 971550"/>
                <a:gd name="connsiteX873" fmla="*/ 291580 w 762000"/>
                <a:gd name="connsiteY873" fmla="*/ 930307 h 971550"/>
                <a:gd name="connsiteX874" fmla="*/ 296914 w 762000"/>
                <a:gd name="connsiteY874" fmla="*/ 926021 h 971550"/>
                <a:gd name="connsiteX875" fmla="*/ 305200 w 762000"/>
                <a:gd name="connsiteY875" fmla="*/ 928592 h 971550"/>
                <a:gd name="connsiteX876" fmla="*/ 313868 w 762000"/>
                <a:gd name="connsiteY876" fmla="*/ 924020 h 971550"/>
                <a:gd name="connsiteX877" fmla="*/ 325107 w 762000"/>
                <a:gd name="connsiteY877" fmla="*/ 928497 h 971550"/>
                <a:gd name="connsiteX878" fmla="*/ 329013 w 762000"/>
                <a:gd name="connsiteY878" fmla="*/ 929831 h 971550"/>
                <a:gd name="connsiteX879" fmla="*/ 334347 w 762000"/>
                <a:gd name="connsiteY879" fmla="*/ 924878 h 971550"/>
                <a:gd name="connsiteX880" fmla="*/ 342443 w 762000"/>
                <a:gd name="connsiteY880" fmla="*/ 921830 h 971550"/>
                <a:gd name="connsiteX881" fmla="*/ 368827 w 762000"/>
                <a:gd name="connsiteY881" fmla="*/ 918401 h 971550"/>
                <a:gd name="connsiteX882" fmla="*/ 372256 w 762000"/>
                <a:gd name="connsiteY882" fmla="*/ 919162 h 971550"/>
                <a:gd name="connsiteX883" fmla="*/ 377590 w 762000"/>
                <a:gd name="connsiteY883" fmla="*/ 915448 h 971550"/>
                <a:gd name="connsiteX884" fmla="*/ 382733 w 762000"/>
                <a:gd name="connsiteY884" fmla="*/ 916781 h 971550"/>
                <a:gd name="connsiteX885" fmla="*/ 386830 w 762000"/>
                <a:gd name="connsiteY885" fmla="*/ 912495 h 971550"/>
                <a:gd name="connsiteX886" fmla="*/ 390163 w 762000"/>
                <a:gd name="connsiteY886" fmla="*/ 913638 h 971550"/>
                <a:gd name="connsiteX887" fmla="*/ 398545 w 762000"/>
                <a:gd name="connsiteY887" fmla="*/ 904399 h 971550"/>
                <a:gd name="connsiteX888" fmla="*/ 402165 w 762000"/>
                <a:gd name="connsiteY888" fmla="*/ 886873 h 971550"/>
                <a:gd name="connsiteX889" fmla="*/ 407689 w 762000"/>
                <a:gd name="connsiteY889" fmla="*/ 864394 h 971550"/>
                <a:gd name="connsiteX890" fmla="*/ 410832 w 762000"/>
                <a:gd name="connsiteY890" fmla="*/ 861155 h 971550"/>
                <a:gd name="connsiteX891" fmla="*/ 410832 w 762000"/>
                <a:gd name="connsiteY891" fmla="*/ 857726 h 971550"/>
                <a:gd name="connsiteX892" fmla="*/ 412070 w 762000"/>
                <a:gd name="connsiteY892" fmla="*/ 856679 h 971550"/>
                <a:gd name="connsiteX893" fmla="*/ 412452 w 762000"/>
                <a:gd name="connsiteY893" fmla="*/ 847058 h 971550"/>
                <a:gd name="connsiteX894" fmla="*/ 413690 w 762000"/>
                <a:gd name="connsiteY894" fmla="*/ 844868 h 971550"/>
                <a:gd name="connsiteX895" fmla="*/ 413213 w 762000"/>
                <a:gd name="connsiteY895" fmla="*/ 842010 h 971550"/>
                <a:gd name="connsiteX896" fmla="*/ 415976 w 762000"/>
                <a:gd name="connsiteY896" fmla="*/ 831818 h 971550"/>
                <a:gd name="connsiteX897" fmla="*/ 419405 w 762000"/>
                <a:gd name="connsiteY897" fmla="*/ 820674 h 971550"/>
                <a:gd name="connsiteX898" fmla="*/ 423120 w 762000"/>
                <a:gd name="connsiteY898" fmla="*/ 800386 h 971550"/>
                <a:gd name="connsiteX899" fmla="*/ 425310 w 762000"/>
                <a:gd name="connsiteY899" fmla="*/ 789623 h 971550"/>
                <a:gd name="connsiteX900" fmla="*/ 423024 w 762000"/>
                <a:gd name="connsiteY900" fmla="*/ 777050 h 971550"/>
                <a:gd name="connsiteX901" fmla="*/ 424453 w 762000"/>
                <a:gd name="connsiteY901" fmla="*/ 774383 h 971550"/>
                <a:gd name="connsiteX902" fmla="*/ 421881 w 762000"/>
                <a:gd name="connsiteY902" fmla="*/ 764953 h 971550"/>
                <a:gd name="connsiteX903" fmla="*/ 424072 w 762000"/>
                <a:gd name="connsiteY903" fmla="*/ 753142 h 971550"/>
                <a:gd name="connsiteX904" fmla="*/ 420739 w 762000"/>
                <a:gd name="connsiteY904" fmla="*/ 751332 h 971550"/>
                <a:gd name="connsiteX905" fmla="*/ 419596 w 762000"/>
                <a:gd name="connsiteY905" fmla="*/ 751808 h 971550"/>
                <a:gd name="connsiteX906" fmla="*/ 416452 w 762000"/>
                <a:gd name="connsiteY906" fmla="*/ 759047 h 971550"/>
                <a:gd name="connsiteX907" fmla="*/ 413785 w 762000"/>
                <a:gd name="connsiteY907" fmla="*/ 754952 h 971550"/>
                <a:gd name="connsiteX908" fmla="*/ 391115 w 762000"/>
                <a:gd name="connsiteY908" fmla="*/ 755618 h 971550"/>
                <a:gd name="connsiteX909" fmla="*/ 390163 w 762000"/>
                <a:gd name="connsiteY909" fmla="*/ 759047 h 971550"/>
                <a:gd name="connsiteX910" fmla="*/ 386353 w 762000"/>
                <a:gd name="connsiteY910" fmla="*/ 755904 h 971550"/>
                <a:gd name="connsiteX911" fmla="*/ 379971 w 762000"/>
                <a:gd name="connsiteY911" fmla="*/ 758285 h 971550"/>
                <a:gd name="connsiteX912" fmla="*/ 373875 w 762000"/>
                <a:gd name="connsiteY912" fmla="*/ 755809 h 971550"/>
                <a:gd name="connsiteX913" fmla="*/ 352825 w 762000"/>
                <a:gd name="connsiteY913" fmla="*/ 754856 h 971550"/>
                <a:gd name="connsiteX914" fmla="*/ 349586 w 762000"/>
                <a:gd name="connsiteY914" fmla="*/ 751904 h 971550"/>
                <a:gd name="connsiteX915" fmla="*/ 342729 w 762000"/>
                <a:gd name="connsiteY915" fmla="*/ 752094 h 971550"/>
                <a:gd name="connsiteX916" fmla="*/ 325012 w 762000"/>
                <a:gd name="connsiteY916" fmla="*/ 731996 h 971550"/>
                <a:gd name="connsiteX917" fmla="*/ 322250 w 762000"/>
                <a:gd name="connsiteY917" fmla="*/ 731234 h 971550"/>
                <a:gd name="connsiteX918" fmla="*/ 312439 w 762000"/>
                <a:gd name="connsiteY918" fmla="*/ 718947 h 971550"/>
                <a:gd name="connsiteX919" fmla="*/ 305486 w 762000"/>
                <a:gd name="connsiteY919" fmla="*/ 711137 h 971550"/>
                <a:gd name="connsiteX920" fmla="*/ 291294 w 762000"/>
                <a:gd name="connsiteY920" fmla="*/ 688372 h 971550"/>
                <a:gd name="connsiteX921" fmla="*/ 285102 w 762000"/>
                <a:gd name="connsiteY921" fmla="*/ 685324 h 971550"/>
                <a:gd name="connsiteX922" fmla="*/ 292723 w 762000"/>
                <a:gd name="connsiteY922" fmla="*/ 678847 h 971550"/>
                <a:gd name="connsiteX923" fmla="*/ 298247 w 762000"/>
                <a:gd name="connsiteY923" fmla="*/ 684181 h 971550"/>
                <a:gd name="connsiteX924" fmla="*/ 300628 w 762000"/>
                <a:gd name="connsiteY924" fmla="*/ 679037 h 971550"/>
                <a:gd name="connsiteX925" fmla="*/ 303771 w 762000"/>
                <a:gd name="connsiteY925" fmla="*/ 675799 h 971550"/>
                <a:gd name="connsiteX926" fmla="*/ 301295 w 762000"/>
                <a:gd name="connsiteY926" fmla="*/ 665512 h 971550"/>
                <a:gd name="connsiteX927" fmla="*/ 314058 w 762000"/>
                <a:gd name="connsiteY927" fmla="*/ 661035 h 971550"/>
                <a:gd name="connsiteX928" fmla="*/ 323488 w 762000"/>
                <a:gd name="connsiteY928" fmla="*/ 666083 h 971550"/>
                <a:gd name="connsiteX929" fmla="*/ 326441 w 762000"/>
                <a:gd name="connsiteY929" fmla="*/ 663797 h 971550"/>
                <a:gd name="connsiteX930" fmla="*/ 335585 w 762000"/>
                <a:gd name="connsiteY930" fmla="*/ 662559 h 971550"/>
                <a:gd name="connsiteX931" fmla="*/ 338919 w 762000"/>
                <a:gd name="connsiteY931" fmla="*/ 664464 h 971550"/>
                <a:gd name="connsiteX932" fmla="*/ 341776 w 762000"/>
                <a:gd name="connsiteY932" fmla="*/ 662464 h 971550"/>
                <a:gd name="connsiteX933" fmla="*/ 348063 w 762000"/>
                <a:gd name="connsiteY933" fmla="*/ 661416 h 971550"/>
                <a:gd name="connsiteX934" fmla="*/ 366160 w 762000"/>
                <a:gd name="connsiteY934" fmla="*/ 654463 h 971550"/>
                <a:gd name="connsiteX935" fmla="*/ 370827 w 762000"/>
                <a:gd name="connsiteY935" fmla="*/ 648367 h 971550"/>
                <a:gd name="connsiteX936" fmla="*/ 384638 w 762000"/>
                <a:gd name="connsiteY936" fmla="*/ 648843 h 971550"/>
                <a:gd name="connsiteX937" fmla="*/ 384924 w 762000"/>
                <a:gd name="connsiteY937" fmla="*/ 651796 h 971550"/>
                <a:gd name="connsiteX938" fmla="*/ 389306 w 762000"/>
                <a:gd name="connsiteY938" fmla="*/ 654177 h 971550"/>
                <a:gd name="connsiteX939" fmla="*/ 393402 w 762000"/>
                <a:gd name="connsiteY939" fmla="*/ 653225 h 971550"/>
                <a:gd name="connsiteX940" fmla="*/ 391877 w 762000"/>
                <a:gd name="connsiteY940" fmla="*/ 649224 h 971550"/>
                <a:gd name="connsiteX941" fmla="*/ 389782 w 762000"/>
                <a:gd name="connsiteY941" fmla="*/ 646271 h 971550"/>
                <a:gd name="connsiteX942" fmla="*/ 395116 w 762000"/>
                <a:gd name="connsiteY942" fmla="*/ 644271 h 971550"/>
                <a:gd name="connsiteX943" fmla="*/ 400355 w 762000"/>
                <a:gd name="connsiteY943" fmla="*/ 642271 h 971550"/>
                <a:gd name="connsiteX944" fmla="*/ 409213 w 762000"/>
                <a:gd name="connsiteY944" fmla="*/ 645414 h 971550"/>
                <a:gd name="connsiteX945" fmla="*/ 423024 w 762000"/>
                <a:gd name="connsiteY945" fmla="*/ 640366 h 971550"/>
                <a:gd name="connsiteX946" fmla="*/ 416166 w 762000"/>
                <a:gd name="connsiteY946" fmla="*/ 631603 h 971550"/>
                <a:gd name="connsiteX947" fmla="*/ 418357 w 762000"/>
                <a:gd name="connsiteY947" fmla="*/ 618554 h 971550"/>
                <a:gd name="connsiteX948" fmla="*/ 416452 w 762000"/>
                <a:gd name="connsiteY948" fmla="*/ 610553 h 971550"/>
                <a:gd name="connsiteX949" fmla="*/ 423977 w 762000"/>
                <a:gd name="connsiteY949" fmla="*/ 593884 h 971550"/>
                <a:gd name="connsiteX950" fmla="*/ 432930 w 762000"/>
                <a:gd name="connsiteY950" fmla="*/ 585787 h 971550"/>
                <a:gd name="connsiteX951" fmla="*/ 431883 w 762000"/>
                <a:gd name="connsiteY951" fmla="*/ 581597 h 971550"/>
                <a:gd name="connsiteX952" fmla="*/ 435788 w 762000"/>
                <a:gd name="connsiteY952" fmla="*/ 574453 h 971550"/>
                <a:gd name="connsiteX953" fmla="*/ 442170 w 762000"/>
                <a:gd name="connsiteY953" fmla="*/ 568547 h 971550"/>
                <a:gd name="connsiteX954" fmla="*/ 450170 w 762000"/>
                <a:gd name="connsiteY954" fmla="*/ 556355 h 971550"/>
                <a:gd name="connsiteX955" fmla="*/ 456933 w 762000"/>
                <a:gd name="connsiteY955" fmla="*/ 545878 h 971550"/>
                <a:gd name="connsiteX956" fmla="*/ 462648 w 762000"/>
                <a:gd name="connsiteY956" fmla="*/ 531971 h 971550"/>
                <a:gd name="connsiteX957" fmla="*/ 454648 w 762000"/>
                <a:gd name="connsiteY957" fmla="*/ 533972 h 971550"/>
                <a:gd name="connsiteX958" fmla="*/ 451885 w 762000"/>
                <a:gd name="connsiteY958" fmla="*/ 543401 h 971550"/>
                <a:gd name="connsiteX959" fmla="*/ 444456 w 762000"/>
                <a:gd name="connsiteY959" fmla="*/ 545211 h 971550"/>
                <a:gd name="connsiteX960" fmla="*/ 437693 w 762000"/>
                <a:gd name="connsiteY960" fmla="*/ 543306 h 971550"/>
                <a:gd name="connsiteX961" fmla="*/ 433026 w 762000"/>
                <a:gd name="connsiteY961" fmla="*/ 546926 h 971550"/>
                <a:gd name="connsiteX962" fmla="*/ 433121 w 762000"/>
                <a:gd name="connsiteY962" fmla="*/ 556070 h 971550"/>
                <a:gd name="connsiteX963" fmla="*/ 426834 w 762000"/>
                <a:gd name="connsiteY963" fmla="*/ 558641 h 971550"/>
                <a:gd name="connsiteX964" fmla="*/ 420739 w 762000"/>
                <a:gd name="connsiteY964" fmla="*/ 565785 h 971550"/>
                <a:gd name="connsiteX965" fmla="*/ 412833 w 762000"/>
                <a:gd name="connsiteY965" fmla="*/ 567119 h 971550"/>
                <a:gd name="connsiteX966" fmla="*/ 402927 w 762000"/>
                <a:gd name="connsiteY966" fmla="*/ 571691 h 971550"/>
                <a:gd name="connsiteX967" fmla="*/ 398259 w 762000"/>
                <a:gd name="connsiteY967" fmla="*/ 573881 h 971550"/>
                <a:gd name="connsiteX968" fmla="*/ 395878 w 762000"/>
                <a:gd name="connsiteY968" fmla="*/ 576548 h 971550"/>
                <a:gd name="connsiteX969" fmla="*/ 391877 w 762000"/>
                <a:gd name="connsiteY969" fmla="*/ 575786 h 971550"/>
                <a:gd name="connsiteX970" fmla="*/ 376542 w 762000"/>
                <a:gd name="connsiteY970" fmla="*/ 587597 h 971550"/>
                <a:gd name="connsiteX971" fmla="*/ 372542 w 762000"/>
                <a:gd name="connsiteY971" fmla="*/ 591979 h 971550"/>
                <a:gd name="connsiteX972" fmla="*/ 369589 w 762000"/>
                <a:gd name="connsiteY972" fmla="*/ 591788 h 971550"/>
                <a:gd name="connsiteX973" fmla="*/ 367780 w 762000"/>
                <a:gd name="connsiteY973" fmla="*/ 594074 h 971550"/>
                <a:gd name="connsiteX974" fmla="*/ 359778 w 762000"/>
                <a:gd name="connsiteY974" fmla="*/ 595979 h 971550"/>
                <a:gd name="connsiteX975" fmla="*/ 353206 w 762000"/>
                <a:gd name="connsiteY975" fmla="*/ 603218 h 971550"/>
                <a:gd name="connsiteX976" fmla="*/ 335299 w 762000"/>
                <a:gd name="connsiteY976" fmla="*/ 607409 h 971550"/>
                <a:gd name="connsiteX977" fmla="*/ 332822 w 762000"/>
                <a:gd name="connsiteY977" fmla="*/ 611886 h 971550"/>
                <a:gd name="connsiteX978" fmla="*/ 318630 w 762000"/>
                <a:gd name="connsiteY978" fmla="*/ 614077 h 971550"/>
                <a:gd name="connsiteX979" fmla="*/ 311963 w 762000"/>
                <a:gd name="connsiteY979" fmla="*/ 610934 h 971550"/>
                <a:gd name="connsiteX980" fmla="*/ 296627 w 762000"/>
                <a:gd name="connsiteY980" fmla="*/ 610743 h 971550"/>
                <a:gd name="connsiteX981" fmla="*/ 278530 w 762000"/>
                <a:gd name="connsiteY981" fmla="*/ 595694 h 971550"/>
                <a:gd name="connsiteX982" fmla="*/ 269958 w 762000"/>
                <a:gd name="connsiteY982" fmla="*/ 581501 h 971550"/>
                <a:gd name="connsiteX983" fmla="*/ 267481 w 762000"/>
                <a:gd name="connsiteY983" fmla="*/ 573500 h 971550"/>
                <a:gd name="connsiteX984" fmla="*/ 275387 w 762000"/>
                <a:gd name="connsiteY984" fmla="*/ 554546 h 971550"/>
                <a:gd name="connsiteX985" fmla="*/ 287865 w 762000"/>
                <a:gd name="connsiteY985" fmla="*/ 540353 h 971550"/>
                <a:gd name="connsiteX986" fmla="*/ 291865 w 762000"/>
                <a:gd name="connsiteY986" fmla="*/ 536543 h 971550"/>
                <a:gd name="connsiteX987" fmla="*/ 296914 w 762000"/>
                <a:gd name="connsiteY987" fmla="*/ 541877 h 971550"/>
                <a:gd name="connsiteX988" fmla="*/ 302152 w 762000"/>
                <a:gd name="connsiteY988" fmla="*/ 538067 h 971550"/>
                <a:gd name="connsiteX989" fmla="*/ 300819 w 762000"/>
                <a:gd name="connsiteY989" fmla="*/ 533019 h 971550"/>
                <a:gd name="connsiteX990" fmla="*/ 307391 w 762000"/>
                <a:gd name="connsiteY990" fmla="*/ 525304 h 971550"/>
                <a:gd name="connsiteX991" fmla="*/ 311868 w 762000"/>
                <a:gd name="connsiteY991" fmla="*/ 527114 h 971550"/>
                <a:gd name="connsiteX992" fmla="*/ 321107 w 762000"/>
                <a:gd name="connsiteY992" fmla="*/ 524732 h 971550"/>
                <a:gd name="connsiteX993" fmla="*/ 327965 w 762000"/>
                <a:gd name="connsiteY993" fmla="*/ 525018 h 971550"/>
                <a:gd name="connsiteX994" fmla="*/ 335490 w 762000"/>
                <a:gd name="connsiteY994" fmla="*/ 519113 h 971550"/>
                <a:gd name="connsiteX995" fmla="*/ 353015 w 762000"/>
                <a:gd name="connsiteY995" fmla="*/ 513779 h 971550"/>
                <a:gd name="connsiteX996" fmla="*/ 357112 w 762000"/>
                <a:gd name="connsiteY996" fmla="*/ 510540 h 971550"/>
                <a:gd name="connsiteX997" fmla="*/ 360540 w 762000"/>
                <a:gd name="connsiteY997" fmla="*/ 511207 h 971550"/>
                <a:gd name="connsiteX998" fmla="*/ 387210 w 762000"/>
                <a:gd name="connsiteY998" fmla="*/ 498729 h 971550"/>
                <a:gd name="connsiteX999" fmla="*/ 394735 w 762000"/>
                <a:gd name="connsiteY999" fmla="*/ 496253 h 971550"/>
                <a:gd name="connsiteX1000" fmla="*/ 397498 w 762000"/>
                <a:gd name="connsiteY1000" fmla="*/ 498158 h 971550"/>
                <a:gd name="connsiteX1001" fmla="*/ 401689 w 762000"/>
                <a:gd name="connsiteY1001" fmla="*/ 494348 h 971550"/>
                <a:gd name="connsiteX1002" fmla="*/ 411023 w 762000"/>
                <a:gd name="connsiteY1002" fmla="*/ 489109 h 971550"/>
                <a:gd name="connsiteX1003" fmla="*/ 430740 w 762000"/>
                <a:gd name="connsiteY1003" fmla="*/ 482537 h 971550"/>
                <a:gd name="connsiteX1004" fmla="*/ 433502 w 762000"/>
                <a:gd name="connsiteY1004" fmla="*/ 482727 h 971550"/>
                <a:gd name="connsiteX1005" fmla="*/ 433788 w 762000"/>
                <a:gd name="connsiteY1005" fmla="*/ 479870 h 971550"/>
                <a:gd name="connsiteX1006" fmla="*/ 440550 w 762000"/>
                <a:gd name="connsiteY1006" fmla="*/ 480917 h 971550"/>
                <a:gd name="connsiteX1007" fmla="*/ 450552 w 762000"/>
                <a:gd name="connsiteY1007" fmla="*/ 473869 h 971550"/>
                <a:gd name="connsiteX1008" fmla="*/ 455314 w 762000"/>
                <a:gd name="connsiteY1008" fmla="*/ 469011 h 971550"/>
                <a:gd name="connsiteX1009" fmla="*/ 458552 w 762000"/>
                <a:gd name="connsiteY1009" fmla="*/ 471964 h 971550"/>
                <a:gd name="connsiteX1010" fmla="*/ 466744 w 762000"/>
                <a:gd name="connsiteY1010" fmla="*/ 467773 h 971550"/>
                <a:gd name="connsiteX1011" fmla="*/ 471412 w 762000"/>
                <a:gd name="connsiteY1011" fmla="*/ 462915 h 971550"/>
                <a:gd name="connsiteX1012" fmla="*/ 477222 w 762000"/>
                <a:gd name="connsiteY1012" fmla="*/ 460248 h 971550"/>
                <a:gd name="connsiteX1013" fmla="*/ 495319 w 762000"/>
                <a:gd name="connsiteY1013" fmla="*/ 452723 h 971550"/>
                <a:gd name="connsiteX1014" fmla="*/ 496748 w 762000"/>
                <a:gd name="connsiteY1014" fmla="*/ 444818 h 971550"/>
                <a:gd name="connsiteX1015" fmla="*/ 508083 w 762000"/>
                <a:gd name="connsiteY1015" fmla="*/ 444246 h 971550"/>
                <a:gd name="connsiteX1016" fmla="*/ 517036 w 762000"/>
                <a:gd name="connsiteY1016" fmla="*/ 434435 h 971550"/>
                <a:gd name="connsiteX1017" fmla="*/ 512654 w 762000"/>
                <a:gd name="connsiteY1017" fmla="*/ 433007 h 971550"/>
                <a:gd name="connsiteX1018" fmla="*/ 508178 w 762000"/>
                <a:gd name="connsiteY1018" fmla="*/ 428244 h 971550"/>
                <a:gd name="connsiteX1019" fmla="*/ 502463 w 762000"/>
                <a:gd name="connsiteY1019" fmla="*/ 430244 h 971550"/>
                <a:gd name="connsiteX1020" fmla="*/ 499415 w 762000"/>
                <a:gd name="connsiteY1020" fmla="*/ 421672 h 971550"/>
                <a:gd name="connsiteX1021" fmla="*/ 504082 w 762000"/>
                <a:gd name="connsiteY1021" fmla="*/ 419481 h 971550"/>
                <a:gd name="connsiteX1022" fmla="*/ 495700 w 762000"/>
                <a:gd name="connsiteY1022" fmla="*/ 416243 h 971550"/>
                <a:gd name="connsiteX1023" fmla="*/ 494271 w 762000"/>
                <a:gd name="connsiteY1023" fmla="*/ 421958 h 971550"/>
                <a:gd name="connsiteX1024" fmla="*/ 486271 w 762000"/>
                <a:gd name="connsiteY1024" fmla="*/ 421576 h 971550"/>
                <a:gd name="connsiteX1025" fmla="*/ 483889 w 762000"/>
                <a:gd name="connsiteY1025" fmla="*/ 412337 h 971550"/>
                <a:gd name="connsiteX1026" fmla="*/ 480270 w 762000"/>
                <a:gd name="connsiteY1026" fmla="*/ 405956 h 971550"/>
                <a:gd name="connsiteX1027" fmla="*/ 468840 w 762000"/>
                <a:gd name="connsiteY1027" fmla="*/ 404813 h 971550"/>
                <a:gd name="connsiteX1028" fmla="*/ 455600 w 762000"/>
                <a:gd name="connsiteY1028" fmla="*/ 409861 h 971550"/>
                <a:gd name="connsiteX1029" fmla="*/ 458267 w 762000"/>
                <a:gd name="connsiteY1029" fmla="*/ 412242 h 971550"/>
                <a:gd name="connsiteX1030" fmla="*/ 457505 w 762000"/>
                <a:gd name="connsiteY1030" fmla="*/ 414528 h 971550"/>
                <a:gd name="connsiteX1031" fmla="*/ 452266 w 762000"/>
                <a:gd name="connsiteY1031" fmla="*/ 417100 h 971550"/>
                <a:gd name="connsiteX1032" fmla="*/ 446170 w 762000"/>
                <a:gd name="connsiteY1032" fmla="*/ 416909 h 971550"/>
                <a:gd name="connsiteX1033" fmla="*/ 444265 w 762000"/>
                <a:gd name="connsiteY1033" fmla="*/ 420815 h 971550"/>
                <a:gd name="connsiteX1034" fmla="*/ 429977 w 762000"/>
                <a:gd name="connsiteY1034" fmla="*/ 420624 h 971550"/>
                <a:gd name="connsiteX1035" fmla="*/ 420167 w 762000"/>
                <a:gd name="connsiteY1035" fmla="*/ 423005 h 971550"/>
                <a:gd name="connsiteX1036" fmla="*/ 413690 w 762000"/>
                <a:gd name="connsiteY1036" fmla="*/ 427863 h 971550"/>
                <a:gd name="connsiteX1037" fmla="*/ 398926 w 762000"/>
                <a:gd name="connsiteY1037" fmla="*/ 426530 h 971550"/>
                <a:gd name="connsiteX1038" fmla="*/ 395306 w 762000"/>
                <a:gd name="connsiteY1038" fmla="*/ 431673 h 971550"/>
                <a:gd name="connsiteX1039" fmla="*/ 388734 w 762000"/>
                <a:gd name="connsiteY1039" fmla="*/ 435769 h 971550"/>
                <a:gd name="connsiteX1040" fmla="*/ 386639 w 762000"/>
                <a:gd name="connsiteY1040" fmla="*/ 433483 h 971550"/>
                <a:gd name="connsiteX1041" fmla="*/ 384258 w 762000"/>
                <a:gd name="connsiteY1041" fmla="*/ 435578 h 971550"/>
                <a:gd name="connsiteX1042" fmla="*/ 365208 w 762000"/>
                <a:gd name="connsiteY1042" fmla="*/ 443198 h 971550"/>
                <a:gd name="connsiteX1043" fmla="*/ 356063 w 762000"/>
                <a:gd name="connsiteY1043" fmla="*/ 440436 h 971550"/>
                <a:gd name="connsiteX1044" fmla="*/ 349682 w 762000"/>
                <a:gd name="connsiteY1044" fmla="*/ 444151 h 971550"/>
                <a:gd name="connsiteX1045" fmla="*/ 347872 w 762000"/>
                <a:gd name="connsiteY1045" fmla="*/ 450914 h 971550"/>
                <a:gd name="connsiteX1046" fmla="*/ 341967 w 762000"/>
                <a:gd name="connsiteY1046" fmla="*/ 453581 h 971550"/>
                <a:gd name="connsiteX1047" fmla="*/ 327012 w 762000"/>
                <a:gd name="connsiteY1047" fmla="*/ 455676 h 971550"/>
                <a:gd name="connsiteX1048" fmla="*/ 324346 w 762000"/>
                <a:gd name="connsiteY1048" fmla="*/ 454914 h 971550"/>
                <a:gd name="connsiteX1049" fmla="*/ 320155 w 762000"/>
                <a:gd name="connsiteY1049" fmla="*/ 457676 h 971550"/>
                <a:gd name="connsiteX1050" fmla="*/ 316820 w 762000"/>
                <a:gd name="connsiteY1050" fmla="*/ 456914 h 971550"/>
                <a:gd name="connsiteX1051" fmla="*/ 296151 w 762000"/>
                <a:gd name="connsiteY1051" fmla="*/ 460534 h 971550"/>
                <a:gd name="connsiteX1052" fmla="*/ 281959 w 762000"/>
                <a:gd name="connsiteY1052" fmla="*/ 461010 h 971550"/>
                <a:gd name="connsiteX1053" fmla="*/ 279768 w 762000"/>
                <a:gd name="connsiteY1053" fmla="*/ 458724 h 971550"/>
                <a:gd name="connsiteX1054" fmla="*/ 268910 w 762000"/>
                <a:gd name="connsiteY1054" fmla="*/ 460439 h 971550"/>
                <a:gd name="connsiteX1055" fmla="*/ 264148 w 762000"/>
                <a:gd name="connsiteY1055" fmla="*/ 452819 h 971550"/>
                <a:gd name="connsiteX1056" fmla="*/ 252146 w 762000"/>
                <a:gd name="connsiteY1056" fmla="*/ 442722 h 971550"/>
                <a:gd name="connsiteX1057" fmla="*/ 238239 w 762000"/>
                <a:gd name="connsiteY1057" fmla="*/ 435769 h 971550"/>
                <a:gd name="connsiteX1058" fmla="*/ 229000 w 762000"/>
                <a:gd name="connsiteY1058" fmla="*/ 423386 h 971550"/>
                <a:gd name="connsiteX1059" fmla="*/ 229952 w 762000"/>
                <a:gd name="connsiteY1059" fmla="*/ 417767 h 971550"/>
                <a:gd name="connsiteX1060" fmla="*/ 211665 w 762000"/>
                <a:gd name="connsiteY1060" fmla="*/ 418052 h 971550"/>
                <a:gd name="connsiteX1061" fmla="*/ 210426 w 762000"/>
                <a:gd name="connsiteY1061" fmla="*/ 420815 h 971550"/>
                <a:gd name="connsiteX1062" fmla="*/ 206997 w 762000"/>
                <a:gd name="connsiteY1062" fmla="*/ 420148 h 971550"/>
                <a:gd name="connsiteX1063" fmla="*/ 205664 w 762000"/>
                <a:gd name="connsiteY1063" fmla="*/ 422910 h 971550"/>
                <a:gd name="connsiteX1064" fmla="*/ 201854 w 762000"/>
                <a:gd name="connsiteY1064" fmla="*/ 422243 h 971550"/>
                <a:gd name="connsiteX1065" fmla="*/ 201187 w 762000"/>
                <a:gd name="connsiteY1065" fmla="*/ 425101 h 971550"/>
                <a:gd name="connsiteX1066" fmla="*/ 194901 w 762000"/>
                <a:gd name="connsiteY1066" fmla="*/ 424720 h 971550"/>
                <a:gd name="connsiteX1067" fmla="*/ 194138 w 762000"/>
                <a:gd name="connsiteY1067" fmla="*/ 426911 h 971550"/>
                <a:gd name="connsiteX1068" fmla="*/ 187090 w 762000"/>
                <a:gd name="connsiteY1068" fmla="*/ 431768 h 971550"/>
                <a:gd name="connsiteX1069" fmla="*/ 177851 w 762000"/>
                <a:gd name="connsiteY1069" fmla="*/ 434626 h 971550"/>
                <a:gd name="connsiteX1070" fmla="*/ 174041 w 762000"/>
                <a:gd name="connsiteY1070" fmla="*/ 440722 h 971550"/>
                <a:gd name="connsiteX1071" fmla="*/ 170707 w 762000"/>
                <a:gd name="connsiteY1071" fmla="*/ 440055 h 971550"/>
                <a:gd name="connsiteX1072" fmla="*/ 170040 w 762000"/>
                <a:gd name="connsiteY1072" fmla="*/ 442246 h 971550"/>
                <a:gd name="connsiteX1073" fmla="*/ 165373 w 762000"/>
                <a:gd name="connsiteY1073" fmla="*/ 444818 h 971550"/>
                <a:gd name="connsiteX1074" fmla="*/ 162325 w 762000"/>
                <a:gd name="connsiteY1074" fmla="*/ 449866 h 971550"/>
                <a:gd name="connsiteX1075" fmla="*/ 160039 w 762000"/>
                <a:gd name="connsiteY1075" fmla="*/ 449104 h 971550"/>
                <a:gd name="connsiteX1076" fmla="*/ 159944 w 762000"/>
                <a:gd name="connsiteY1076" fmla="*/ 454343 h 971550"/>
                <a:gd name="connsiteX1077" fmla="*/ 157277 w 762000"/>
                <a:gd name="connsiteY1077" fmla="*/ 461010 h 971550"/>
                <a:gd name="connsiteX1078" fmla="*/ 154705 w 762000"/>
                <a:gd name="connsiteY1078" fmla="*/ 467201 h 971550"/>
                <a:gd name="connsiteX1079" fmla="*/ 151657 w 762000"/>
                <a:gd name="connsiteY1079" fmla="*/ 484632 h 971550"/>
                <a:gd name="connsiteX1080" fmla="*/ 149276 w 762000"/>
                <a:gd name="connsiteY1080" fmla="*/ 484632 h 971550"/>
                <a:gd name="connsiteX1081" fmla="*/ 148895 w 762000"/>
                <a:gd name="connsiteY1081" fmla="*/ 493109 h 971550"/>
                <a:gd name="connsiteX1082" fmla="*/ 151562 w 762000"/>
                <a:gd name="connsiteY1082" fmla="*/ 497205 h 971550"/>
                <a:gd name="connsiteX1083" fmla="*/ 148609 w 762000"/>
                <a:gd name="connsiteY1083" fmla="*/ 500444 h 971550"/>
                <a:gd name="connsiteX1084" fmla="*/ 148419 w 762000"/>
                <a:gd name="connsiteY1084" fmla="*/ 516826 h 971550"/>
                <a:gd name="connsiteX1085" fmla="*/ 145561 w 762000"/>
                <a:gd name="connsiteY1085" fmla="*/ 519017 h 971550"/>
                <a:gd name="connsiteX1086" fmla="*/ 142799 w 762000"/>
                <a:gd name="connsiteY1086" fmla="*/ 529209 h 971550"/>
                <a:gd name="connsiteX1087" fmla="*/ 134036 w 762000"/>
                <a:gd name="connsiteY1087" fmla="*/ 537305 h 971550"/>
                <a:gd name="connsiteX1088" fmla="*/ 128606 w 762000"/>
                <a:gd name="connsiteY1088" fmla="*/ 545116 h 971550"/>
                <a:gd name="connsiteX1089" fmla="*/ 106699 w 762000"/>
                <a:gd name="connsiteY1089" fmla="*/ 573119 h 971550"/>
                <a:gd name="connsiteX1090" fmla="*/ 96983 w 762000"/>
                <a:gd name="connsiteY1090" fmla="*/ 576548 h 971550"/>
                <a:gd name="connsiteX1091" fmla="*/ 87268 w 762000"/>
                <a:gd name="connsiteY1091" fmla="*/ 586931 h 971550"/>
                <a:gd name="connsiteX1092" fmla="*/ 69552 w 762000"/>
                <a:gd name="connsiteY1092" fmla="*/ 600932 h 971550"/>
                <a:gd name="connsiteX1093" fmla="*/ 69361 w 762000"/>
                <a:gd name="connsiteY1093" fmla="*/ 604837 h 971550"/>
                <a:gd name="connsiteX1094" fmla="*/ 62884 w 762000"/>
                <a:gd name="connsiteY1094" fmla="*/ 610267 h 971550"/>
                <a:gd name="connsiteX1095" fmla="*/ 62217 w 762000"/>
                <a:gd name="connsiteY1095" fmla="*/ 613601 h 971550"/>
                <a:gd name="connsiteX1096" fmla="*/ 57836 w 762000"/>
                <a:gd name="connsiteY1096" fmla="*/ 608838 h 971550"/>
                <a:gd name="connsiteX1097" fmla="*/ 61931 w 762000"/>
                <a:gd name="connsiteY1097" fmla="*/ 608362 h 971550"/>
                <a:gd name="connsiteX1098" fmla="*/ 56788 w 762000"/>
                <a:gd name="connsiteY1098" fmla="*/ 607505 h 971550"/>
                <a:gd name="connsiteX1099" fmla="*/ 46787 w 762000"/>
                <a:gd name="connsiteY1099" fmla="*/ 601504 h 971550"/>
                <a:gd name="connsiteX1100" fmla="*/ 42787 w 762000"/>
                <a:gd name="connsiteY1100" fmla="*/ 604647 h 971550"/>
                <a:gd name="connsiteX1101" fmla="*/ 37738 w 762000"/>
                <a:gd name="connsiteY1101" fmla="*/ 613601 h 971550"/>
                <a:gd name="connsiteX1102" fmla="*/ 38310 w 762000"/>
                <a:gd name="connsiteY1102" fmla="*/ 611314 h 971550"/>
                <a:gd name="connsiteX1103" fmla="*/ 31928 w 762000"/>
                <a:gd name="connsiteY1103" fmla="*/ 616077 h 971550"/>
                <a:gd name="connsiteX1104" fmla="*/ 13735 w 762000"/>
                <a:gd name="connsiteY1104" fmla="*/ 615315 h 971550"/>
                <a:gd name="connsiteX1105" fmla="*/ 13259 w 762000"/>
                <a:gd name="connsiteY1105" fmla="*/ 622649 h 971550"/>
                <a:gd name="connsiteX1106" fmla="*/ 9068 w 762000"/>
                <a:gd name="connsiteY1106" fmla="*/ 616172 h 971550"/>
                <a:gd name="connsiteX1107" fmla="*/ 12116 w 762000"/>
                <a:gd name="connsiteY1107" fmla="*/ 613505 h 971550"/>
                <a:gd name="connsiteX1108" fmla="*/ 7163 w 762000"/>
                <a:gd name="connsiteY1108" fmla="*/ 608743 h 971550"/>
                <a:gd name="connsiteX1109" fmla="*/ 10211 w 762000"/>
                <a:gd name="connsiteY1109" fmla="*/ 604361 h 971550"/>
                <a:gd name="connsiteX1110" fmla="*/ 7544 w 762000"/>
                <a:gd name="connsiteY1110" fmla="*/ 600266 h 971550"/>
                <a:gd name="connsiteX1111" fmla="*/ 14402 w 762000"/>
                <a:gd name="connsiteY1111" fmla="*/ 573786 h 971550"/>
                <a:gd name="connsiteX1112" fmla="*/ 29165 w 762000"/>
                <a:gd name="connsiteY1112" fmla="*/ 547307 h 971550"/>
                <a:gd name="connsiteX1113" fmla="*/ 32404 w 762000"/>
                <a:gd name="connsiteY1113" fmla="*/ 538258 h 971550"/>
                <a:gd name="connsiteX1114" fmla="*/ 54788 w 762000"/>
                <a:gd name="connsiteY1114" fmla="*/ 509111 h 971550"/>
                <a:gd name="connsiteX1115" fmla="*/ 61741 w 762000"/>
                <a:gd name="connsiteY1115" fmla="*/ 505968 h 971550"/>
                <a:gd name="connsiteX1116" fmla="*/ 62980 w 762000"/>
                <a:gd name="connsiteY1116" fmla="*/ 503301 h 971550"/>
                <a:gd name="connsiteX1117" fmla="*/ 66980 w 762000"/>
                <a:gd name="connsiteY1117" fmla="*/ 502253 h 971550"/>
                <a:gd name="connsiteX1118" fmla="*/ 79077 w 762000"/>
                <a:gd name="connsiteY1118" fmla="*/ 488633 h 971550"/>
                <a:gd name="connsiteX1119" fmla="*/ 81934 w 762000"/>
                <a:gd name="connsiteY1119" fmla="*/ 487680 h 971550"/>
                <a:gd name="connsiteX1120" fmla="*/ 85077 w 762000"/>
                <a:gd name="connsiteY1120" fmla="*/ 479774 h 971550"/>
                <a:gd name="connsiteX1121" fmla="*/ 104508 w 762000"/>
                <a:gd name="connsiteY1121" fmla="*/ 468725 h 971550"/>
                <a:gd name="connsiteX1122" fmla="*/ 104127 w 762000"/>
                <a:gd name="connsiteY1122" fmla="*/ 462534 h 971550"/>
                <a:gd name="connsiteX1123" fmla="*/ 113652 w 762000"/>
                <a:gd name="connsiteY1123" fmla="*/ 453771 h 971550"/>
                <a:gd name="connsiteX1124" fmla="*/ 118034 w 762000"/>
                <a:gd name="connsiteY1124" fmla="*/ 455105 h 971550"/>
                <a:gd name="connsiteX1125" fmla="*/ 131750 w 762000"/>
                <a:gd name="connsiteY1125" fmla="*/ 442150 h 971550"/>
                <a:gd name="connsiteX1126" fmla="*/ 134417 w 762000"/>
                <a:gd name="connsiteY1126" fmla="*/ 438817 h 971550"/>
                <a:gd name="connsiteX1127" fmla="*/ 143465 w 762000"/>
                <a:gd name="connsiteY1127" fmla="*/ 435864 h 971550"/>
                <a:gd name="connsiteX1128" fmla="*/ 147847 w 762000"/>
                <a:gd name="connsiteY1128" fmla="*/ 438341 h 971550"/>
                <a:gd name="connsiteX1129" fmla="*/ 157848 w 762000"/>
                <a:gd name="connsiteY1129" fmla="*/ 432530 h 971550"/>
                <a:gd name="connsiteX1130" fmla="*/ 168897 w 762000"/>
                <a:gd name="connsiteY1130" fmla="*/ 429101 h 971550"/>
                <a:gd name="connsiteX1131" fmla="*/ 179851 w 762000"/>
                <a:gd name="connsiteY1131" fmla="*/ 423958 h 971550"/>
                <a:gd name="connsiteX1132" fmla="*/ 196806 w 762000"/>
                <a:gd name="connsiteY1132" fmla="*/ 417290 h 971550"/>
                <a:gd name="connsiteX1133" fmla="*/ 204806 w 762000"/>
                <a:gd name="connsiteY1133" fmla="*/ 414814 h 971550"/>
                <a:gd name="connsiteX1134" fmla="*/ 209283 w 762000"/>
                <a:gd name="connsiteY1134" fmla="*/ 415576 h 971550"/>
                <a:gd name="connsiteX1135" fmla="*/ 211093 w 762000"/>
                <a:gd name="connsiteY1135" fmla="*/ 412814 h 971550"/>
                <a:gd name="connsiteX1136" fmla="*/ 227667 w 762000"/>
                <a:gd name="connsiteY1136" fmla="*/ 407861 h 971550"/>
                <a:gd name="connsiteX1137" fmla="*/ 237668 w 762000"/>
                <a:gd name="connsiteY1137" fmla="*/ 404241 h 971550"/>
                <a:gd name="connsiteX1138" fmla="*/ 238621 w 762000"/>
                <a:gd name="connsiteY1138" fmla="*/ 395192 h 971550"/>
                <a:gd name="connsiteX1139" fmla="*/ 235382 w 762000"/>
                <a:gd name="connsiteY1139" fmla="*/ 392811 h 971550"/>
                <a:gd name="connsiteX1140" fmla="*/ 236715 w 762000"/>
                <a:gd name="connsiteY1140" fmla="*/ 386620 h 971550"/>
                <a:gd name="connsiteX1141" fmla="*/ 233381 w 762000"/>
                <a:gd name="connsiteY1141" fmla="*/ 385858 h 971550"/>
                <a:gd name="connsiteX1142" fmla="*/ 234048 w 762000"/>
                <a:gd name="connsiteY1142" fmla="*/ 383572 h 971550"/>
                <a:gd name="connsiteX1143" fmla="*/ 224238 w 762000"/>
                <a:gd name="connsiteY1143" fmla="*/ 359759 h 971550"/>
                <a:gd name="connsiteX1144" fmla="*/ 223285 w 762000"/>
                <a:gd name="connsiteY1144" fmla="*/ 342710 h 971550"/>
                <a:gd name="connsiteX1145" fmla="*/ 223095 w 762000"/>
                <a:gd name="connsiteY1145" fmla="*/ 323945 h 971550"/>
                <a:gd name="connsiteX1146" fmla="*/ 222523 w 762000"/>
                <a:gd name="connsiteY1146" fmla="*/ 299466 h 971550"/>
                <a:gd name="connsiteX1147" fmla="*/ 222237 w 762000"/>
                <a:gd name="connsiteY1147" fmla="*/ 281749 h 971550"/>
                <a:gd name="connsiteX1148" fmla="*/ 218427 w 762000"/>
                <a:gd name="connsiteY1148" fmla="*/ 275844 h 971550"/>
                <a:gd name="connsiteX1149" fmla="*/ 217665 w 762000"/>
                <a:gd name="connsiteY1149" fmla="*/ 269081 h 971550"/>
                <a:gd name="connsiteX1150" fmla="*/ 219475 w 762000"/>
                <a:gd name="connsiteY1150" fmla="*/ 265652 h 971550"/>
                <a:gd name="connsiteX1151" fmla="*/ 218142 w 762000"/>
                <a:gd name="connsiteY1151" fmla="*/ 249269 h 971550"/>
                <a:gd name="connsiteX1152" fmla="*/ 218332 w 762000"/>
                <a:gd name="connsiteY1152" fmla="*/ 229267 h 971550"/>
                <a:gd name="connsiteX1153" fmla="*/ 218808 w 762000"/>
                <a:gd name="connsiteY1153" fmla="*/ 218980 h 971550"/>
                <a:gd name="connsiteX1154" fmla="*/ 219189 w 762000"/>
                <a:gd name="connsiteY1154" fmla="*/ 210503 h 971550"/>
                <a:gd name="connsiteX1155" fmla="*/ 221570 w 762000"/>
                <a:gd name="connsiteY1155" fmla="*/ 207836 h 971550"/>
                <a:gd name="connsiteX1156" fmla="*/ 216427 w 762000"/>
                <a:gd name="connsiteY1156" fmla="*/ 194501 h 971550"/>
                <a:gd name="connsiteX1157" fmla="*/ 224999 w 762000"/>
                <a:gd name="connsiteY1157" fmla="*/ 195453 h 971550"/>
                <a:gd name="connsiteX1158" fmla="*/ 232905 w 762000"/>
                <a:gd name="connsiteY1158" fmla="*/ 206026 h 971550"/>
                <a:gd name="connsiteX1159" fmla="*/ 241763 w 762000"/>
                <a:gd name="connsiteY1159" fmla="*/ 210979 h 971550"/>
                <a:gd name="connsiteX1160" fmla="*/ 239477 w 762000"/>
                <a:gd name="connsiteY1160" fmla="*/ 212122 h 971550"/>
                <a:gd name="connsiteX1161" fmla="*/ 243764 w 762000"/>
                <a:gd name="connsiteY1161" fmla="*/ 215646 h 971550"/>
                <a:gd name="connsiteX1162" fmla="*/ 245859 w 762000"/>
                <a:gd name="connsiteY1162" fmla="*/ 222599 h 971550"/>
                <a:gd name="connsiteX1163" fmla="*/ 250622 w 762000"/>
                <a:gd name="connsiteY1163" fmla="*/ 228029 h 971550"/>
                <a:gd name="connsiteX1164" fmla="*/ 255194 w 762000"/>
                <a:gd name="connsiteY1164" fmla="*/ 227552 h 971550"/>
                <a:gd name="connsiteX1165" fmla="*/ 257194 w 762000"/>
                <a:gd name="connsiteY1165" fmla="*/ 232791 h 971550"/>
                <a:gd name="connsiteX1166" fmla="*/ 261766 w 762000"/>
                <a:gd name="connsiteY1166" fmla="*/ 232410 h 971550"/>
                <a:gd name="connsiteX1167" fmla="*/ 268148 w 762000"/>
                <a:gd name="connsiteY1167" fmla="*/ 241268 h 971550"/>
                <a:gd name="connsiteX1168" fmla="*/ 275482 w 762000"/>
                <a:gd name="connsiteY1168" fmla="*/ 218885 h 971550"/>
                <a:gd name="connsiteX1169" fmla="*/ 274339 w 762000"/>
                <a:gd name="connsiteY1169" fmla="*/ 207550 h 971550"/>
                <a:gd name="connsiteX1170" fmla="*/ 276149 w 762000"/>
                <a:gd name="connsiteY1170" fmla="*/ 204121 h 971550"/>
                <a:gd name="connsiteX1171" fmla="*/ 274625 w 762000"/>
                <a:gd name="connsiteY1171" fmla="*/ 200597 h 971550"/>
                <a:gd name="connsiteX1172" fmla="*/ 275387 w 762000"/>
                <a:gd name="connsiteY1172" fmla="*/ 172688 h 971550"/>
                <a:gd name="connsiteX1173" fmla="*/ 277387 w 762000"/>
                <a:gd name="connsiteY1173" fmla="*/ 167735 h 971550"/>
                <a:gd name="connsiteX1174" fmla="*/ 275863 w 762000"/>
                <a:gd name="connsiteY1174" fmla="*/ 164211 h 971550"/>
                <a:gd name="connsiteX1175" fmla="*/ 276530 w 762000"/>
                <a:gd name="connsiteY1175" fmla="*/ 160877 h 971550"/>
                <a:gd name="connsiteX1176" fmla="*/ 273291 w 762000"/>
                <a:gd name="connsiteY1176" fmla="*/ 131731 h 971550"/>
                <a:gd name="connsiteX1177" fmla="*/ 272624 w 762000"/>
                <a:gd name="connsiteY1177" fmla="*/ 120872 h 971550"/>
                <a:gd name="connsiteX1178" fmla="*/ 277006 w 762000"/>
                <a:gd name="connsiteY1178" fmla="*/ 125063 h 971550"/>
                <a:gd name="connsiteX1179" fmla="*/ 280435 w 762000"/>
                <a:gd name="connsiteY1179" fmla="*/ 123539 h 971550"/>
                <a:gd name="connsiteX1180" fmla="*/ 281673 w 762000"/>
                <a:gd name="connsiteY1180" fmla="*/ 97917 h 971550"/>
                <a:gd name="connsiteX1181" fmla="*/ 275863 w 762000"/>
                <a:gd name="connsiteY1181" fmla="*/ 89630 h 971550"/>
                <a:gd name="connsiteX1182" fmla="*/ 270720 w 762000"/>
                <a:gd name="connsiteY1182" fmla="*/ 90583 h 971550"/>
                <a:gd name="connsiteX1183" fmla="*/ 267576 w 762000"/>
                <a:gd name="connsiteY1183" fmla="*/ 82391 h 971550"/>
                <a:gd name="connsiteX1184" fmla="*/ 273577 w 762000"/>
                <a:gd name="connsiteY1184" fmla="*/ 75248 h 971550"/>
                <a:gd name="connsiteX1185" fmla="*/ 281769 w 762000"/>
                <a:gd name="connsiteY1185" fmla="*/ 71628 h 971550"/>
                <a:gd name="connsiteX1186" fmla="*/ 294246 w 762000"/>
                <a:gd name="connsiteY1186" fmla="*/ 74581 h 971550"/>
                <a:gd name="connsiteX1187" fmla="*/ 307962 w 762000"/>
                <a:gd name="connsiteY1187" fmla="*/ 83058 h 971550"/>
                <a:gd name="connsiteX1188" fmla="*/ 314058 w 762000"/>
                <a:gd name="connsiteY1188" fmla="*/ 87440 h 971550"/>
                <a:gd name="connsiteX1189" fmla="*/ 329108 w 762000"/>
                <a:gd name="connsiteY1189" fmla="*/ 106870 h 971550"/>
                <a:gd name="connsiteX1190" fmla="*/ 337490 w 762000"/>
                <a:gd name="connsiteY1190" fmla="*/ 110680 h 971550"/>
                <a:gd name="connsiteX1191" fmla="*/ 337204 w 762000"/>
                <a:gd name="connsiteY1191" fmla="*/ 115253 h 971550"/>
                <a:gd name="connsiteX1192" fmla="*/ 345395 w 762000"/>
                <a:gd name="connsiteY1192" fmla="*/ 122968 h 971550"/>
                <a:gd name="connsiteX1193" fmla="*/ 348444 w 762000"/>
                <a:gd name="connsiteY1193" fmla="*/ 121920 h 971550"/>
                <a:gd name="connsiteX1194" fmla="*/ 353111 w 762000"/>
                <a:gd name="connsiteY1194" fmla="*/ 129635 h 971550"/>
                <a:gd name="connsiteX1195" fmla="*/ 355397 w 762000"/>
                <a:gd name="connsiteY1195" fmla="*/ 144018 h 971550"/>
                <a:gd name="connsiteX1196" fmla="*/ 360731 w 762000"/>
                <a:gd name="connsiteY1196" fmla="*/ 149828 h 971550"/>
                <a:gd name="connsiteX1197" fmla="*/ 364636 w 762000"/>
                <a:gd name="connsiteY1197" fmla="*/ 163830 h 971550"/>
                <a:gd name="connsiteX1198" fmla="*/ 363969 w 762000"/>
                <a:gd name="connsiteY1198" fmla="*/ 166497 h 971550"/>
                <a:gd name="connsiteX1199" fmla="*/ 384734 w 762000"/>
                <a:gd name="connsiteY1199" fmla="*/ 158972 h 971550"/>
                <a:gd name="connsiteX1200" fmla="*/ 388353 w 762000"/>
                <a:gd name="connsiteY1200" fmla="*/ 144399 h 971550"/>
                <a:gd name="connsiteX1201" fmla="*/ 393402 w 762000"/>
                <a:gd name="connsiteY1201" fmla="*/ 145066 h 971550"/>
                <a:gd name="connsiteX1202" fmla="*/ 395402 w 762000"/>
                <a:gd name="connsiteY1202" fmla="*/ 138398 h 971550"/>
                <a:gd name="connsiteX1203" fmla="*/ 390258 w 762000"/>
                <a:gd name="connsiteY1203" fmla="*/ 128492 h 971550"/>
                <a:gd name="connsiteX1204" fmla="*/ 393497 w 762000"/>
                <a:gd name="connsiteY1204" fmla="*/ 120682 h 971550"/>
                <a:gd name="connsiteX1205" fmla="*/ 392925 w 762000"/>
                <a:gd name="connsiteY1205" fmla="*/ 110395 h 971550"/>
                <a:gd name="connsiteX1206" fmla="*/ 394735 w 762000"/>
                <a:gd name="connsiteY1206" fmla="*/ 94583 h 971550"/>
                <a:gd name="connsiteX1207" fmla="*/ 397021 w 762000"/>
                <a:gd name="connsiteY1207" fmla="*/ 57817 h 971550"/>
                <a:gd name="connsiteX1208" fmla="*/ 398736 w 762000"/>
                <a:gd name="connsiteY1208" fmla="*/ 54293 h 971550"/>
                <a:gd name="connsiteX1209" fmla="*/ 399783 w 762000"/>
                <a:gd name="connsiteY1209" fmla="*/ 47625 h 971550"/>
                <a:gd name="connsiteX1210" fmla="*/ 402831 w 762000"/>
                <a:gd name="connsiteY1210" fmla="*/ 43244 h 971550"/>
                <a:gd name="connsiteX1211" fmla="*/ 403117 w 762000"/>
                <a:gd name="connsiteY1211" fmla="*/ 35814 h 971550"/>
                <a:gd name="connsiteX1212" fmla="*/ 404355 w 762000"/>
                <a:gd name="connsiteY1212" fmla="*/ 33052 h 971550"/>
                <a:gd name="connsiteX1213" fmla="*/ 403974 w 762000"/>
                <a:gd name="connsiteY1213" fmla="*/ 29527 h 971550"/>
                <a:gd name="connsiteX1214" fmla="*/ 404641 w 762000"/>
                <a:gd name="connsiteY1214" fmla="*/ 17050 h 971550"/>
                <a:gd name="connsiteX1215" fmla="*/ 410261 w 762000"/>
                <a:gd name="connsiteY1215" fmla="*/ 7144 h 971550"/>
                <a:gd name="connsiteX1216" fmla="*/ 423787 w 762000"/>
                <a:gd name="connsiteY1216" fmla="*/ 8287 h 971550"/>
                <a:gd name="connsiteX1217" fmla="*/ 424167 w 762000"/>
                <a:gd name="connsiteY1217" fmla="*/ 13430 h 971550"/>
                <a:gd name="connsiteX1218" fmla="*/ 435502 w 762000"/>
                <a:gd name="connsiteY1218" fmla="*/ 14954 h 971550"/>
                <a:gd name="connsiteX1219" fmla="*/ 433026 w 762000"/>
                <a:gd name="connsiteY1219" fmla="*/ 19526 h 971550"/>
                <a:gd name="connsiteX1220" fmla="*/ 430740 w 762000"/>
                <a:gd name="connsiteY1220" fmla="*/ 19431 h 971550"/>
                <a:gd name="connsiteX1221" fmla="*/ 433026 w 762000"/>
                <a:gd name="connsiteY1221" fmla="*/ 20669 h 971550"/>
                <a:gd name="connsiteX1222" fmla="*/ 433216 w 762000"/>
                <a:gd name="connsiteY1222" fmla="*/ 28003 h 971550"/>
                <a:gd name="connsiteX1223" fmla="*/ 435216 w 762000"/>
                <a:gd name="connsiteY1223" fmla="*/ 22574 h 971550"/>
                <a:gd name="connsiteX1224" fmla="*/ 437883 w 762000"/>
                <a:gd name="connsiteY1224" fmla="*/ 37528 h 971550"/>
                <a:gd name="connsiteX1225" fmla="*/ 439217 w 762000"/>
                <a:gd name="connsiteY1225" fmla="*/ 34576 h 971550"/>
                <a:gd name="connsiteX1226" fmla="*/ 442455 w 762000"/>
                <a:gd name="connsiteY1226" fmla="*/ 38767 h 971550"/>
                <a:gd name="connsiteX1227" fmla="*/ 439693 w 762000"/>
                <a:gd name="connsiteY1227" fmla="*/ 38671 h 971550"/>
                <a:gd name="connsiteX1228" fmla="*/ 444836 w 762000"/>
                <a:gd name="connsiteY1228" fmla="*/ 40005 h 971550"/>
                <a:gd name="connsiteX1229" fmla="*/ 444551 w 762000"/>
                <a:gd name="connsiteY1229" fmla="*/ 45148 h 971550"/>
                <a:gd name="connsiteX1230" fmla="*/ 445789 w 762000"/>
                <a:gd name="connsiteY1230" fmla="*/ 42291 h 971550"/>
                <a:gd name="connsiteX1231" fmla="*/ 451885 w 762000"/>
                <a:gd name="connsiteY1231" fmla="*/ 45434 h 971550"/>
                <a:gd name="connsiteX1232" fmla="*/ 451409 w 762000"/>
                <a:gd name="connsiteY1232" fmla="*/ 56674 h 971550"/>
                <a:gd name="connsiteX1233" fmla="*/ 452171 w 762000"/>
                <a:gd name="connsiteY1233" fmla="*/ 54007 h 971550"/>
                <a:gd name="connsiteX1234" fmla="*/ 455695 w 762000"/>
                <a:gd name="connsiteY1234" fmla="*/ 63151 h 971550"/>
                <a:gd name="connsiteX1235" fmla="*/ 460743 w 762000"/>
                <a:gd name="connsiteY1235" fmla="*/ 64484 h 971550"/>
                <a:gd name="connsiteX1236" fmla="*/ 459886 w 762000"/>
                <a:gd name="connsiteY1236" fmla="*/ 68390 h 971550"/>
                <a:gd name="connsiteX1237" fmla="*/ 465029 w 762000"/>
                <a:gd name="connsiteY1237" fmla="*/ 68675 h 971550"/>
                <a:gd name="connsiteX1238" fmla="*/ 466744 w 762000"/>
                <a:gd name="connsiteY1238" fmla="*/ 83058 h 971550"/>
                <a:gd name="connsiteX1239" fmla="*/ 473888 w 762000"/>
                <a:gd name="connsiteY1239" fmla="*/ 86106 h 971550"/>
                <a:gd name="connsiteX1240" fmla="*/ 471030 w 762000"/>
                <a:gd name="connsiteY1240" fmla="*/ 89440 h 971550"/>
                <a:gd name="connsiteX1241" fmla="*/ 473602 w 762000"/>
                <a:gd name="connsiteY1241" fmla="*/ 93536 h 971550"/>
                <a:gd name="connsiteX1242" fmla="*/ 470173 w 762000"/>
                <a:gd name="connsiteY1242" fmla="*/ 118396 h 971550"/>
                <a:gd name="connsiteX1243" fmla="*/ 472364 w 762000"/>
                <a:gd name="connsiteY1243" fmla="*/ 123634 h 971550"/>
                <a:gd name="connsiteX1244" fmla="*/ 467697 w 762000"/>
                <a:gd name="connsiteY1244" fmla="*/ 124016 h 971550"/>
                <a:gd name="connsiteX1245" fmla="*/ 478745 w 762000"/>
                <a:gd name="connsiteY1245" fmla="*/ 130778 h 971550"/>
                <a:gd name="connsiteX1246" fmla="*/ 478365 w 762000"/>
                <a:gd name="connsiteY1246" fmla="*/ 141065 h 971550"/>
                <a:gd name="connsiteX1247" fmla="*/ 471030 w 762000"/>
                <a:gd name="connsiteY1247" fmla="*/ 150400 h 971550"/>
                <a:gd name="connsiteX1248" fmla="*/ 467697 w 762000"/>
                <a:gd name="connsiteY1248" fmla="*/ 149733 h 971550"/>
                <a:gd name="connsiteX1249" fmla="*/ 465029 w 762000"/>
                <a:gd name="connsiteY1249" fmla="*/ 156401 h 971550"/>
                <a:gd name="connsiteX1250" fmla="*/ 467792 w 762000"/>
                <a:gd name="connsiteY1250" fmla="*/ 156591 h 971550"/>
                <a:gd name="connsiteX1251" fmla="*/ 463886 w 762000"/>
                <a:gd name="connsiteY1251" fmla="*/ 170021 h 971550"/>
                <a:gd name="connsiteX1252" fmla="*/ 459029 w 762000"/>
                <a:gd name="connsiteY1252" fmla="*/ 177165 h 971550"/>
                <a:gd name="connsiteX1253" fmla="*/ 462934 w 762000"/>
                <a:gd name="connsiteY1253" fmla="*/ 177927 h 971550"/>
                <a:gd name="connsiteX1254" fmla="*/ 461505 w 762000"/>
                <a:gd name="connsiteY1254" fmla="*/ 185356 h 971550"/>
                <a:gd name="connsiteX1255" fmla="*/ 458552 w 762000"/>
                <a:gd name="connsiteY1255" fmla="*/ 188595 h 971550"/>
                <a:gd name="connsiteX1256" fmla="*/ 458076 w 762000"/>
                <a:gd name="connsiteY1256" fmla="*/ 197739 h 971550"/>
                <a:gd name="connsiteX1257" fmla="*/ 456171 w 762000"/>
                <a:gd name="connsiteY1257" fmla="*/ 201549 h 971550"/>
                <a:gd name="connsiteX1258" fmla="*/ 449694 w 762000"/>
                <a:gd name="connsiteY1258" fmla="*/ 206978 h 971550"/>
                <a:gd name="connsiteX1259" fmla="*/ 451123 w 762000"/>
                <a:gd name="connsiteY1259" fmla="*/ 213265 h 971550"/>
                <a:gd name="connsiteX1260" fmla="*/ 457600 w 762000"/>
                <a:gd name="connsiteY1260" fmla="*/ 210693 h 971550"/>
                <a:gd name="connsiteX1261" fmla="*/ 456838 w 762000"/>
                <a:gd name="connsiteY1261" fmla="*/ 224790 h 971550"/>
                <a:gd name="connsiteX1262" fmla="*/ 452171 w 762000"/>
                <a:gd name="connsiteY1262" fmla="*/ 229172 h 971550"/>
                <a:gd name="connsiteX1263" fmla="*/ 457886 w 762000"/>
                <a:gd name="connsiteY1263" fmla="*/ 230029 h 971550"/>
                <a:gd name="connsiteX1264" fmla="*/ 459695 w 762000"/>
                <a:gd name="connsiteY1264" fmla="*/ 227267 h 971550"/>
                <a:gd name="connsiteX1265" fmla="*/ 473031 w 762000"/>
                <a:gd name="connsiteY1265" fmla="*/ 220504 h 971550"/>
                <a:gd name="connsiteX1266" fmla="*/ 479127 w 762000"/>
                <a:gd name="connsiteY1266" fmla="*/ 211741 h 971550"/>
                <a:gd name="connsiteX1267" fmla="*/ 484365 w 762000"/>
                <a:gd name="connsiteY1267" fmla="*/ 208979 h 971550"/>
                <a:gd name="connsiteX1268" fmla="*/ 486461 w 762000"/>
                <a:gd name="connsiteY1268" fmla="*/ 211931 h 971550"/>
                <a:gd name="connsiteX1269" fmla="*/ 503796 w 762000"/>
                <a:gd name="connsiteY1269" fmla="*/ 192215 h 971550"/>
                <a:gd name="connsiteX1270" fmla="*/ 510940 w 762000"/>
                <a:gd name="connsiteY1270" fmla="*/ 174879 h 971550"/>
                <a:gd name="connsiteX1271" fmla="*/ 503034 w 762000"/>
                <a:gd name="connsiteY1271" fmla="*/ 160306 h 971550"/>
                <a:gd name="connsiteX1272" fmla="*/ 499510 w 762000"/>
                <a:gd name="connsiteY1272" fmla="*/ 151162 h 971550"/>
                <a:gd name="connsiteX1273" fmla="*/ 506273 w 762000"/>
                <a:gd name="connsiteY1273" fmla="*/ 153162 h 971550"/>
                <a:gd name="connsiteX1274" fmla="*/ 514083 w 762000"/>
                <a:gd name="connsiteY1274" fmla="*/ 155734 h 971550"/>
                <a:gd name="connsiteX1275" fmla="*/ 520846 w 762000"/>
                <a:gd name="connsiteY1275" fmla="*/ 158877 h 971550"/>
                <a:gd name="connsiteX1276" fmla="*/ 526370 w 762000"/>
                <a:gd name="connsiteY1276" fmla="*/ 159734 h 971550"/>
                <a:gd name="connsiteX1277" fmla="*/ 529038 w 762000"/>
                <a:gd name="connsiteY1277" fmla="*/ 164973 h 971550"/>
                <a:gd name="connsiteX1278" fmla="*/ 531800 w 762000"/>
                <a:gd name="connsiteY1278" fmla="*/ 167354 h 971550"/>
                <a:gd name="connsiteX1279" fmla="*/ 537801 w 762000"/>
                <a:gd name="connsiteY1279" fmla="*/ 171069 h 971550"/>
                <a:gd name="connsiteX1280" fmla="*/ 541992 w 762000"/>
                <a:gd name="connsiteY1280" fmla="*/ 156305 h 971550"/>
                <a:gd name="connsiteX1281" fmla="*/ 544373 w 762000"/>
                <a:gd name="connsiteY1281" fmla="*/ 151448 h 971550"/>
                <a:gd name="connsiteX1282" fmla="*/ 547706 w 762000"/>
                <a:gd name="connsiteY1282" fmla="*/ 142399 h 971550"/>
                <a:gd name="connsiteX1283" fmla="*/ 547612 w 762000"/>
                <a:gd name="connsiteY1283" fmla="*/ 119634 h 971550"/>
                <a:gd name="connsiteX1284" fmla="*/ 535800 w 762000"/>
                <a:gd name="connsiteY1284" fmla="*/ 115157 h 971550"/>
                <a:gd name="connsiteX1285" fmla="*/ 527228 w 762000"/>
                <a:gd name="connsiteY1285" fmla="*/ 105061 h 971550"/>
                <a:gd name="connsiteX1286" fmla="*/ 511321 w 762000"/>
                <a:gd name="connsiteY1286" fmla="*/ 91821 h 971550"/>
                <a:gd name="connsiteX1287" fmla="*/ 497033 w 762000"/>
                <a:gd name="connsiteY1287" fmla="*/ 79248 h 971550"/>
                <a:gd name="connsiteX1288" fmla="*/ 492557 w 762000"/>
                <a:gd name="connsiteY1288" fmla="*/ 79629 h 971550"/>
                <a:gd name="connsiteX1289" fmla="*/ 488842 w 762000"/>
                <a:gd name="connsiteY1289" fmla="*/ 73724 h 971550"/>
                <a:gd name="connsiteX1290" fmla="*/ 483223 w 762000"/>
                <a:gd name="connsiteY1290" fmla="*/ 71819 h 971550"/>
                <a:gd name="connsiteX1291" fmla="*/ 471030 w 762000"/>
                <a:gd name="connsiteY1291" fmla="*/ 64960 h 971550"/>
                <a:gd name="connsiteX1292" fmla="*/ 479698 w 762000"/>
                <a:gd name="connsiteY1292" fmla="*/ 62008 h 971550"/>
                <a:gd name="connsiteX1293" fmla="*/ 490366 w 762000"/>
                <a:gd name="connsiteY1293" fmla="*/ 61913 h 971550"/>
                <a:gd name="connsiteX1294" fmla="*/ 506082 w 762000"/>
                <a:gd name="connsiteY1294" fmla="*/ 55816 h 971550"/>
                <a:gd name="connsiteX1295" fmla="*/ 525037 w 762000"/>
                <a:gd name="connsiteY1295" fmla="*/ 51626 h 971550"/>
                <a:gd name="connsiteX1296" fmla="*/ 533038 w 762000"/>
                <a:gd name="connsiteY1296" fmla="*/ 52483 h 971550"/>
                <a:gd name="connsiteX1297" fmla="*/ 537134 w 762000"/>
                <a:gd name="connsiteY1297" fmla="*/ 49816 h 971550"/>
                <a:gd name="connsiteX1298" fmla="*/ 546183 w 762000"/>
                <a:gd name="connsiteY1298" fmla="*/ 50197 h 971550"/>
                <a:gd name="connsiteX1299" fmla="*/ 548564 w 762000"/>
                <a:gd name="connsiteY1299" fmla="*/ 48577 h 971550"/>
                <a:gd name="connsiteX1300" fmla="*/ 553136 w 762000"/>
                <a:gd name="connsiteY1300" fmla="*/ 48292 h 971550"/>
                <a:gd name="connsiteX1301" fmla="*/ 572281 w 762000"/>
                <a:gd name="connsiteY1301" fmla="*/ 51340 h 971550"/>
                <a:gd name="connsiteX1302" fmla="*/ 575710 w 762000"/>
                <a:gd name="connsiteY1302" fmla="*/ 53912 h 971550"/>
                <a:gd name="connsiteX1303" fmla="*/ 581901 w 762000"/>
                <a:gd name="connsiteY1303" fmla="*/ 54197 h 971550"/>
                <a:gd name="connsiteX1304" fmla="*/ 587521 w 762000"/>
                <a:gd name="connsiteY1304" fmla="*/ 56102 h 971550"/>
                <a:gd name="connsiteX1305" fmla="*/ 587902 w 762000"/>
                <a:gd name="connsiteY1305" fmla="*/ 58388 h 971550"/>
                <a:gd name="connsiteX1306" fmla="*/ 590760 w 762000"/>
                <a:gd name="connsiteY1306" fmla="*/ 56864 h 971550"/>
                <a:gd name="connsiteX1307" fmla="*/ 590093 w 762000"/>
                <a:gd name="connsiteY1307" fmla="*/ 60770 h 971550"/>
                <a:gd name="connsiteX1308" fmla="*/ 597427 w 762000"/>
                <a:gd name="connsiteY1308" fmla="*/ 61627 h 971550"/>
                <a:gd name="connsiteX1309" fmla="*/ 604476 w 762000"/>
                <a:gd name="connsiteY1309" fmla="*/ 68771 h 971550"/>
                <a:gd name="connsiteX1310" fmla="*/ 618477 w 762000"/>
                <a:gd name="connsiteY1310" fmla="*/ 74009 h 971550"/>
                <a:gd name="connsiteX1311" fmla="*/ 621716 w 762000"/>
                <a:gd name="connsiteY1311" fmla="*/ 78677 h 971550"/>
                <a:gd name="connsiteX1312" fmla="*/ 621811 w 762000"/>
                <a:gd name="connsiteY1312" fmla="*/ 76390 h 971550"/>
                <a:gd name="connsiteX1313" fmla="*/ 625621 w 762000"/>
                <a:gd name="connsiteY1313" fmla="*/ 80010 h 971550"/>
                <a:gd name="connsiteX1314" fmla="*/ 622097 w 762000"/>
                <a:gd name="connsiteY1314" fmla="*/ 79820 h 971550"/>
                <a:gd name="connsiteX1315" fmla="*/ 622097 w 762000"/>
                <a:gd name="connsiteY1315" fmla="*/ 79820 h 971550"/>
                <a:gd name="connsiteX1316" fmla="*/ 218618 w 762000"/>
                <a:gd name="connsiteY1316" fmla="*/ 956120 h 971550"/>
                <a:gd name="connsiteX1317" fmla="*/ 223952 w 762000"/>
                <a:gd name="connsiteY1317" fmla="*/ 955739 h 971550"/>
                <a:gd name="connsiteX1318" fmla="*/ 218618 w 762000"/>
                <a:gd name="connsiteY1318" fmla="*/ 956120 h 971550"/>
                <a:gd name="connsiteX1319" fmla="*/ 218618 w 762000"/>
                <a:gd name="connsiteY1319" fmla="*/ 956120 h 971550"/>
                <a:gd name="connsiteX1320" fmla="*/ 198520 w 762000"/>
                <a:gd name="connsiteY1320" fmla="*/ 948309 h 971550"/>
                <a:gd name="connsiteX1321" fmla="*/ 201377 w 762000"/>
                <a:gd name="connsiteY1321" fmla="*/ 951262 h 971550"/>
                <a:gd name="connsiteX1322" fmla="*/ 198520 w 762000"/>
                <a:gd name="connsiteY1322" fmla="*/ 948309 h 971550"/>
                <a:gd name="connsiteX1323" fmla="*/ 198520 w 762000"/>
                <a:gd name="connsiteY1323" fmla="*/ 948309 h 971550"/>
                <a:gd name="connsiteX1324" fmla="*/ 407879 w 762000"/>
                <a:gd name="connsiteY1324" fmla="*/ 947642 h 971550"/>
                <a:gd name="connsiteX1325" fmla="*/ 407308 w 762000"/>
                <a:gd name="connsiteY1325" fmla="*/ 946499 h 971550"/>
                <a:gd name="connsiteX1326" fmla="*/ 407879 w 762000"/>
                <a:gd name="connsiteY1326" fmla="*/ 947642 h 971550"/>
                <a:gd name="connsiteX1327" fmla="*/ 407879 w 762000"/>
                <a:gd name="connsiteY1327" fmla="*/ 947642 h 971550"/>
                <a:gd name="connsiteX1328" fmla="*/ 454361 w 762000"/>
                <a:gd name="connsiteY1328" fmla="*/ 876395 h 971550"/>
                <a:gd name="connsiteX1329" fmla="*/ 455409 w 762000"/>
                <a:gd name="connsiteY1329" fmla="*/ 876491 h 971550"/>
                <a:gd name="connsiteX1330" fmla="*/ 455504 w 762000"/>
                <a:gd name="connsiteY1330" fmla="*/ 874205 h 971550"/>
                <a:gd name="connsiteX1331" fmla="*/ 454457 w 762000"/>
                <a:gd name="connsiteY1331" fmla="*/ 874205 h 971550"/>
                <a:gd name="connsiteX1332" fmla="*/ 454361 w 762000"/>
                <a:gd name="connsiteY1332" fmla="*/ 876395 h 971550"/>
                <a:gd name="connsiteX1333" fmla="*/ 454361 w 762000"/>
                <a:gd name="connsiteY1333" fmla="*/ 876395 h 971550"/>
                <a:gd name="connsiteX1334" fmla="*/ 469506 w 762000"/>
                <a:gd name="connsiteY1334" fmla="*/ 842391 h 971550"/>
                <a:gd name="connsiteX1335" fmla="*/ 467887 w 762000"/>
                <a:gd name="connsiteY1335" fmla="*/ 839438 h 971550"/>
                <a:gd name="connsiteX1336" fmla="*/ 469506 w 762000"/>
                <a:gd name="connsiteY1336" fmla="*/ 842391 h 971550"/>
                <a:gd name="connsiteX1337" fmla="*/ 469506 w 762000"/>
                <a:gd name="connsiteY1337" fmla="*/ 842391 h 971550"/>
                <a:gd name="connsiteX1338" fmla="*/ 483127 w 762000"/>
                <a:gd name="connsiteY1338" fmla="*/ 793528 h 971550"/>
                <a:gd name="connsiteX1339" fmla="*/ 483223 w 762000"/>
                <a:gd name="connsiteY1339" fmla="*/ 791813 h 971550"/>
                <a:gd name="connsiteX1340" fmla="*/ 481508 w 762000"/>
                <a:gd name="connsiteY1340" fmla="*/ 791718 h 971550"/>
                <a:gd name="connsiteX1341" fmla="*/ 483127 w 762000"/>
                <a:gd name="connsiteY1341" fmla="*/ 793528 h 971550"/>
                <a:gd name="connsiteX1342" fmla="*/ 483127 w 762000"/>
                <a:gd name="connsiteY1342" fmla="*/ 793528 h 971550"/>
                <a:gd name="connsiteX1343" fmla="*/ 26784 w 762000"/>
                <a:gd name="connsiteY1343" fmla="*/ 622364 h 971550"/>
                <a:gd name="connsiteX1344" fmla="*/ 22784 w 762000"/>
                <a:gd name="connsiteY1344" fmla="*/ 622268 h 971550"/>
                <a:gd name="connsiteX1345" fmla="*/ 23355 w 762000"/>
                <a:gd name="connsiteY1345" fmla="*/ 625031 h 971550"/>
                <a:gd name="connsiteX1346" fmla="*/ 26784 w 762000"/>
                <a:gd name="connsiteY1346" fmla="*/ 622364 h 971550"/>
                <a:gd name="connsiteX1347" fmla="*/ 26784 w 762000"/>
                <a:gd name="connsiteY1347" fmla="*/ 622364 h 971550"/>
                <a:gd name="connsiteX1348" fmla="*/ 27737 w 762000"/>
                <a:gd name="connsiteY1348" fmla="*/ 616839 h 971550"/>
                <a:gd name="connsiteX1349" fmla="*/ 27927 w 762000"/>
                <a:gd name="connsiteY1349" fmla="*/ 621887 h 971550"/>
                <a:gd name="connsiteX1350" fmla="*/ 35452 w 762000"/>
                <a:gd name="connsiteY1350" fmla="*/ 621221 h 971550"/>
                <a:gd name="connsiteX1351" fmla="*/ 31070 w 762000"/>
                <a:gd name="connsiteY1351" fmla="*/ 619887 h 971550"/>
                <a:gd name="connsiteX1352" fmla="*/ 27737 w 762000"/>
                <a:gd name="connsiteY1352" fmla="*/ 616839 h 971550"/>
                <a:gd name="connsiteX1353" fmla="*/ 27737 w 762000"/>
                <a:gd name="connsiteY1353" fmla="*/ 616839 h 971550"/>
                <a:gd name="connsiteX1354" fmla="*/ 23641 w 762000"/>
                <a:gd name="connsiteY1354" fmla="*/ 617792 h 971550"/>
                <a:gd name="connsiteX1355" fmla="*/ 21355 w 762000"/>
                <a:gd name="connsiteY1355" fmla="*/ 617696 h 971550"/>
                <a:gd name="connsiteX1356" fmla="*/ 23641 w 762000"/>
                <a:gd name="connsiteY1356" fmla="*/ 617792 h 971550"/>
                <a:gd name="connsiteX1357" fmla="*/ 23641 w 762000"/>
                <a:gd name="connsiteY1357" fmla="*/ 617792 h 971550"/>
                <a:gd name="connsiteX1358" fmla="*/ 486080 w 762000"/>
                <a:gd name="connsiteY1358" fmla="*/ 633222 h 971550"/>
                <a:gd name="connsiteX1359" fmla="*/ 485889 w 762000"/>
                <a:gd name="connsiteY1359" fmla="*/ 632079 h 971550"/>
                <a:gd name="connsiteX1360" fmla="*/ 484937 w 762000"/>
                <a:gd name="connsiteY1360" fmla="*/ 632079 h 971550"/>
                <a:gd name="connsiteX1361" fmla="*/ 484842 w 762000"/>
                <a:gd name="connsiteY1361" fmla="*/ 633222 h 971550"/>
                <a:gd name="connsiteX1362" fmla="*/ 486080 w 762000"/>
                <a:gd name="connsiteY1362" fmla="*/ 633222 h 971550"/>
                <a:gd name="connsiteX1363" fmla="*/ 486080 w 762000"/>
                <a:gd name="connsiteY1363" fmla="*/ 633222 h 971550"/>
                <a:gd name="connsiteX1364" fmla="*/ 420643 w 762000"/>
                <a:gd name="connsiteY1364" fmla="*/ 567119 h 971550"/>
                <a:gd name="connsiteX1365" fmla="*/ 423024 w 762000"/>
                <a:gd name="connsiteY1365" fmla="*/ 567881 h 971550"/>
                <a:gd name="connsiteX1366" fmla="*/ 420643 w 762000"/>
                <a:gd name="connsiteY1366" fmla="*/ 567119 h 971550"/>
                <a:gd name="connsiteX1367" fmla="*/ 420643 w 762000"/>
                <a:gd name="connsiteY1367" fmla="*/ 567119 h 971550"/>
                <a:gd name="connsiteX1368" fmla="*/ 469316 w 762000"/>
                <a:gd name="connsiteY1368" fmla="*/ 410623 h 971550"/>
                <a:gd name="connsiteX1369" fmla="*/ 474459 w 762000"/>
                <a:gd name="connsiteY1369" fmla="*/ 410813 h 971550"/>
                <a:gd name="connsiteX1370" fmla="*/ 469316 w 762000"/>
                <a:gd name="connsiteY1370" fmla="*/ 410623 h 971550"/>
                <a:gd name="connsiteX1371" fmla="*/ 469316 w 762000"/>
                <a:gd name="connsiteY1371" fmla="*/ 410623 h 971550"/>
                <a:gd name="connsiteX1372" fmla="*/ 606571 w 762000"/>
                <a:gd name="connsiteY1372" fmla="*/ 396526 h 971550"/>
                <a:gd name="connsiteX1373" fmla="*/ 603237 w 762000"/>
                <a:gd name="connsiteY1373" fmla="*/ 392811 h 971550"/>
                <a:gd name="connsiteX1374" fmla="*/ 607143 w 762000"/>
                <a:gd name="connsiteY1374" fmla="*/ 393573 h 971550"/>
                <a:gd name="connsiteX1375" fmla="*/ 606571 w 762000"/>
                <a:gd name="connsiteY1375" fmla="*/ 396526 h 971550"/>
                <a:gd name="connsiteX1376" fmla="*/ 606571 w 762000"/>
                <a:gd name="connsiteY1376" fmla="*/ 396526 h 971550"/>
                <a:gd name="connsiteX1377" fmla="*/ 564661 w 762000"/>
                <a:gd name="connsiteY1377" fmla="*/ 392335 h 971550"/>
                <a:gd name="connsiteX1378" fmla="*/ 564756 w 762000"/>
                <a:gd name="connsiteY1378" fmla="*/ 390620 h 971550"/>
                <a:gd name="connsiteX1379" fmla="*/ 566471 w 762000"/>
                <a:gd name="connsiteY1379" fmla="*/ 390716 h 971550"/>
                <a:gd name="connsiteX1380" fmla="*/ 565804 w 762000"/>
                <a:gd name="connsiteY1380" fmla="*/ 392240 h 971550"/>
                <a:gd name="connsiteX1381" fmla="*/ 564661 w 762000"/>
                <a:gd name="connsiteY1381" fmla="*/ 392335 h 971550"/>
                <a:gd name="connsiteX1382" fmla="*/ 564661 w 762000"/>
                <a:gd name="connsiteY1382" fmla="*/ 392335 h 971550"/>
                <a:gd name="connsiteX1383" fmla="*/ 591712 w 762000"/>
                <a:gd name="connsiteY1383" fmla="*/ 385572 h 971550"/>
                <a:gd name="connsiteX1384" fmla="*/ 598761 w 762000"/>
                <a:gd name="connsiteY1384" fmla="*/ 380714 h 971550"/>
                <a:gd name="connsiteX1385" fmla="*/ 602570 w 762000"/>
                <a:gd name="connsiteY1385" fmla="*/ 386048 h 971550"/>
                <a:gd name="connsiteX1386" fmla="*/ 591712 w 762000"/>
                <a:gd name="connsiteY1386" fmla="*/ 385572 h 971550"/>
                <a:gd name="connsiteX1387" fmla="*/ 591712 w 762000"/>
                <a:gd name="connsiteY1387" fmla="*/ 385572 h 971550"/>
                <a:gd name="connsiteX1388" fmla="*/ 621430 w 762000"/>
                <a:gd name="connsiteY1388" fmla="*/ 381191 h 971550"/>
                <a:gd name="connsiteX1389" fmla="*/ 619239 w 762000"/>
                <a:gd name="connsiteY1389" fmla="*/ 380524 h 971550"/>
                <a:gd name="connsiteX1390" fmla="*/ 621430 w 762000"/>
                <a:gd name="connsiteY1390" fmla="*/ 381191 h 971550"/>
                <a:gd name="connsiteX1391" fmla="*/ 621430 w 762000"/>
                <a:gd name="connsiteY1391" fmla="*/ 381191 h 971550"/>
                <a:gd name="connsiteX1392" fmla="*/ 603142 w 762000"/>
                <a:gd name="connsiteY1392" fmla="*/ 381476 h 971550"/>
                <a:gd name="connsiteX1393" fmla="*/ 606571 w 762000"/>
                <a:gd name="connsiteY1393" fmla="*/ 381667 h 971550"/>
                <a:gd name="connsiteX1394" fmla="*/ 603142 w 762000"/>
                <a:gd name="connsiteY1394" fmla="*/ 381476 h 971550"/>
                <a:gd name="connsiteX1395" fmla="*/ 603142 w 762000"/>
                <a:gd name="connsiteY1395" fmla="*/ 381476 h 971550"/>
                <a:gd name="connsiteX1396" fmla="*/ 741731 w 762000"/>
                <a:gd name="connsiteY1396" fmla="*/ 350901 h 971550"/>
                <a:gd name="connsiteX1397" fmla="*/ 742874 w 762000"/>
                <a:gd name="connsiteY1397" fmla="*/ 350901 h 971550"/>
                <a:gd name="connsiteX1398" fmla="*/ 743540 w 762000"/>
                <a:gd name="connsiteY1398" fmla="*/ 349187 h 971550"/>
                <a:gd name="connsiteX1399" fmla="*/ 741826 w 762000"/>
                <a:gd name="connsiteY1399" fmla="*/ 349282 h 971550"/>
                <a:gd name="connsiteX1400" fmla="*/ 741731 w 762000"/>
                <a:gd name="connsiteY1400" fmla="*/ 350901 h 971550"/>
                <a:gd name="connsiteX1401" fmla="*/ 741731 w 762000"/>
                <a:gd name="connsiteY1401" fmla="*/ 350901 h 971550"/>
                <a:gd name="connsiteX1402" fmla="*/ 597236 w 762000"/>
                <a:gd name="connsiteY1402" fmla="*/ 239078 h 971550"/>
                <a:gd name="connsiteX1403" fmla="*/ 598379 w 762000"/>
                <a:gd name="connsiteY1403" fmla="*/ 239268 h 971550"/>
                <a:gd name="connsiteX1404" fmla="*/ 598475 w 762000"/>
                <a:gd name="connsiteY1404" fmla="*/ 236887 h 971550"/>
                <a:gd name="connsiteX1405" fmla="*/ 597332 w 762000"/>
                <a:gd name="connsiteY1405" fmla="*/ 236887 h 971550"/>
                <a:gd name="connsiteX1406" fmla="*/ 597236 w 762000"/>
                <a:gd name="connsiteY1406" fmla="*/ 239078 h 971550"/>
                <a:gd name="connsiteX1407" fmla="*/ 597236 w 762000"/>
                <a:gd name="connsiteY1407" fmla="*/ 239078 h 971550"/>
                <a:gd name="connsiteX1408" fmla="*/ 358731 w 762000"/>
                <a:gd name="connsiteY1408" fmla="*/ 218504 h 971550"/>
                <a:gd name="connsiteX1409" fmla="*/ 356540 w 762000"/>
                <a:gd name="connsiteY1409" fmla="*/ 217837 h 971550"/>
                <a:gd name="connsiteX1410" fmla="*/ 356349 w 762000"/>
                <a:gd name="connsiteY1410" fmla="*/ 220599 h 971550"/>
                <a:gd name="connsiteX1411" fmla="*/ 358731 w 762000"/>
                <a:gd name="connsiteY1411" fmla="*/ 218504 h 971550"/>
                <a:gd name="connsiteX1412" fmla="*/ 358731 w 762000"/>
                <a:gd name="connsiteY1412" fmla="*/ 218504 h 971550"/>
                <a:gd name="connsiteX1413" fmla="*/ 618572 w 762000"/>
                <a:gd name="connsiteY1413" fmla="*/ 194596 h 971550"/>
                <a:gd name="connsiteX1414" fmla="*/ 616382 w 762000"/>
                <a:gd name="connsiteY1414" fmla="*/ 193834 h 971550"/>
                <a:gd name="connsiteX1415" fmla="*/ 618572 w 762000"/>
                <a:gd name="connsiteY1415" fmla="*/ 194596 h 971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</a:cxnLst>
              <a:rect l="l" t="t" r="r" b="b"/>
              <a:pathLst>
                <a:path w="762000" h="971550" fill="norm" stroke="1" extrusionOk="0">
                  <a:moveTo>
                    <a:pt x="499796" y="566833"/>
                  </a:moveTo>
                  <a:cubicBezTo>
                    <a:pt x="499034" y="567500"/>
                    <a:pt x="497605" y="567690"/>
                    <a:pt x="496843" y="568357"/>
                  </a:cubicBezTo>
                  <a:cubicBezTo>
                    <a:pt x="493128" y="571500"/>
                    <a:pt x="491319" y="574453"/>
                    <a:pt x="491985" y="579596"/>
                  </a:cubicBezTo>
                  <a:cubicBezTo>
                    <a:pt x="497891" y="579025"/>
                    <a:pt x="495414" y="569119"/>
                    <a:pt x="503129" y="570452"/>
                  </a:cubicBezTo>
                  <a:cubicBezTo>
                    <a:pt x="504272" y="567785"/>
                    <a:pt x="502558" y="564737"/>
                    <a:pt x="504558" y="562547"/>
                  </a:cubicBezTo>
                  <a:cubicBezTo>
                    <a:pt x="506654" y="562356"/>
                    <a:pt x="505892" y="564737"/>
                    <a:pt x="508368" y="564547"/>
                  </a:cubicBezTo>
                  <a:cubicBezTo>
                    <a:pt x="508463" y="563309"/>
                    <a:pt x="508559" y="562261"/>
                    <a:pt x="508654" y="561023"/>
                  </a:cubicBezTo>
                  <a:cubicBezTo>
                    <a:pt x="502558" y="559689"/>
                    <a:pt x="502273" y="563880"/>
                    <a:pt x="499796" y="566833"/>
                  </a:cubicBezTo>
                  <a:lnTo>
                    <a:pt x="499796" y="566833"/>
                  </a:lnTo>
                  <a:close/>
                  <a:moveTo>
                    <a:pt x="628574" y="88678"/>
                  </a:moveTo>
                  <a:cubicBezTo>
                    <a:pt x="628097" y="88678"/>
                    <a:pt x="627431" y="88583"/>
                    <a:pt x="626859" y="88583"/>
                  </a:cubicBezTo>
                  <a:cubicBezTo>
                    <a:pt x="626669" y="87344"/>
                    <a:pt x="627336" y="87058"/>
                    <a:pt x="627431" y="86296"/>
                  </a:cubicBezTo>
                  <a:cubicBezTo>
                    <a:pt x="629240" y="85915"/>
                    <a:pt x="628669" y="87630"/>
                    <a:pt x="628574" y="88678"/>
                  </a:cubicBezTo>
                  <a:lnTo>
                    <a:pt x="628574" y="88678"/>
                  </a:lnTo>
                  <a:close/>
                  <a:moveTo>
                    <a:pt x="630765" y="91059"/>
                  </a:moveTo>
                  <a:cubicBezTo>
                    <a:pt x="630193" y="90964"/>
                    <a:pt x="629526" y="90964"/>
                    <a:pt x="629050" y="90869"/>
                  </a:cubicBezTo>
                  <a:cubicBezTo>
                    <a:pt x="629146" y="90392"/>
                    <a:pt x="629146" y="89821"/>
                    <a:pt x="629050" y="89249"/>
                  </a:cubicBezTo>
                  <a:cubicBezTo>
                    <a:pt x="629622" y="89154"/>
                    <a:pt x="630289" y="89345"/>
                    <a:pt x="630860" y="89249"/>
                  </a:cubicBezTo>
                  <a:cubicBezTo>
                    <a:pt x="630765" y="89821"/>
                    <a:pt x="630860" y="90488"/>
                    <a:pt x="630765" y="91059"/>
                  </a:cubicBezTo>
                  <a:lnTo>
                    <a:pt x="630765" y="91059"/>
                  </a:lnTo>
                  <a:close/>
                  <a:moveTo>
                    <a:pt x="639528" y="122015"/>
                  </a:moveTo>
                  <a:cubicBezTo>
                    <a:pt x="638956" y="122015"/>
                    <a:pt x="638480" y="122111"/>
                    <a:pt x="637908" y="121920"/>
                  </a:cubicBezTo>
                  <a:cubicBezTo>
                    <a:pt x="637242" y="120205"/>
                    <a:pt x="638765" y="120682"/>
                    <a:pt x="639147" y="119729"/>
                  </a:cubicBezTo>
                  <a:cubicBezTo>
                    <a:pt x="639814" y="120205"/>
                    <a:pt x="639432" y="121349"/>
                    <a:pt x="639528" y="122015"/>
                  </a:cubicBezTo>
                  <a:lnTo>
                    <a:pt x="639528" y="122015"/>
                  </a:lnTo>
                  <a:close/>
                  <a:moveTo>
                    <a:pt x="641433" y="131350"/>
                  </a:moveTo>
                  <a:cubicBezTo>
                    <a:pt x="641147" y="132398"/>
                    <a:pt x="640766" y="131064"/>
                    <a:pt x="640861" y="130112"/>
                  </a:cubicBezTo>
                  <a:cubicBezTo>
                    <a:pt x="641147" y="129064"/>
                    <a:pt x="641623" y="130588"/>
                    <a:pt x="641433" y="131350"/>
                  </a:cubicBezTo>
                  <a:lnTo>
                    <a:pt x="641433" y="131350"/>
                  </a:lnTo>
                  <a:close/>
                  <a:moveTo>
                    <a:pt x="595713" y="234982"/>
                  </a:moveTo>
                  <a:cubicBezTo>
                    <a:pt x="593522" y="235077"/>
                    <a:pt x="592665" y="234029"/>
                    <a:pt x="592950" y="232029"/>
                  </a:cubicBezTo>
                  <a:cubicBezTo>
                    <a:pt x="595046" y="232029"/>
                    <a:pt x="595998" y="233077"/>
                    <a:pt x="595713" y="234982"/>
                  </a:cubicBezTo>
                  <a:lnTo>
                    <a:pt x="595713" y="234982"/>
                  </a:lnTo>
                  <a:close/>
                  <a:moveTo>
                    <a:pt x="582949" y="288512"/>
                  </a:moveTo>
                  <a:cubicBezTo>
                    <a:pt x="582758" y="289465"/>
                    <a:pt x="582282" y="288131"/>
                    <a:pt x="582378" y="287274"/>
                  </a:cubicBezTo>
                  <a:cubicBezTo>
                    <a:pt x="582758" y="286226"/>
                    <a:pt x="583235" y="287655"/>
                    <a:pt x="582949" y="288512"/>
                  </a:cubicBezTo>
                  <a:lnTo>
                    <a:pt x="582949" y="288512"/>
                  </a:lnTo>
                  <a:close/>
                  <a:moveTo>
                    <a:pt x="574948" y="301847"/>
                  </a:moveTo>
                  <a:cubicBezTo>
                    <a:pt x="573043" y="301752"/>
                    <a:pt x="573139" y="299942"/>
                    <a:pt x="571043" y="299942"/>
                  </a:cubicBezTo>
                  <a:cubicBezTo>
                    <a:pt x="571233" y="298323"/>
                    <a:pt x="571043" y="296609"/>
                    <a:pt x="571805" y="295942"/>
                  </a:cubicBezTo>
                  <a:cubicBezTo>
                    <a:pt x="574377" y="296609"/>
                    <a:pt x="575043" y="298895"/>
                    <a:pt x="574948" y="301847"/>
                  </a:cubicBezTo>
                  <a:lnTo>
                    <a:pt x="574948" y="301847"/>
                  </a:lnTo>
                  <a:close/>
                  <a:moveTo>
                    <a:pt x="512559" y="273844"/>
                  </a:moveTo>
                  <a:cubicBezTo>
                    <a:pt x="511988" y="276225"/>
                    <a:pt x="514274" y="276225"/>
                    <a:pt x="514655" y="277844"/>
                  </a:cubicBezTo>
                  <a:cubicBezTo>
                    <a:pt x="514083" y="282797"/>
                    <a:pt x="515036" y="289274"/>
                    <a:pt x="513417" y="293180"/>
                  </a:cubicBezTo>
                  <a:cubicBezTo>
                    <a:pt x="518560" y="297561"/>
                    <a:pt x="513321" y="302419"/>
                    <a:pt x="510559" y="304991"/>
                  </a:cubicBezTo>
                  <a:cubicBezTo>
                    <a:pt x="511226" y="307276"/>
                    <a:pt x="514179" y="307467"/>
                    <a:pt x="513702" y="310896"/>
                  </a:cubicBezTo>
                  <a:cubicBezTo>
                    <a:pt x="510655" y="313658"/>
                    <a:pt x="505987" y="314611"/>
                    <a:pt x="503701" y="318421"/>
                  </a:cubicBezTo>
                  <a:cubicBezTo>
                    <a:pt x="503129" y="324517"/>
                    <a:pt x="502177" y="331851"/>
                    <a:pt x="505225" y="336042"/>
                  </a:cubicBezTo>
                  <a:cubicBezTo>
                    <a:pt x="502939" y="340995"/>
                    <a:pt x="496939" y="342138"/>
                    <a:pt x="494081" y="346329"/>
                  </a:cubicBezTo>
                  <a:cubicBezTo>
                    <a:pt x="489890" y="346139"/>
                    <a:pt x="489223" y="343091"/>
                    <a:pt x="486937" y="341471"/>
                  </a:cubicBezTo>
                  <a:cubicBezTo>
                    <a:pt x="484175" y="342043"/>
                    <a:pt x="477793" y="342233"/>
                    <a:pt x="476079" y="340328"/>
                  </a:cubicBezTo>
                  <a:cubicBezTo>
                    <a:pt x="477889" y="334423"/>
                    <a:pt x="474650" y="333756"/>
                    <a:pt x="473698" y="329470"/>
                  </a:cubicBezTo>
                  <a:cubicBezTo>
                    <a:pt x="472364" y="329374"/>
                    <a:pt x="471030" y="329374"/>
                    <a:pt x="469792" y="329374"/>
                  </a:cubicBezTo>
                  <a:cubicBezTo>
                    <a:pt x="469316" y="326898"/>
                    <a:pt x="469411" y="325850"/>
                    <a:pt x="470078" y="323564"/>
                  </a:cubicBezTo>
                  <a:cubicBezTo>
                    <a:pt x="467221" y="321278"/>
                    <a:pt x="465982" y="312801"/>
                    <a:pt x="469887" y="310420"/>
                  </a:cubicBezTo>
                  <a:cubicBezTo>
                    <a:pt x="468458" y="310420"/>
                    <a:pt x="466935" y="310324"/>
                    <a:pt x="465506" y="310324"/>
                  </a:cubicBezTo>
                  <a:cubicBezTo>
                    <a:pt x="466744" y="302609"/>
                    <a:pt x="461124" y="303467"/>
                    <a:pt x="457981" y="300799"/>
                  </a:cubicBezTo>
                  <a:cubicBezTo>
                    <a:pt x="456552" y="301181"/>
                    <a:pt x="456457" y="303181"/>
                    <a:pt x="455600" y="304133"/>
                  </a:cubicBezTo>
                  <a:cubicBezTo>
                    <a:pt x="458933" y="310896"/>
                    <a:pt x="456838" y="319469"/>
                    <a:pt x="460743" y="325946"/>
                  </a:cubicBezTo>
                  <a:cubicBezTo>
                    <a:pt x="460743" y="328422"/>
                    <a:pt x="460743" y="330708"/>
                    <a:pt x="460553" y="333375"/>
                  </a:cubicBezTo>
                  <a:cubicBezTo>
                    <a:pt x="463886" y="336423"/>
                    <a:pt x="461887" y="344424"/>
                    <a:pt x="464934" y="347758"/>
                  </a:cubicBezTo>
                  <a:cubicBezTo>
                    <a:pt x="463886" y="352997"/>
                    <a:pt x="464553" y="356521"/>
                    <a:pt x="461029" y="358902"/>
                  </a:cubicBezTo>
                  <a:cubicBezTo>
                    <a:pt x="458552" y="358807"/>
                    <a:pt x="460077" y="355092"/>
                    <a:pt x="457696" y="354806"/>
                  </a:cubicBezTo>
                  <a:cubicBezTo>
                    <a:pt x="452362" y="355283"/>
                    <a:pt x="444456" y="358426"/>
                    <a:pt x="440074" y="354521"/>
                  </a:cubicBezTo>
                  <a:cubicBezTo>
                    <a:pt x="439312" y="350615"/>
                    <a:pt x="443408" y="350520"/>
                    <a:pt x="441598" y="347282"/>
                  </a:cubicBezTo>
                  <a:cubicBezTo>
                    <a:pt x="443503" y="346900"/>
                    <a:pt x="442265" y="349187"/>
                    <a:pt x="444456" y="348520"/>
                  </a:cubicBezTo>
                  <a:cubicBezTo>
                    <a:pt x="444170" y="345853"/>
                    <a:pt x="441027" y="341186"/>
                    <a:pt x="436264" y="342519"/>
                  </a:cubicBezTo>
                  <a:cubicBezTo>
                    <a:pt x="435502" y="338519"/>
                    <a:pt x="436454" y="332994"/>
                    <a:pt x="435693" y="329374"/>
                  </a:cubicBezTo>
                  <a:cubicBezTo>
                    <a:pt x="435788" y="327470"/>
                    <a:pt x="439312" y="330994"/>
                    <a:pt x="438550" y="326136"/>
                  </a:cubicBezTo>
                  <a:cubicBezTo>
                    <a:pt x="440741" y="325850"/>
                    <a:pt x="441122" y="327279"/>
                    <a:pt x="443122" y="326898"/>
                  </a:cubicBezTo>
                  <a:cubicBezTo>
                    <a:pt x="443598" y="325184"/>
                    <a:pt x="441788" y="325279"/>
                    <a:pt x="441027" y="324612"/>
                  </a:cubicBezTo>
                  <a:cubicBezTo>
                    <a:pt x="443027" y="320040"/>
                    <a:pt x="437979" y="318897"/>
                    <a:pt x="439217" y="313563"/>
                  </a:cubicBezTo>
                  <a:cubicBezTo>
                    <a:pt x="438740" y="311753"/>
                    <a:pt x="441122" y="312992"/>
                    <a:pt x="441598" y="312039"/>
                  </a:cubicBezTo>
                  <a:cubicBezTo>
                    <a:pt x="441693" y="310134"/>
                    <a:pt x="441693" y="308134"/>
                    <a:pt x="441788" y="306324"/>
                  </a:cubicBezTo>
                  <a:cubicBezTo>
                    <a:pt x="443980" y="306038"/>
                    <a:pt x="444265" y="303371"/>
                    <a:pt x="446551" y="303181"/>
                  </a:cubicBezTo>
                  <a:cubicBezTo>
                    <a:pt x="446837" y="301276"/>
                    <a:pt x="444360" y="301752"/>
                    <a:pt x="444265" y="300133"/>
                  </a:cubicBezTo>
                  <a:cubicBezTo>
                    <a:pt x="444456" y="297847"/>
                    <a:pt x="444646" y="295561"/>
                    <a:pt x="444741" y="293275"/>
                  </a:cubicBezTo>
                  <a:cubicBezTo>
                    <a:pt x="447694" y="294418"/>
                    <a:pt x="450075" y="292608"/>
                    <a:pt x="453123" y="293275"/>
                  </a:cubicBezTo>
                  <a:cubicBezTo>
                    <a:pt x="457886" y="294037"/>
                    <a:pt x="462172" y="300323"/>
                    <a:pt x="463982" y="291941"/>
                  </a:cubicBezTo>
                  <a:cubicBezTo>
                    <a:pt x="467887" y="290703"/>
                    <a:pt x="469887" y="287560"/>
                    <a:pt x="471697" y="284417"/>
                  </a:cubicBezTo>
                  <a:cubicBezTo>
                    <a:pt x="474174" y="284036"/>
                    <a:pt x="474174" y="286131"/>
                    <a:pt x="475602" y="286988"/>
                  </a:cubicBezTo>
                  <a:cubicBezTo>
                    <a:pt x="475697" y="284417"/>
                    <a:pt x="475793" y="281940"/>
                    <a:pt x="475888" y="279559"/>
                  </a:cubicBezTo>
                  <a:cubicBezTo>
                    <a:pt x="473411" y="279368"/>
                    <a:pt x="469983" y="280797"/>
                    <a:pt x="467887" y="279083"/>
                  </a:cubicBezTo>
                  <a:cubicBezTo>
                    <a:pt x="468840" y="275844"/>
                    <a:pt x="474840" y="278511"/>
                    <a:pt x="478174" y="277940"/>
                  </a:cubicBezTo>
                  <a:cubicBezTo>
                    <a:pt x="480174" y="277082"/>
                    <a:pt x="481984" y="276225"/>
                    <a:pt x="484079" y="275368"/>
                  </a:cubicBezTo>
                  <a:cubicBezTo>
                    <a:pt x="485794" y="276225"/>
                    <a:pt x="488747" y="276035"/>
                    <a:pt x="491319" y="276225"/>
                  </a:cubicBezTo>
                  <a:cubicBezTo>
                    <a:pt x="493700" y="276606"/>
                    <a:pt x="493224" y="273939"/>
                    <a:pt x="494938" y="273653"/>
                  </a:cubicBezTo>
                  <a:cubicBezTo>
                    <a:pt x="497700" y="273844"/>
                    <a:pt x="500748" y="273844"/>
                    <a:pt x="503606" y="273939"/>
                  </a:cubicBezTo>
                  <a:cubicBezTo>
                    <a:pt x="504654" y="273939"/>
                    <a:pt x="503892" y="272129"/>
                    <a:pt x="504749" y="271748"/>
                  </a:cubicBezTo>
                  <a:cubicBezTo>
                    <a:pt x="510845" y="273368"/>
                    <a:pt x="511702" y="269176"/>
                    <a:pt x="512464" y="264700"/>
                  </a:cubicBezTo>
                  <a:cubicBezTo>
                    <a:pt x="513131" y="264890"/>
                    <a:pt x="513893" y="264795"/>
                    <a:pt x="514750" y="264890"/>
                  </a:cubicBezTo>
                  <a:cubicBezTo>
                    <a:pt x="516274" y="268129"/>
                    <a:pt x="514274" y="272224"/>
                    <a:pt x="512559" y="273844"/>
                  </a:cubicBezTo>
                  <a:lnTo>
                    <a:pt x="512559" y="273844"/>
                  </a:lnTo>
                  <a:close/>
                  <a:moveTo>
                    <a:pt x="566376" y="339471"/>
                  </a:moveTo>
                  <a:cubicBezTo>
                    <a:pt x="565518" y="339471"/>
                    <a:pt x="564566" y="339376"/>
                    <a:pt x="563614" y="339376"/>
                  </a:cubicBezTo>
                  <a:cubicBezTo>
                    <a:pt x="562851" y="338423"/>
                    <a:pt x="563708" y="336233"/>
                    <a:pt x="561518" y="336518"/>
                  </a:cubicBezTo>
                  <a:cubicBezTo>
                    <a:pt x="563137" y="334994"/>
                    <a:pt x="563137" y="330232"/>
                    <a:pt x="566185" y="332137"/>
                  </a:cubicBezTo>
                  <a:cubicBezTo>
                    <a:pt x="563614" y="335185"/>
                    <a:pt x="564947" y="336518"/>
                    <a:pt x="566376" y="339471"/>
                  </a:cubicBezTo>
                  <a:lnTo>
                    <a:pt x="566376" y="339471"/>
                  </a:lnTo>
                  <a:close/>
                  <a:moveTo>
                    <a:pt x="583902" y="381191"/>
                  </a:moveTo>
                  <a:cubicBezTo>
                    <a:pt x="583997" y="380143"/>
                    <a:pt x="585426" y="380524"/>
                    <a:pt x="585140" y="378905"/>
                  </a:cubicBezTo>
                  <a:cubicBezTo>
                    <a:pt x="586569" y="379095"/>
                    <a:pt x="587235" y="379952"/>
                    <a:pt x="587140" y="381286"/>
                  </a:cubicBezTo>
                  <a:cubicBezTo>
                    <a:pt x="585330" y="380810"/>
                    <a:pt x="584854" y="382429"/>
                    <a:pt x="583902" y="381191"/>
                  </a:cubicBezTo>
                  <a:lnTo>
                    <a:pt x="583902" y="381191"/>
                  </a:lnTo>
                  <a:close/>
                  <a:moveTo>
                    <a:pt x="485508" y="344805"/>
                  </a:moveTo>
                  <a:cubicBezTo>
                    <a:pt x="485699" y="345948"/>
                    <a:pt x="485604" y="347282"/>
                    <a:pt x="487032" y="347186"/>
                  </a:cubicBezTo>
                  <a:cubicBezTo>
                    <a:pt x="487223" y="346424"/>
                    <a:pt x="487127" y="345567"/>
                    <a:pt x="487223" y="344900"/>
                  </a:cubicBezTo>
                  <a:cubicBezTo>
                    <a:pt x="486556" y="344900"/>
                    <a:pt x="485985" y="344900"/>
                    <a:pt x="485508" y="344805"/>
                  </a:cubicBezTo>
                  <a:lnTo>
                    <a:pt x="485508" y="344805"/>
                  </a:lnTo>
                  <a:close/>
                  <a:moveTo>
                    <a:pt x="611715" y="369951"/>
                  </a:moveTo>
                  <a:cubicBezTo>
                    <a:pt x="608571" y="372237"/>
                    <a:pt x="613620" y="374904"/>
                    <a:pt x="613715" y="377476"/>
                  </a:cubicBezTo>
                  <a:cubicBezTo>
                    <a:pt x="606571" y="378428"/>
                    <a:pt x="604380" y="374714"/>
                    <a:pt x="599618" y="373380"/>
                  </a:cubicBezTo>
                  <a:cubicBezTo>
                    <a:pt x="597332" y="374999"/>
                    <a:pt x="597713" y="377190"/>
                    <a:pt x="597046" y="379571"/>
                  </a:cubicBezTo>
                  <a:cubicBezTo>
                    <a:pt x="595713" y="379095"/>
                    <a:pt x="594474" y="378524"/>
                    <a:pt x="592569" y="378809"/>
                  </a:cubicBezTo>
                  <a:cubicBezTo>
                    <a:pt x="591046" y="379857"/>
                    <a:pt x="590569" y="381857"/>
                    <a:pt x="588093" y="381381"/>
                  </a:cubicBezTo>
                  <a:cubicBezTo>
                    <a:pt x="586949" y="384715"/>
                    <a:pt x="589045" y="385191"/>
                    <a:pt x="588759" y="387668"/>
                  </a:cubicBezTo>
                  <a:cubicBezTo>
                    <a:pt x="586283" y="388620"/>
                    <a:pt x="581997" y="387858"/>
                    <a:pt x="578568" y="387668"/>
                  </a:cubicBezTo>
                  <a:cubicBezTo>
                    <a:pt x="576948" y="388715"/>
                    <a:pt x="575996" y="390525"/>
                    <a:pt x="573233" y="390239"/>
                  </a:cubicBezTo>
                  <a:cubicBezTo>
                    <a:pt x="573329" y="389668"/>
                    <a:pt x="572853" y="389668"/>
                    <a:pt x="572757" y="389192"/>
                  </a:cubicBezTo>
                  <a:cubicBezTo>
                    <a:pt x="573043" y="387477"/>
                    <a:pt x="574472" y="386715"/>
                    <a:pt x="575234" y="385286"/>
                  </a:cubicBezTo>
                  <a:cubicBezTo>
                    <a:pt x="577330" y="386620"/>
                    <a:pt x="579139" y="385286"/>
                    <a:pt x="581425" y="385000"/>
                  </a:cubicBezTo>
                  <a:cubicBezTo>
                    <a:pt x="581521" y="383953"/>
                    <a:pt x="581521" y="382715"/>
                    <a:pt x="581615" y="381572"/>
                  </a:cubicBezTo>
                  <a:cubicBezTo>
                    <a:pt x="579996" y="380714"/>
                    <a:pt x="577330" y="380905"/>
                    <a:pt x="575424" y="380238"/>
                  </a:cubicBezTo>
                  <a:cubicBezTo>
                    <a:pt x="573805" y="381476"/>
                    <a:pt x="572948" y="383000"/>
                    <a:pt x="572948" y="384620"/>
                  </a:cubicBezTo>
                  <a:cubicBezTo>
                    <a:pt x="571138" y="385572"/>
                    <a:pt x="567423" y="384715"/>
                    <a:pt x="564947" y="384810"/>
                  </a:cubicBezTo>
                  <a:cubicBezTo>
                    <a:pt x="564090" y="383858"/>
                    <a:pt x="561232" y="380429"/>
                    <a:pt x="560470" y="384048"/>
                  </a:cubicBezTo>
                  <a:cubicBezTo>
                    <a:pt x="560661" y="386810"/>
                    <a:pt x="563708" y="383667"/>
                    <a:pt x="564375" y="385382"/>
                  </a:cubicBezTo>
                  <a:cubicBezTo>
                    <a:pt x="564375" y="386810"/>
                    <a:pt x="564090" y="387763"/>
                    <a:pt x="563137" y="388239"/>
                  </a:cubicBezTo>
                  <a:cubicBezTo>
                    <a:pt x="561994" y="387287"/>
                    <a:pt x="560375" y="386620"/>
                    <a:pt x="557994" y="386810"/>
                  </a:cubicBezTo>
                  <a:cubicBezTo>
                    <a:pt x="556565" y="389668"/>
                    <a:pt x="557994" y="393383"/>
                    <a:pt x="561137" y="393764"/>
                  </a:cubicBezTo>
                  <a:cubicBezTo>
                    <a:pt x="557327" y="394907"/>
                    <a:pt x="555327" y="398050"/>
                    <a:pt x="549040" y="396526"/>
                  </a:cubicBezTo>
                  <a:cubicBezTo>
                    <a:pt x="547706" y="397097"/>
                    <a:pt x="547040" y="398812"/>
                    <a:pt x="545706" y="399288"/>
                  </a:cubicBezTo>
                  <a:cubicBezTo>
                    <a:pt x="543801" y="398812"/>
                    <a:pt x="543611" y="399764"/>
                    <a:pt x="542182" y="399669"/>
                  </a:cubicBezTo>
                  <a:cubicBezTo>
                    <a:pt x="541420" y="402622"/>
                    <a:pt x="532752" y="404908"/>
                    <a:pt x="537229" y="407956"/>
                  </a:cubicBezTo>
                  <a:cubicBezTo>
                    <a:pt x="539230" y="405479"/>
                    <a:pt x="541039" y="402812"/>
                    <a:pt x="543801" y="400907"/>
                  </a:cubicBezTo>
                  <a:cubicBezTo>
                    <a:pt x="545802" y="403003"/>
                    <a:pt x="543230" y="406813"/>
                    <a:pt x="545135" y="409575"/>
                  </a:cubicBezTo>
                  <a:cubicBezTo>
                    <a:pt x="542754" y="410623"/>
                    <a:pt x="540182" y="409480"/>
                    <a:pt x="538372" y="408718"/>
                  </a:cubicBezTo>
                  <a:cubicBezTo>
                    <a:pt x="538087" y="410909"/>
                    <a:pt x="538181" y="412909"/>
                    <a:pt x="538753" y="414433"/>
                  </a:cubicBezTo>
                  <a:cubicBezTo>
                    <a:pt x="540277" y="414814"/>
                    <a:pt x="542563" y="414719"/>
                    <a:pt x="543039" y="416338"/>
                  </a:cubicBezTo>
                  <a:cubicBezTo>
                    <a:pt x="541420" y="418529"/>
                    <a:pt x="538944" y="418433"/>
                    <a:pt x="538944" y="421291"/>
                  </a:cubicBezTo>
                  <a:cubicBezTo>
                    <a:pt x="539039" y="429482"/>
                    <a:pt x="547612" y="423100"/>
                    <a:pt x="554279" y="422529"/>
                  </a:cubicBezTo>
                  <a:cubicBezTo>
                    <a:pt x="559136" y="422053"/>
                    <a:pt x="563614" y="421100"/>
                    <a:pt x="565137" y="420148"/>
                  </a:cubicBezTo>
                  <a:cubicBezTo>
                    <a:pt x="564947" y="421386"/>
                    <a:pt x="565518" y="421862"/>
                    <a:pt x="566756" y="421958"/>
                  </a:cubicBezTo>
                  <a:cubicBezTo>
                    <a:pt x="570376" y="421767"/>
                    <a:pt x="571996" y="419767"/>
                    <a:pt x="572186" y="415957"/>
                  </a:cubicBezTo>
                  <a:cubicBezTo>
                    <a:pt x="571519" y="414242"/>
                    <a:pt x="565613" y="413004"/>
                    <a:pt x="569519" y="410718"/>
                  </a:cubicBezTo>
                  <a:cubicBezTo>
                    <a:pt x="571900" y="412337"/>
                    <a:pt x="572853" y="415195"/>
                    <a:pt x="576663" y="415576"/>
                  </a:cubicBezTo>
                  <a:cubicBezTo>
                    <a:pt x="577330" y="414338"/>
                    <a:pt x="578282" y="413480"/>
                    <a:pt x="578091" y="411099"/>
                  </a:cubicBezTo>
                  <a:cubicBezTo>
                    <a:pt x="580092" y="409956"/>
                    <a:pt x="583044" y="409861"/>
                    <a:pt x="584949" y="408623"/>
                  </a:cubicBezTo>
                  <a:cubicBezTo>
                    <a:pt x="584663" y="406622"/>
                    <a:pt x="585330" y="405956"/>
                    <a:pt x="585616" y="404717"/>
                  </a:cubicBezTo>
                  <a:cubicBezTo>
                    <a:pt x="590093" y="403193"/>
                    <a:pt x="596094" y="403479"/>
                    <a:pt x="597903" y="399002"/>
                  </a:cubicBezTo>
                  <a:cubicBezTo>
                    <a:pt x="596380" y="397383"/>
                    <a:pt x="596665" y="392621"/>
                    <a:pt x="599808" y="392716"/>
                  </a:cubicBezTo>
                  <a:cubicBezTo>
                    <a:pt x="600285" y="393859"/>
                    <a:pt x="599522" y="397764"/>
                    <a:pt x="598951" y="399574"/>
                  </a:cubicBezTo>
                  <a:cubicBezTo>
                    <a:pt x="602285" y="400526"/>
                    <a:pt x="606476" y="400717"/>
                    <a:pt x="609714" y="401860"/>
                  </a:cubicBezTo>
                  <a:cubicBezTo>
                    <a:pt x="611239" y="400431"/>
                    <a:pt x="612953" y="399479"/>
                    <a:pt x="613905" y="397383"/>
                  </a:cubicBezTo>
                  <a:cubicBezTo>
                    <a:pt x="612286" y="394335"/>
                    <a:pt x="613048" y="390430"/>
                    <a:pt x="616477" y="389573"/>
                  </a:cubicBezTo>
                  <a:cubicBezTo>
                    <a:pt x="618763" y="391859"/>
                    <a:pt x="622859" y="393001"/>
                    <a:pt x="625621" y="390525"/>
                  </a:cubicBezTo>
                  <a:cubicBezTo>
                    <a:pt x="625716" y="388906"/>
                    <a:pt x="625431" y="386810"/>
                    <a:pt x="626383" y="386048"/>
                  </a:cubicBezTo>
                  <a:cubicBezTo>
                    <a:pt x="627812" y="386048"/>
                    <a:pt x="629431" y="386429"/>
                    <a:pt x="630383" y="385667"/>
                  </a:cubicBezTo>
                  <a:cubicBezTo>
                    <a:pt x="631527" y="384905"/>
                    <a:pt x="630669" y="381857"/>
                    <a:pt x="631717" y="381191"/>
                  </a:cubicBezTo>
                  <a:cubicBezTo>
                    <a:pt x="633241" y="381191"/>
                    <a:pt x="634956" y="381572"/>
                    <a:pt x="635718" y="380714"/>
                  </a:cubicBezTo>
                  <a:cubicBezTo>
                    <a:pt x="635813" y="379095"/>
                    <a:pt x="635432" y="376809"/>
                    <a:pt x="637051" y="376809"/>
                  </a:cubicBezTo>
                  <a:cubicBezTo>
                    <a:pt x="638861" y="376809"/>
                    <a:pt x="640766" y="377095"/>
                    <a:pt x="642671" y="377095"/>
                  </a:cubicBezTo>
                  <a:cubicBezTo>
                    <a:pt x="643052" y="376142"/>
                    <a:pt x="643147" y="374809"/>
                    <a:pt x="643909" y="374333"/>
                  </a:cubicBezTo>
                  <a:cubicBezTo>
                    <a:pt x="645814" y="375380"/>
                    <a:pt x="647719" y="374999"/>
                    <a:pt x="649053" y="374047"/>
                  </a:cubicBezTo>
                  <a:cubicBezTo>
                    <a:pt x="647624" y="371189"/>
                    <a:pt x="648672" y="366046"/>
                    <a:pt x="643719" y="366427"/>
                  </a:cubicBezTo>
                  <a:cubicBezTo>
                    <a:pt x="643338" y="369380"/>
                    <a:pt x="641242" y="369570"/>
                    <a:pt x="639623" y="369475"/>
                  </a:cubicBezTo>
                  <a:cubicBezTo>
                    <a:pt x="640385" y="371189"/>
                    <a:pt x="641623" y="372428"/>
                    <a:pt x="642956" y="373761"/>
                  </a:cubicBezTo>
                  <a:cubicBezTo>
                    <a:pt x="637051" y="375380"/>
                    <a:pt x="636670" y="369665"/>
                    <a:pt x="635813" y="365950"/>
                  </a:cubicBezTo>
                  <a:cubicBezTo>
                    <a:pt x="631050" y="365189"/>
                    <a:pt x="631431" y="370237"/>
                    <a:pt x="627717" y="369094"/>
                  </a:cubicBezTo>
                  <a:cubicBezTo>
                    <a:pt x="628955" y="369570"/>
                    <a:pt x="628574" y="371666"/>
                    <a:pt x="629240" y="372618"/>
                  </a:cubicBezTo>
                  <a:cubicBezTo>
                    <a:pt x="625145" y="374047"/>
                    <a:pt x="618668" y="372618"/>
                    <a:pt x="612762" y="372428"/>
                  </a:cubicBezTo>
                  <a:cubicBezTo>
                    <a:pt x="612667" y="371380"/>
                    <a:pt x="613524" y="369570"/>
                    <a:pt x="611715" y="369951"/>
                  </a:cubicBezTo>
                  <a:lnTo>
                    <a:pt x="611715" y="369951"/>
                  </a:lnTo>
                  <a:close/>
                  <a:moveTo>
                    <a:pt x="641909" y="442532"/>
                  </a:moveTo>
                  <a:cubicBezTo>
                    <a:pt x="639528" y="441865"/>
                    <a:pt x="638194" y="439769"/>
                    <a:pt x="638099" y="437674"/>
                  </a:cubicBezTo>
                  <a:cubicBezTo>
                    <a:pt x="638861" y="437293"/>
                    <a:pt x="639432" y="436721"/>
                    <a:pt x="639908" y="436150"/>
                  </a:cubicBezTo>
                  <a:cubicBezTo>
                    <a:pt x="642099" y="437864"/>
                    <a:pt x="646100" y="438436"/>
                    <a:pt x="649910" y="439960"/>
                  </a:cubicBezTo>
                  <a:cubicBezTo>
                    <a:pt x="650481" y="442627"/>
                    <a:pt x="643909" y="442913"/>
                    <a:pt x="641909" y="442532"/>
                  </a:cubicBezTo>
                  <a:lnTo>
                    <a:pt x="641909" y="442532"/>
                  </a:lnTo>
                  <a:close/>
                  <a:moveTo>
                    <a:pt x="535419" y="423386"/>
                  </a:moveTo>
                  <a:cubicBezTo>
                    <a:pt x="535991" y="419862"/>
                    <a:pt x="534657" y="417195"/>
                    <a:pt x="535705" y="414909"/>
                  </a:cubicBezTo>
                  <a:cubicBezTo>
                    <a:pt x="539610" y="414528"/>
                    <a:pt x="537134" y="422624"/>
                    <a:pt x="535419" y="423386"/>
                  </a:cubicBezTo>
                  <a:lnTo>
                    <a:pt x="535419" y="423386"/>
                  </a:lnTo>
                  <a:close/>
                  <a:moveTo>
                    <a:pt x="422548" y="351092"/>
                  </a:moveTo>
                  <a:cubicBezTo>
                    <a:pt x="421977" y="350425"/>
                    <a:pt x="421977" y="349091"/>
                    <a:pt x="422167" y="347663"/>
                  </a:cubicBezTo>
                  <a:cubicBezTo>
                    <a:pt x="422834" y="347663"/>
                    <a:pt x="423691" y="347758"/>
                    <a:pt x="424548" y="347853"/>
                  </a:cubicBezTo>
                  <a:cubicBezTo>
                    <a:pt x="424358" y="348520"/>
                    <a:pt x="424453" y="348901"/>
                    <a:pt x="425024" y="348996"/>
                  </a:cubicBezTo>
                  <a:cubicBezTo>
                    <a:pt x="424834" y="350425"/>
                    <a:pt x="424072" y="350996"/>
                    <a:pt x="422548" y="351092"/>
                  </a:cubicBezTo>
                  <a:lnTo>
                    <a:pt x="422548" y="351092"/>
                  </a:lnTo>
                  <a:close/>
                  <a:moveTo>
                    <a:pt x="534753" y="425577"/>
                  </a:moveTo>
                  <a:cubicBezTo>
                    <a:pt x="533514" y="427196"/>
                    <a:pt x="531800" y="428054"/>
                    <a:pt x="531609" y="430625"/>
                  </a:cubicBezTo>
                  <a:cubicBezTo>
                    <a:pt x="527323" y="428816"/>
                    <a:pt x="532562" y="425291"/>
                    <a:pt x="533610" y="423863"/>
                  </a:cubicBezTo>
                  <a:cubicBezTo>
                    <a:pt x="534276" y="424148"/>
                    <a:pt x="534753" y="424720"/>
                    <a:pt x="534753" y="425577"/>
                  </a:cubicBezTo>
                  <a:lnTo>
                    <a:pt x="534753" y="425577"/>
                  </a:lnTo>
                  <a:close/>
                  <a:moveTo>
                    <a:pt x="539515" y="433292"/>
                  </a:moveTo>
                  <a:cubicBezTo>
                    <a:pt x="537705" y="433102"/>
                    <a:pt x="535039" y="433578"/>
                    <a:pt x="535515" y="431292"/>
                  </a:cubicBezTo>
                  <a:cubicBezTo>
                    <a:pt x="537324" y="431101"/>
                    <a:pt x="539039" y="430816"/>
                    <a:pt x="539134" y="428625"/>
                  </a:cubicBezTo>
                  <a:cubicBezTo>
                    <a:pt x="539991" y="428435"/>
                    <a:pt x="540277" y="429387"/>
                    <a:pt x="541325" y="429292"/>
                  </a:cubicBezTo>
                  <a:cubicBezTo>
                    <a:pt x="540658" y="430625"/>
                    <a:pt x="539896" y="431768"/>
                    <a:pt x="539515" y="433292"/>
                  </a:cubicBezTo>
                  <a:lnTo>
                    <a:pt x="539515" y="433292"/>
                  </a:lnTo>
                  <a:close/>
                  <a:moveTo>
                    <a:pt x="544849" y="437960"/>
                  </a:moveTo>
                  <a:cubicBezTo>
                    <a:pt x="544564" y="437960"/>
                    <a:pt x="544087" y="437960"/>
                    <a:pt x="543706" y="437864"/>
                  </a:cubicBezTo>
                  <a:cubicBezTo>
                    <a:pt x="543706" y="437579"/>
                    <a:pt x="543706" y="437102"/>
                    <a:pt x="543897" y="436721"/>
                  </a:cubicBezTo>
                  <a:cubicBezTo>
                    <a:pt x="544182" y="436817"/>
                    <a:pt x="544564" y="436817"/>
                    <a:pt x="544944" y="436912"/>
                  </a:cubicBezTo>
                  <a:cubicBezTo>
                    <a:pt x="544944" y="437293"/>
                    <a:pt x="544944" y="437674"/>
                    <a:pt x="544849" y="437960"/>
                  </a:cubicBezTo>
                  <a:lnTo>
                    <a:pt x="544849" y="437960"/>
                  </a:lnTo>
                  <a:close/>
                  <a:moveTo>
                    <a:pt x="412547" y="348424"/>
                  </a:moveTo>
                  <a:cubicBezTo>
                    <a:pt x="414262" y="348139"/>
                    <a:pt x="414547" y="349949"/>
                    <a:pt x="413499" y="350806"/>
                  </a:cubicBezTo>
                  <a:cubicBezTo>
                    <a:pt x="412547" y="350425"/>
                    <a:pt x="412356" y="349663"/>
                    <a:pt x="412547" y="348424"/>
                  </a:cubicBezTo>
                  <a:lnTo>
                    <a:pt x="412547" y="348424"/>
                  </a:lnTo>
                  <a:close/>
                  <a:moveTo>
                    <a:pt x="374637" y="330137"/>
                  </a:moveTo>
                  <a:cubicBezTo>
                    <a:pt x="374542" y="338138"/>
                    <a:pt x="364255" y="339757"/>
                    <a:pt x="361397" y="346520"/>
                  </a:cubicBezTo>
                  <a:cubicBezTo>
                    <a:pt x="355397" y="345376"/>
                    <a:pt x="352730" y="352235"/>
                    <a:pt x="347681" y="348234"/>
                  </a:cubicBezTo>
                  <a:cubicBezTo>
                    <a:pt x="348444" y="342138"/>
                    <a:pt x="355016" y="342519"/>
                    <a:pt x="357112" y="337947"/>
                  </a:cubicBezTo>
                  <a:cubicBezTo>
                    <a:pt x="361397" y="338423"/>
                    <a:pt x="361683" y="334518"/>
                    <a:pt x="366351" y="335471"/>
                  </a:cubicBezTo>
                  <a:cubicBezTo>
                    <a:pt x="369113" y="333851"/>
                    <a:pt x="370732" y="330994"/>
                    <a:pt x="374066" y="330137"/>
                  </a:cubicBezTo>
                  <a:cubicBezTo>
                    <a:pt x="374637" y="326231"/>
                    <a:pt x="376733" y="323945"/>
                    <a:pt x="381210" y="324231"/>
                  </a:cubicBezTo>
                  <a:cubicBezTo>
                    <a:pt x="380543" y="327660"/>
                    <a:pt x="378257" y="329756"/>
                    <a:pt x="374637" y="330137"/>
                  </a:cubicBezTo>
                  <a:lnTo>
                    <a:pt x="374637" y="330137"/>
                  </a:lnTo>
                  <a:close/>
                  <a:moveTo>
                    <a:pt x="534181" y="438626"/>
                  </a:moveTo>
                  <a:cubicBezTo>
                    <a:pt x="532943" y="440912"/>
                    <a:pt x="533800" y="445199"/>
                    <a:pt x="532562" y="447199"/>
                  </a:cubicBezTo>
                  <a:cubicBezTo>
                    <a:pt x="531419" y="447104"/>
                    <a:pt x="530181" y="447008"/>
                    <a:pt x="529038" y="447008"/>
                  </a:cubicBezTo>
                  <a:cubicBezTo>
                    <a:pt x="528562" y="441008"/>
                    <a:pt x="525704" y="436912"/>
                    <a:pt x="527990" y="431006"/>
                  </a:cubicBezTo>
                  <a:cubicBezTo>
                    <a:pt x="528656" y="431006"/>
                    <a:pt x="529228" y="431101"/>
                    <a:pt x="529705" y="431006"/>
                  </a:cubicBezTo>
                  <a:cubicBezTo>
                    <a:pt x="529990" y="433578"/>
                    <a:pt x="529228" y="434816"/>
                    <a:pt x="529038" y="436626"/>
                  </a:cubicBezTo>
                  <a:cubicBezTo>
                    <a:pt x="529895" y="439198"/>
                    <a:pt x="532847" y="436721"/>
                    <a:pt x="534181" y="438626"/>
                  </a:cubicBezTo>
                  <a:lnTo>
                    <a:pt x="534181" y="438626"/>
                  </a:lnTo>
                  <a:close/>
                  <a:moveTo>
                    <a:pt x="384258" y="342519"/>
                  </a:moveTo>
                  <a:cubicBezTo>
                    <a:pt x="385687" y="342043"/>
                    <a:pt x="386258" y="340709"/>
                    <a:pt x="386258" y="338709"/>
                  </a:cubicBezTo>
                  <a:cubicBezTo>
                    <a:pt x="379686" y="334137"/>
                    <a:pt x="376923" y="342805"/>
                    <a:pt x="371304" y="343186"/>
                  </a:cubicBezTo>
                  <a:cubicBezTo>
                    <a:pt x="368923" y="346615"/>
                    <a:pt x="364827" y="347948"/>
                    <a:pt x="362350" y="351282"/>
                  </a:cubicBezTo>
                  <a:cubicBezTo>
                    <a:pt x="360350" y="352997"/>
                    <a:pt x="356159" y="352235"/>
                    <a:pt x="357112" y="356807"/>
                  </a:cubicBezTo>
                  <a:cubicBezTo>
                    <a:pt x="365112" y="359283"/>
                    <a:pt x="371494" y="360331"/>
                    <a:pt x="381876" y="360807"/>
                  </a:cubicBezTo>
                  <a:cubicBezTo>
                    <a:pt x="383591" y="357949"/>
                    <a:pt x="386830" y="356711"/>
                    <a:pt x="388829" y="354330"/>
                  </a:cubicBezTo>
                  <a:cubicBezTo>
                    <a:pt x="389306" y="351282"/>
                    <a:pt x="386163" y="351473"/>
                    <a:pt x="385781" y="348996"/>
                  </a:cubicBezTo>
                  <a:cubicBezTo>
                    <a:pt x="386353" y="345853"/>
                    <a:pt x="385020" y="344424"/>
                    <a:pt x="384258" y="342519"/>
                  </a:cubicBezTo>
                  <a:lnTo>
                    <a:pt x="384258" y="342519"/>
                  </a:lnTo>
                  <a:close/>
                  <a:moveTo>
                    <a:pt x="467221" y="287179"/>
                  </a:moveTo>
                  <a:cubicBezTo>
                    <a:pt x="466077" y="287084"/>
                    <a:pt x="464839" y="286988"/>
                    <a:pt x="463601" y="286988"/>
                  </a:cubicBezTo>
                  <a:cubicBezTo>
                    <a:pt x="463601" y="288036"/>
                    <a:pt x="463696" y="288798"/>
                    <a:pt x="464173" y="289179"/>
                  </a:cubicBezTo>
                  <a:cubicBezTo>
                    <a:pt x="465506" y="288989"/>
                    <a:pt x="467030" y="288893"/>
                    <a:pt x="467221" y="287179"/>
                  </a:cubicBezTo>
                  <a:lnTo>
                    <a:pt x="467221" y="287179"/>
                  </a:lnTo>
                  <a:close/>
                  <a:moveTo>
                    <a:pt x="467887" y="279845"/>
                  </a:moveTo>
                  <a:cubicBezTo>
                    <a:pt x="467411" y="279845"/>
                    <a:pt x="466839" y="279654"/>
                    <a:pt x="466172" y="279654"/>
                  </a:cubicBezTo>
                  <a:cubicBezTo>
                    <a:pt x="465887" y="281178"/>
                    <a:pt x="465792" y="282607"/>
                    <a:pt x="467792" y="282131"/>
                  </a:cubicBezTo>
                  <a:cubicBezTo>
                    <a:pt x="467982" y="281369"/>
                    <a:pt x="467887" y="280511"/>
                    <a:pt x="467887" y="279845"/>
                  </a:cubicBezTo>
                  <a:lnTo>
                    <a:pt x="467887" y="279845"/>
                  </a:lnTo>
                  <a:close/>
                  <a:moveTo>
                    <a:pt x="357397" y="285083"/>
                  </a:moveTo>
                  <a:cubicBezTo>
                    <a:pt x="355111" y="280321"/>
                    <a:pt x="358635" y="277082"/>
                    <a:pt x="358159" y="270891"/>
                  </a:cubicBezTo>
                  <a:cubicBezTo>
                    <a:pt x="357588" y="268319"/>
                    <a:pt x="360826" y="270034"/>
                    <a:pt x="361017" y="268129"/>
                  </a:cubicBezTo>
                  <a:cubicBezTo>
                    <a:pt x="361588" y="266033"/>
                    <a:pt x="359111" y="266605"/>
                    <a:pt x="358255" y="265652"/>
                  </a:cubicBezTo>
                  <a:cubicBezTo>
                    <a:pt x="356921" y="262033"/>
                    <a:pt x="359778" y="257270"/>
                    <a:pt x="357683" y="254889"/>
                  </a:cubicBezTo>
                  <a:cubicBezTo>
                    <a:pt x="355111" y="258032"/>
                    <a:pt x="358064" y="266033"/>
                    <a:pt x="356349" y="270129"/>
                  </a:cubicBezTo>
                  <a:cubicBezTo>
                    <a:pt x="354254" y="264605"/>
                    <a:pt x="356445" y="254794"/>
                    <a:pt x="356254" y="247460"/>
                  </a:cubicBezTo>
                  <a:cubicBezTo>
                    <a:pt x="356445" y="244793"/>
                    <a:pt x="357873" y="248412"/>
                    <a:pt x="359778" y="247650"/>
                  </a:cubicBezTo>
                  <a:cubicBezTo>
                    <a:pt x="360636" y="245555"/>
                    <a:pt x="357873" y="242697"/>
                    <a:pt x="356540" y="241173"/>
                  </a:cubicBezTo>
                  <a:cubicBezTo>
                    <a:pt x="356730" y="238792"/>
                    <a:pt x="356826" y="236315"/>
                    <a:pt x="356921" y="233839"/>
                  </a:cubicBezTo>
                  <a:cubicBezTo>
                    <a:pt x="354825" y="233267"/>
                    <a:pt x="353587" y="231458"/>
                    <a:pt x="351968" y="230219"/>
                  </a:cubicBezTo>
                  <a:cubicBezTo>
                    <a:pt x="352158" y="227552"/>
                    <a:pt x="351682" y="224314"/>
                    <a:pt x="353397" y="223552"/>
                  </a:cubicBezTo>
                  <a:cubicBezTo>
                    <a:pt x="355587" y="225266"/>
                    <a:pt x="353301" y="227933"/>
                    <a:pt x="354254" y="230886"/>
                  </a:cubicBezTo>
                  <a:cubicBezTo>
                    <a:pt x="355111" y="230886"/>
                    <a:pt x="355873" y="230981"/>
                    <a:pt x="355968" y="231553"/>
                  </a:cubicBezTo>
                  <a:cubicBezTo>
                    <a:pt x="359302" y="229362"/>
                    <a:pt x="355397" y="226028"/>
                    <a:pt x="354540" y="224123"/>
                  </a:cubicBezTo>
                  <a:cubicBezTo>
                    <a:pt x="356159" y="220218"/>
                    <a:pt x="355111" y="215741"/>
                    <a:pt x="354540" y="212122"/>
                  </a:cubicBezTo>
                  <a:cubicBezTo>
                    <a:pt x="359398" y="213169"/>
                    <a:pt x="364731" y="216789"/>
                    <a:pt x="370351" y="216408"/>
                  </a:cubicBezTo>
                  <a:cubicBezTo>
                    <a:pt x="371971" y="216218"/>
                    <a:pt x="373114" y="215932"/>
                    <a:pt x="374352" y="214789"/>
                  </a:cubicBezTo>
                  <a:cubicBezTo>
                    <a:pt x="375780" y="214979"/>
                    <a:pt x="376352" y="215741"/>
                    <a:pt x="378352" y="215455"/>
                  </a:cubicBezTo>
                  <a:cubicBezTo>
                    <a:pt x="381305" y="214979"/>
                    <a:pt x="382067" y="212122"/>
                    <a:pt x="385401" y="211836"/>
                  </a:cubicBezTo>
                  <a:cubicBezTo>
                    <a:pt x="385877" y="212598"/>
                    <a:pt x="385781" y="213931"/>
                    <a:pt x="387020" y="214122"/>
                  </a:cubicBezTo>
                  <a:cubicBezTo>
                    <a:pt x="384924" y="218694"/>
                    <a:pt x="386830" y="224409"/>
                    <a:pt x="383591" y="227171"/>
                  </a:cubicBezTo>
                  <a:cubicBezTo>
                    <a:pt x="385877" y="232219"/>
                    <a:pt x="386639" y="238411"/>
                    <a:pt x="388449" y="243745"/>
                  </a:cubicBezTo>
                  <a:cubicBezTo>
                    <a:pt x="388163" y="246507"/>
                    <a:pt x="385591" y="247460"/>
                    <a:pt x="384638" y="250508"/>
                  </a:cubicBezTo>
                  <a:cubicBezTo>
                    <a:pt x="383686" y="254889"/>
                    <a:pt x="385020" y="259937"/>
                    <a:pt x="381972" y="262223"/>
                  </a:cubicBezTo>
                  <a:cubicBezTo>
                    <a:pt x="385496" y="267272"/>
                    <a:pt x="383210" y="274034"/>
                    <a:pt x="379019" y="276892"/>
                  </a:cubicBezTo>
                  <a:cubicBezTo>
                    <a:pt x="378257" y="276797"/>
                    <a:pt x="377495" y="276892"/>
                    <a:pt x="376733" y="276892"/>
                  </a:cubicBezTo>
                  <a:cubicBezTo>
                    <a:pt x="373114" y="281273"/>
                    <a:pt x="366731" y="282512"/>
                    <a:pt x="362540" y="286417"/>
                  </a:cubicBezTo>
                  <a:cubicBezTo>
                    <a:pt x="360826" y="286798"/>
                    <a:pt x="361588" y="286798"/>
                    <a:pt x="359874" y="286322"/>
                  </a:cubicBezTo>
                  <a:cubicBezTo>
                    <a:pt x="358159" y="287941"/>
                    <a:pt x="356730" y="290132"/>
                    <a:pt x="353492" y="289941"/>
                  </a:cubicBezTo>
                  <a:cubicBezTo>
                    <a:pt x="354635" y="288417"/>
                    <a:pt x="355302" y="285845"/>
                    <a:pt x="357397" y="285083"/>
                  </a:cubicBezTo>
                  <a:lnTo>
                    <a:pt x="357397" y="285083"/>
                  </a:lnTo>
                  <a:close/>
                  <a:moveTo>
                    <a:pt x="355111" y="272987"/>
                  </a:moveTo>
                  <a:cubicBezTo>
                    <a:pt x="355016" y="273844"/>
                    <a:pt x="355016" y="274511"/>
                    <a:pt x="355016" y="275177"/>
                  </a:cubicBezTo>
                  <a:cubicBezTo>
                    <a:pt x="355302" y="275273"/>
                    <a:pt x="355683" y="275273"/>
                    <a:pt x="356159" y="275273"/>
                  </a:cubicBezTo>
                  <a:cubicBezTo>
                    <a:pt x="356254" y="274511"/>
                    <a:pt x="356254" y="273844"/>
                    <a:pt x="356349" y="272987"/>
                  </a:cubicBezTo>
                  <a:cubicBezTo>
                    <a:pt x="355873" y="272987"/>
                    <a:pt x="355397" y="272987"/>
                    <a:pt x="355111" y="272987"/>
                  </a:cubicBezTo>
                  <a:lnTo>
                    <a:pt x="355111" y="272987"/>
                  </a:lnTo>
                  <a:close/>
                  <a:moveTo>
                    <a:pt x="354349" y="240411"/>
                  </a:moveTo>
                  <a:cubicBezTo>
                    <a:pt x="354064" y="242316"/>
                    <a:pt x="352349" y="245459"/>
                    <a:pt x="355778" y="245078"/>
                  </a:cubicBezTo>
                  <a:cubicBezTo>
                    <a:pt x="355683" y="243173"/>
                    <a:pt x="356730" y="240125"/>
                    <a:pt x="354349" y="240411"/>
                  </a:cubicBezTo>
                  <a:lnTo>
                    <a:pt x="354349" y="240411"/>
                  </a:lnTo>
                  <a:close/>
                  <a:moveTo>
                    <a:pt x="627812" y="328613"/>
                  </a:moveTo>
                  <a:cubicBezTo>
                    <a:pt x="631431" y="330041"/>
                    <a:pt x="636479" y="327660"/>
                    <a:pt x="637337" y="330803"/>
                  </a:cubicBezTo>
                  <a:cubicBezTo>
                    <a:pt x="634384" y="329851"/>
                    <a:pt x="628193" y="331946"/>
                    <a:pt x="627812" y="328613"/>
                  </a:cubicBezTo>
                  <a:lnTo>
                    <a:pt x="627812" y="328613"/>
                  </a:lnTo>
                  <a:close/>
                  <a:moveTo>
                    <a:pt x="746874" y="385858"/>
                  </a:moveTo>
                  <a:cubicBezTo>
                    <a:pt x="748780" y="386906"/>
                    <a:pt x="746970" y="389477"/>
                    <a:pt x="746112" y="391001"/>
                  </a:cubicBezTo>
                  <a:cubicBezTo>
                    <a:pt x="743636" y="390430"/>
                    <a:pt x="745445" y="385763"/>
                    <a:pt x="746874" y="385858"/>
                  </a:cubicBezTo>
                  <a:lnTo>
                    <a:pt x="746874" y="385858"/>
                  </a:lnTo>
                  <a:close/>
                  <a:moveTo>
                    <a:pt x="748970" y="381476"/>
                  </a:moveTo>
                  <a:cubicBezTo>
                    <a:pt x="747541" y="381857"/>
                    <a:pt x="747446" y="383572"/>
                    <a:pt x="747541" y="385286"/>
                  </a:cubicBezTo>
                  <a:cubicBezTo>
                    <a:pt x="749446" y="386048"/>
                    <a:pt x="750589" y="380714"/>
                    <a:pt x="748970" y="381476"/>
                  </a:cubicBezTo>
                  <a:lnTo>
                    <a:pt x="748970" y="381476"/>
                  </a:lnTo>
                  <a:close/>
                  <a:moveTo>
                    <a:pt x="751065" y="370618"/>
                  </a:moveTo>
                  <a:cubicBezTo>
                    <a:pt x="752494" y="371380"/>
                    <a:pt x="752589" y="373285"/>
                    <a:pt x="752018" y="374714"/>
                  </a:cubicBezTo>
                  <a:cubicBezTo>
                    <a:pt x="751637" y="374333"/>
                    <a:pt x="751256" y="374047"/>
                    <a:pt x="750303" y="374047"/>
                  </a:cubicBezTo>
                  <a:cubicBezTo>
                    <a:pt x="750018" y="372332"/>
                    <a:pt x="751065" y="372047"/>
                    <a:pt x="751065" y="370618"/>
                  </a:cubicBezTo>
                  <a:lnTo>
                    <a:pt x="751065" y="370618"/>
                  </a:lnTo>
                  <a:close/>
                  <a:moveTo>
                    <a:pt x="550469" y="467297"/>
                  </a:moveTo>
                  <a:cubicBezTo>
                    <a:pt x="549898" y="468535"/>
                    <a:pt x="549231" y="469583"/>
                    <a:pt x="547516" y="469392"/>
                  </a:cubicBezTo>
                  <a:cubicBezTo>
                    <a:pt x="547612" y="468059"/>
                    <a:pt x="547612" y="466725"/>
                    <a:pt x="547706" y="465392"/>
                  </a:cubicBezTo>
                  <a:cubicBezTo>
                    <a:pt x="549421" y="465296"/>
                    <a:pt x="549993" y="466249"/>
                    <a:pt x="550469" y="467297"/>
                  </a:cubicBezTo>
                  <a:lnTo>
                    <a:pt x="550469" y="467297"/>
                  </a:lnTo>
                  <a:close/>
                  <a:moveTo>
                    <a:pt x="534848" y="471678"/>
                  </a:moveTo>
                  <a:cubicBezTo>
                    <a:pt x="532467" y="471488"/>
                    <a:pt x="530561" y="470630"/>
                    <a:pt x="531038" y="467582"/>
                  </a:cubicBezTo>
                  <a:cubicBezTo>
                    <a:pt x="531800" y="466820"/>
                    <a:pt x="533610" y="467106"/>
                    <a:pt x="534943" y="467106"/>
                  </a:cubicBezTo>
                  <a:cubicBezTo>
                    <a:pt x="535324" y="468344"/>
                    <a:pt x="536086" y="470630"/>
                    <a:pt x="534848" y="471678"/>
                  </a:cubicBezTo>
                  <a:lnTo>
                    <a:pt x="534848" y="471678"/>
                  </a:lnTo>
                  <a:close/>
                  <a:moveTo>
                    <a:pt x="540944" y="474250"/>
                  </a:moveTo>
                  <a:cubicBezTo>
                    <a:pt x="540373" y="472249"/>
                    <a:pt x="539515" y="470535"/>
                    <a:pt x="537229" y="469964"/>
                  </a:cubicBezTo>
                  <a:cubicBezTo>
                    <a:pt x="533038" y="472631"/>
                    <a:pt x="535991" y="484346"/>
                    <a:pt x="540753" y="479298"/>
                  </a:cubicBezTo>
                  <a:cubicBezTo>
                    <a:pt x="539801" y="477679"/>
                    <a:pt x="536086" y="478631"/>
                    <a:pt x="536943" y="475107"/>
                  </a:cubicBezTo>
                  <a:cubicBezTo>
                    <a:pt x="537801" y="474250"/>
                    <a:pt x="540277" y="475107"/>
                    <a:pt x="540944" y="474250"/>
                  </a:cubicBezTo>
                  <a:lnTo>
                    <a:pt x="540944" y="474250"/>
                  </a:lnTo>
                  <a:close/>
                  <a:moveTo>
                    <a:pt x="554850" y="505587"/>
                  </a:moveTo>
                  <a:cubicBezTo>
                    <a:pt x="554089" y="505111"/>
                    <a:pt x="552755" y="505111"/>
                    <a:pt x="553326" y="503206"/>
                  </a:cubicBezTo>
                  <a:cubicBezTo>
                    <a:pt x="554850" y="503206"/>
                    <a:pt x="555136" y="504063"/>
                    <a:pt x="554850" y="505587"/>
                  </a:cubicBezTo>
                  <a:lnTo>
                    <a:pt x="554850" y="505587"/>
                  </a:lnTo>
                  <a:close/>
                  <a:moveTo>
                    <a:pt x="554469" y="516446"/>
                  </a:moveTo>
                  <a:cubicBezTo>
                    <a:pt x="552850" y="516446"/>
                    <a:pt x="552946" y="515207"/>
                    <a:pt x="552850" y="514064"/>
                  </a:cubicBezTo>
                  <a:cubicBezTo>
                    <a:pt x="554183" y="513874"/>
                    <a:pt x="554660" y="514922"/>
                    <a:pt x="554469" y="516446"/>
                  </a:cubicBezTo>
                  <a:lnTo>
                    <a:pt x="554469" y="516446"/>
                  </a:lnTo>
                  <a:close/>
                  <a:moveTo>
                    <a:pt x="518274" y="548259"/>
                  </a:moveTo>
                  <a:cubicBezTo>
                    <a:pt x="519322" y="548259"/>
                    <a:pt x="519513" y="549116"/>
                    <a:pt x="520465" y="549021"/>
                  </a:cubicBezTo>
                  <a:cubicBezTo>
                    <a:pt x="520370" y="550545"/>
                    <a:pt x="518084" y="549878"/>
                    <a:pt x="518274" y="548259"/>
                  </a:cubicBezTo>
                  <a:lnTo>
                    <a:pt x="518274" y="548259"/>
                  </a:lnTo>
                  <a:close/>
                  <a:moveTo>
                    <a:pt x="509035" y="549593"/>
                  </a:moveTo>
                  <a:cubicBezTo>
                    <a:pt x="511321" y="548545"/>
                    <a:pt x="516179" y="549116"/>
                    <a:pt x="517608" y="550545"/>
                  </a:cubicBezTo>
                  <a:cubicBezTo>
                    <a:pt x="516845" y="555308"/>
                    <a:pt x="508463" y="555689"/>
                    <a:pt x="509035" y="549593"/>
                  </a:cubicBezTo>
                  <a:lnTo>
                    <a:pt x="509035" y="549593"/>
                  </a:lnTo>
                  <a:close/>
                  <a:moveTo>
                    <a:pt x="465220" y="612362"/>
                  </a:moveTo>
                  <a:cubicBezTo>
                    <a:pt x="465411" y="610267"/>
                    <a:pt x="466554" y="609124"/>
                    <a:pt x="468649" y="609124"/>
                  </a:cubicBezTo>
                  <a:cubicBezTo>
                    <a:pt x="468649" y="611410"/>
                    <a:pt x="467601" y="612458"/>
                    <a:pt x="465220" y="612362"/>
                  </a:cubicBezTo>
                  <a:lnTo>
                    <a:pt x="465220" y="612362"/>
                  </a:lnTo>
                  <a:close/>
                  <a:moveTo>
                    <a:pt x="468649" y="616553"/>
                  </a:moveTo>
                  <a:cubicBezTo>
                    <a:pt x="466839" y="616458"/>
                    <a:pt x="467125" y="613601"/>
                    <a:pt x="467506" y="613124"/>
                  </a:cubicBezTo>
                  <a:cubicBezTo>
                    <a:pt x="469411" y="612553"/>
                    <a:pt x="469697" y="616077"/>
                    <a:pt x="468649" y="616553"/>
                  </a:cubicBezTo>
                  <a:lnTo>
                    <a:pt x="468649" y="616553"/>
                  </a:lnTo>
                  <a:close/>
                  <a:moveTo>
                    <a:pt x="552755" y="679037"/>
                  </a:moveTo>
                  <a:cubicBezTo>
                    <a:pt x="554279" y="679133"/>
                    <a:pt x="554183" y="683133"/>
                    <a:pt x="551993" y="682371"/>
                  </a:cubicBezTo>
                  <a:cubicBezTo>
                    <a:pt x="551993" y="680942"/>
                    <a:pt x="552088" y="679609"/>
                    <a:pt x="552755" y="679037"/>
                  </a:cubicBezTo>
                  <a:lnTo>
                    <a:pt x="552755" y="679037"/>
                  </a:lnTo>
                  <a:close/>
                  <a:moveTo>
                    <a:pt x="549993" y="674846"/>
                  </a:moveTo>
                  <a:cubicBezTo>
                    <a:pt x="550469" y="674751"/>
                    <a:pt x="551136" y="674942"/>
                    <a:pt x="551612" y="674942"/>
                  </a:cubicBezTo>
                  <a:cubicBezTo>
                    <a:pt x="551612" y="676180"/>
                    <a:pt x="551612" y="677323"/>
                    <a:pt x="551517" y="678275"/>
                  </a:cubicBezTo>
                  <a:cubicBezTo>
                    <a:pt x="548659" y="678752"/>
                    <a:pt x="549326" y="676370"/>
                    <a:pt x="549993" y="674846"/>
                  </a:cubicBezTo>
                  <a:lnTo>
                    <a:pt x="549993" y="674846"/>
                  </a:lnTo>
                  <a:close/>
                  <a:moveTo>
                    <a:pt x="499891" y="637794"/>
                  </a:moveTo>
                  <a:cubicBezTo>
                    <a:pt x="501224" y="638651"/>
                    <a:pt x="502177" y="639794"/>
                    <a:pt x="502082" y="641985"/>
                  </a:cubicBezTo>
                  <a:cubicBezTo>
                    <a:pt x="499034" y="642652"/>
                    <a:pt x="498748" y="639223"/>
                    <a:pt x="499891" y="637794"/>
                  </a:cubicBezTo>
                  <a:lnTo>
                    <a:pt x="499891" y="637794"/>
                  </a:lnTo>
                  <a:close/>
                  <a:moveTo>
                    <a:pt x="547992" y="669703"/>
                  </a:moveTo>
                  <a:cubicBezTo>
                    <a:pt x="549516" y="670179"/>
                    <a:pt x="549898" y="671512"/>
                    <a:pt x="549516" y="673608"/>
                  </a:cubicBezTo>
                  <a:cubicBezTo>
                    <a:pt x="546468" y="674275"/>
                    <a:pt x="547326" y="671036"/>
                    <a:pt x="547992" y="669703"/>
                  </a:cubicBezTo>
                  <a:lnTo>
                    <a:pt x="547992" y="669703"/>
                  </a:lnTo>
                  <a:close/>
                  <a:moveTo>
                    <a:pt x="543135" y="663797"/>
                  </a:moveTo>
                  <a:cubicBezTo>
                    <a:pt x="543706" y="663988"/>
                    <a:pt x="544182" y="663702"/>
                    <a:pt x="544278" y="663321"/>
                  </a:cubicBezTo>
                  <a:cubicBezTo>
                    <a:pt x="545230" y="663416"/>
                    <a:pt x="545611" y="664369"/>
                    <a:pt x="545420" y="665512"/>
                  </a:cubicBezTo>
                  <a:cubicBezTo>
                    <a:pt x="546563" y="666179"/>
                    <a:pt x="548755" y="667417"/>
                    <a:pt x="546849" y="669036"/>
                  </a:cubicBezTo>
                  <a:cubicBezTo>
                    <a:pt x="545230" y="667512"/>
                    <a:pt x="542658" y="667131"/>
                    <a:pt x="543135" y="663797"/>
                  </a:cubicBezTo>
                  <a:lnTo>
                    <a:pt x="543135" y="663797"/>
                  </a:lnTo>
                  <a:close/>
                  <a:moveTo>
                    <a:pt x="511226" y="638366"/>
                  </a:moveTo>
                  <a:cubicBezTo>
                    <a:pt x="511607" y="640556"/>
                    <a:pt x="508463" y="639032"/>
                    <a:pt x="507320" y="639413"/>
                  </a:cubicBezTo>
                  <a:cubicBezTo>
                    <a:pt x="508083" y="638747"/>
                    <a:pt x="510369" y="636937"/>
                    <a:pt x="511226" y="638366"/>
                  </a:cubicBezTo>
                  <a:lnTo>
                    <a:pt x="511226" y="638366"/>
                  </a:lnTo>
                  <a:close/>
                  <a:moveTo>
                    <a:pt x="546278" y="657035"/>
                  </a:moveTo>
                  <a:cubicBezTo>
                    <a:pt x="544564" y="658844"/>
                    <a:pt x="546468" y="660845"/>
                    <a:pt x="545897" y="663321"/>
                  </a:cubicBezTo>
                  <a:cubicBezTo>
                    <a:pt x="548564" y="663321"/>
                    <a:pt x="547612" y="659606"/>
                    <a:pt x="549135" y="658368"/>
                  </a:cubicBezTo>
                  <a:cubicBezTo>
                    <a:pt x="547326" y="658654"/>
                    <a:pt x="547992" y="656654"/>
                    <a:pt x="546278" y="657035"/>
                  </a:cubicBezTo>
                  <a:lnTo>
                    <a:pt x="546278" y="657035"/>
                  </a:lnTo>
                  <a:close/>
                  <a:moveTo>
                    <a:pt x="553993" y="650653"/>
                  </a:moveTo>
                  <a:cubicBezTo>
                    <a:pt x="555517" y="650748"/>
                    <a:pt x="554850" y="653129"/>
                    <a:pt x="553326" y="652844"/>
                  </a:cubicBezTo>
                  <a:cubicBezTo>
                    <a:pt x="553040" y="651701"/>
                    <a:pt x="553803" y="651320"/>
                    <a:pt x="553993" y="650653"/>
                  </a:cubicBezTo>
                  <a:lnTo>
                    <a:pt x="553993" y="650653"/>
                  </a:lnTo>
                  <a:close/>
                  <a:moveTo>
                    <a:pt x="547230" y="686086"/>
                  </a:moveTo>
                  <a:cubicBezTo>
                    <a:pt x="546183" y="684943"/>
                    <a:pt x="547230" y="684657"/>
                    <a:pt x="547326" y="683324"/>
                  </a:cubicBezTo>
                  <a:cubicBezTo>
                    <a:pt x="548373" y="683228"/>
                    <a:pt x="548469" y="683990"/>
                    <a:pt x="549516" y="683990"/>
                  </a:cubicBezTo>
                  <a:cubicBezTo>
                    <a:pt x="549421" y="685419"/>
                    <a:pt x="548564" y="686086"/>
                    <a:pt x="547230" y="686086"/>
                  </a:cubicBezTo>
                  <a:lnTo>
                    <a:pt x="547230" y="686086"/>
                  </a:lnTo>
                  <a:close/>
                  <a:moveTo>
                    <a:pt x="545802" y="692372"/>
                  </a:moveTo>
                  <a:cubicBezTo>
                    <a:pt x="545611" y="694563"/>
                    <a:pt x="548183" y="694182"/>
                    <a:pt x="547897" y="696373"/>
                  </a:cubicBezTo>
                  <a:cubicBezTo>
                    <a:pt x="545992" y="696087"/>
                    <a:pt x="545040" y="697516"/>
                    <a:pt x="543897" y="696278"/>
                  </a:cubicBezTo>
                  <a:cubicBezTo>
                    <a:pt x="545325" y="693325"/>
                    <a:pt x="543706" y="690086"/>
                    <a:pt x="544944" y="687800"/>
                  </a:cubicBezTo>
                  <a:cubicBezTo>
                    <a:pt x="547135" y="687419"/>
                    <a:pt x="545420" y="690848"/>
                    <a:pt x="545802" y="692372"/>
                  </a:cubicBezTo>
                  <a:lnTo>
                    <a:pt x="545802" y="692372"/>
                  </a:lnTo>
                  <a:close/>
                  <a:moveTo>
                    <a:pt x="550183" y="706088"/>
                  </a:moveTo>
                  <a:cubicBezTo>
                    <a:pt x="546849" y="706374"/>
                    <a:pt x="549516" y="700945"/>
                    <a:pt x="548849" y="698659"/>
                  </a:cubicBezTo>
                  <a:cubicBezTo>
                    <a:pt x="550469" y="699802"/>
                    <a:pt x="551326" y="704469"/>
                    <a:pt x="550183" y="706088"/>
                  </a:cubicBezTo>
                  <a:lnTo>
                    <a:pt x="550183" y="706088"/>
                  </a:lnTo>
                  <a:close/>
                  <a:moveTo>
                    <a:pt x="485604" y="726948"/>
                  </a:moveTo>
                  <a:cubicBezTo>
                    <a:pt x="486556" y="726186"/>
                    <a:pt x="488556" y="726662"/>
                    <a:pt x="490176" y="726567"/>
                  </a:cubicBezTo>
                  <a:cubicBezTo>
                    <a:pt x="489795" y="728186"/>
                    <a:pt x="485604" y="730472"/>
                    <a:pt x="485604" y="726948"/>
                  </a:cubicBezTo>
                  <a:lnTo>
                    <a:pt x="485604" y="726948"/>
                  </a:lnTo>
                  <a:close/>
                  <a:moveTo>
                    <a:pt x="484937" y="731044"/>
                  </a:moveTo>
                  <a:cubicBezTo>
                    <a:pt x="485032" y="730282"/>
                    <a:pt x="485604" y="729996"/>
                    <a:pt x="485413" y="728758"/>
                  </a:cubicBezTo>
                  <a:cubicBezTo>
                    <a:pt x="484842" y="728758"/>
                    <a:pt x="484270" y="728853"/>
                    <a:pt x="483889" y="728853"/>
                  </a:cubicBezTo>
                  <a:cubicBezTo>
                    <a:pt x="483699" y="729996"/>
                    <a:pt x="483889" y="730758"/>
                    <a:pt x="484937" y="731044"/>
                  </a:cubicBezTo>
                  <a:lnTo>
                    <a:pt x="484937" y="731044"/>
                  </a:lnTo>
                  <a:close/>
                  <a:moveTo>
                    <a:pt x="481603" y="766667"/>
                  </a:moveTo>
                  <a:cubicBezTo>
                    <a:pt x="481508" y="765620"/>
                    <a:pt x="481127" y="765143"/>
                    <a:pt x="480365" y="765048"/>
                  </a:cubicBezTo>
                  <a:cubicBezTo>
                    <a:pt x="481508" y="764286"/>
                    <a:pt x="482080" y="763143"/>
                    <a:pt x="483889" y="763429"/>
                  </a:cubicBezTo>
                  <a:cubicBezTo>
                    <a:pt x="483889" y="765334"/>
                    <a:pt x="483127" y="766477"/>
                    <a:pt x="481603" y="766667"/>
                  </a:cubicBezTo>
                  <a:lnTo>
                    <a:pt x="481603" y="766667"/>
                  </a:lnTo>
                  <a:close/>
                  <a:moveTo>
                    <a:pt x="480174" y="772287"/>
                  </a:moveTo>
                  <a:cubicBezTo>
                    <a:pt x="479127" y="773144"/>
                    <a:pt x="479412" y="772192"/>
                    <a:pt x="477889" y="772287"/>
                  </a:cubicBezTo>
                  <a:cubicBezTo>
                    <a:pt x="477507" y="770001"/>
                    <a:pt x="480651" y="770192"/>
                    <a:pt x="480174" y="772287"/>
                  </a:cubicBezTo>
                  <a:lnTo>
                    <a:pt x="480174" y="772287"/>
                  </a:lnTo>
                  <a:close/>
                  <a:moveTo>
                    <a:pt x="479698" y="782003"/>
                  </a:moveTo>
                  <a:cubicBezTo>
                    <a:pt x="477602" y="782003"/>
                    <a:pt x="476936" y="778574"/>
                    <a:pt x="478745" y="778002"/>
                  </a:cubicBezTo>
                  <a:cubicBezTo>
                    <a:pt x="480270" y="778097"/>
                    <a:pt x="479698" y="780383"/>
                    <a:pt x="479698" y="782003"/>
                  </a:cubicBezTo>
                  <a:lnTo>
                    <a:pt x="479698" y="782003"/>
                  </a:lnTo>
                  <a:close/>
                  <a:moveTo>
                    <a:pt x="477889" y="809911"/>
                  </a:moveTo>
                  <a:cubicBezTo>
                    <a:pt x="476460" y="809244"/>
                    <a:pt x="476364" y="806196"/>
                    <a:pt x="478079" y="805720"/>
                  </a:cubicBezTo>
                  <a:cubicBezTo>
                    <a:pt x="479508" y="806577"/>
                    <a:pt x="477889" y="808673"/>
                    <a:pt x="477889" y="809911"/>
                  </a:cubicBezTo>
                  <a:lnTo>
                    <a:pt x="477889" y="809911"/>
                  </a:lnTo>
                  <a:close/>
                  <a:moveTo>
                    <a:pt x="439979" y="879062"/>
                  </a:moveTo>
                  <a:cubicBezTo>
                    <a:pt x="439598" y="879062"/>
                    <a:pt x="439122" y="879158"/>
                    <a:pt x="438836" y="879062"/>
                  </a:cubicBezTo>
                  <a:cubicBezTo>
                    <a:pt x="438740" y="878777"/>
                    <a:pt x="438931" y="878396"/>
                    <a:pt x="438931" y="877919"/>
                  </a:cubicBezTo>
                  <a:cubicBezTo>
                    <a:pt x="439217" y="878014"/>
                    <a:pt x="439502" y="878014"/>
                    <a:pt x="439979" y="878014"/>
                  </a:cubicBezTo>
                  <a:cubicBezTo>
                    <a:pt x="439979" y="878396"/>
                    <a:pt x="439979" y="878777"/>
                    <a:pt x="439979" y="879062"/>
                  </a:cubicBezTo>
                  <a:lnTo>
                    <a:pt x="439979" y="879062"/>
                  </a:lnTo>
                  <a:close/>
                  <a:moveTo>
                    <a:pt x="449599" y="892683"/>
                  </a:moveTo>
                  <a:cubicBezTo>
                    <a:pt x="448647" y="891540"/>
                    <a:pt x="449980" y="890397"/>
                    <a:pt x="451313" y="890207"/>
                  </a:cubicBezTo>
                  <a:cubicBezTo>
                    <a:pt x="451409" y="891921"/>
                    <a:pt x="451123" y="892969"/>
                    <a:pt x="449599" y="892683"/>
                  </a:cubicBezTo>
                  <a:lnTo>
                    <a:pt x="449599" y="892683"/>
                  </a:lnTo>
                  <a:close/>
                  <a:moveTo>
                    <a:pt x="274053" y="924973"/>
                  </a:moveTo>
                  <a:cubicBezTo>
                    <a:pt x="271672" y="926592"/>
                    <a:pt x="269195" y="924116"/>
                    <a:pt x="274053" y="924973"/>
                  </a:cubicBezTo>
                  <a:lnTo>
                    <a:pt x="274053" y="924973"/>
                  </a:lnTo>
                  <a:close/>
                  <a:moveTo>
                    <a:pt x="187376" y="942594"/>
                  </a:moveTo>
                  <a:cubicBezTo>
                    <a:pt x="188900" y="948500"/>
                    <a:pt x="179756" y="951738"/>
                    <a:pt x="178041" y="946690"/>
                  </a:cubicBezTo>
                  <a:cubicBezTo>
                    <a:pt x="177660" y="944785"/>
                    <a:pt x="179946" y="946118"/>
                    <a:pt x="180422" y="945166"/>
                  </a:cubicBezTo>
                  <a:cubicBezTo>
                    <a:pt x="179946" y="941927"/>
                    <a:pt x="181565" y="940880"/>
                    <a:pt x="181851" y="938403"/>
                  </a:cubicBezTo>
                  <a:cubicBezTo>
                    <a:pt x="185947" y="937641"/>
                    <a:pt x="183566" y="943070"/>
                    <a:pt x="187376" y="942594"/>
                  </a:cubicBezTo>
                  <a:lnTo>
                    <a:pt x="187376" y="942594"/>
                  </a:lnTo>
                  <a:close/>
                  <a:moveTo>
                    <a:pt x="189567" y="946690"/>
                  </a:moveTo>
                  <a:cubicBezTo>
                    <a:pt x="189567" y="946404"/>
                    <a:pt x="189471" y="946023"/>
                    <a:pt x="189567" y="945642"/>
                  </a:cubicBezTo>
                  <a:cubicBezTo>
                    <a:pt x="189186" y="945547"/>
                    <a:pt x="188804" y="945547"/>
                    <a:pt x="188519" y="945642"/>
                  </a:cubicBezTo>
                  <a:cubicBezTo>
                    <a:pt x="188519" y="946023"/>
                    <a:pt x="188424" y="946309"/>
                    <a:pt x="188328" y="946690"/>
                  </a:cubicBezTo>
                  <a:cubicBezTo>
                    <a:pt x="188709" y="946690"/>
                    <a:pt x="189186" y="946785"/>
                    <a:pt x="189567" y="946690"/>
                  </a:cubicBezTo>
                  <a:lnTo>
                    <a:pt x="189567" y="946690"/>
                  </a:lnTo>
                  <a:close/>
                  <a:moveTo>
                    <a:pt x="305962" y="676275"/>
                  </a:moveTo>
                  <a:cubicBezTo>
                    <a:pt x="305676" y="676180"/>
                    <a:pt x="305200" y="676275"/>
                    <a:pt x="304819" y="676180"/>
                  </a:cubicBezTo>
                  <a:cubicBezTo>
                    <a:pt x="304819" y="675894"/>
                    <a:pt x="305010" y="675418"/>
                    <a:pt x="304819" y="675227"/>
                  </a:cubicBezTo>
                  <a:cubicBezTo>
                    <a:pt x="305296" y="675227"/>
                    <a:pt x="305581" y="675132"/>
                    <a:pt x="305962" y="675132"/>
                  </a:cubicBezTo>
                  <a:cubicBezTo>
                    <a:pt x="305962" y="675513"/>
                    <a:pt x="305962" y="675799"/>
                    <a:pt x="305962" y="676275"/>
                  </a:cubicBezTo>
                  <a:lnTo>
                    <a:pt x="305962" y="676275"/>
                  </a:lnTo>
                  <a:close/>
                  <a:moveTo>
                    <a:pt x="416643" y="753428"/>
                  </a:moveTo>
                  <a:cubicBezTo>
                    <a:pt x="415690" y="753332"/>
                    <a:pt x="413880" y="753999"/>
                    <a:pt x="414547" y="752189"/>
                  </a:cubicBezTo>
                  <a:cubicBezTo>
                    <a:pt x="415023" y="751808"/>
                    <a:pt x="415881" y="751618"/>
                    <a:pt x="416738" y="751713"/>
                  </a:cubicBezTo>
                  <a:cubicBezTo>
                    <a:pt x="416833" y="752380"/>
                    <a:pt x="416738" y="752951"/>
                    <a:pt x="416643" y="753428"/>
                  </a:cubicBezTo>
                  <a:lnTo>
                    <a:pt x="416643" y="753428"/>
                  </a:lnTo>
                  <a:close/>
                  <a:moveTo>
                    <a:pt x="422929" y="557022"/>
                  </a:moveTo>
                  <a:cubicBezTo>
                    <a:pt x="421215" y="557213"/>
                    <a:pt x="422262" y="560261"/>
                    <a:pt x="419310" y="559022"/>
                  </a:cubicBezTo>
                  <a:cubicBezTo>
                    <a:pt x="419596" y="561213"/>
                    <a:pt x="419976" y="561785"/>
                    <a:pt x="418643" y="563023"/>
                  </a:cubicBezTo>
                  <a:cubicBezTo>
                    <a:pt x="415595" y="560070"/>
                    <a:pt x="421310" y="557594"/>
                    <a:pt x="422358" y="555212"/>
                  </a:cubicBezTo>
                  <a:cubicBezTo>
                    <a:pt x="425310" y="556070"/>
                    <a:pt x="426358" y="555498"/>
                    <a:pt x="429787" y="555593"/>
                  </a:cubicBezTo>
                  <a:cubicBezTo>
                    <a:pt x="429025" y="557784"/>
                    <a:pt x="425596" y="557022"/>
                    <a:pt x="422929" y="557022"/>
                  </a:cubicBezTo>
                  <a:lnTo>
                    <a:pt x="422929" y="557022"/>
                  </a:lnTo>
                  <a:close/>
                  <a:moveTo>
                    <a:pt x="369779" y="589788"/>
                  </a:moveTo>
                  <a:cubicBezTo>
                    <a:pt x="368160" y="588645"/>
                    <a:pt x="371399" y="587407"/>
                    <a:pt x="372542" y="587121"/>
                  </a:cubicBezTo>
                  <a:cubicBezTo>
                    <a:pt x="372351" y="588836"/>
                    <a:pt x="370542" y="588836"/>
                    <a:pt x="369779" y="589788"/>
                  </a:cubicBezTo>
                  <a:lnTo>
                    <a:pt x="369779" y="589788"/>
                  </a:lnTo>
                  <a:close/>
                  <a:moveTo>
                    <a:pt x="368256" y="590931"/>
                  </a:moveTo>
                  <a:cubicBezTo>
                    <a:pt x="368065" y="592360"/>
                    <a:pt x="365588" y="591026"/>
                    <a:pt x="367208" y="590264"/>
                  </a:cubicBezTo>
                  <a:cubicBezTo>
                    <a:pt x="367780" y="590455"/>
                    <a:pt x="367970" y="590931"/>
                    <a:pt x="368256" y="590931"/>
                  </a:cubicBezTo>
                  <a:lnTo>
                    <a:pt x="368256" y="590931"/>
                  </a:lnTo>
                  <a:close/>
                  <a:moveTo>
                    <a:pt x="419214" y="413480"/>
                  </a:moveTo>
                  <a:cubicBezTo>
                    <a:pt x="419119" y="411956"/>
                    <a:pt x="420357" y="412051"/>
                    <a:pt x="421595" y="411861"/>
                  </a:cubicBezTo>
                  <a:cubicBezTo>
                    <a:pt x="421595" y="413385"/>
                    <a:pt x="420643" y="413766"/>
                    <a:pt x="419214" y="413480"/>
                  </a:cubicBezTo>
                  <a:lnTo>
                    <a:pt x="419214" y="413480"/>
                  </a:lnTo>
                  <a:close/>
                  <a:moveTo>
                    <a:pt x="409118" y="419862"/>
                  </a:moveTo>
                  <a:cubicBezTo>
                    <a:pt x="405974" y="421100"/>
                    <a:pt x="402355" y="415671"/>
                    <a:pt x="405594" y="412337"/>
                  </a:cubicBezTo>
                  <a:cubicBezTo>
                    <a:pt x="408451" y="413004"/>
                    <a:pt x="410737" y="417005"/>
                    <a:pt x="409118" y="419862"/>
                  </a:cubicBezTo>
                  <a:lnTo>
                    <a:pt x="409118" y="419862"/>
                  </a:lnTo>
                  <a:close/>
                  <a:moveTo>
                    <a:pt x="389306" y="432149"/>
                  </a:moveTo>
                  <a:cubicBezTo>
                    <a:pt x="388925" y="432054"/>
                    <a:pt x="388449" y="431959"/>
                    <a:pt x="388258" y="431959"/>
                  </a:cubicBezTo>
                  <a:cubicBezTo>
                    <a:pt x="388163" y="431673"/>
                    <a:pt x="388258" y="431197"/>
                    <a:pt x="388258" y="430816"/>
                  </a:cubicBezTo>
                  <a:cubicBezTo>
                    <a:pt x="388639" y="430911"/>
                    <a:pt x="389020" y="430911"/>
                    <a:pt x="389496" y="431006"/>
                  </a:cubicBezTo>
                  <a:cubicBezTo>
                    <a:pt x="389401" y="431292"/>
                    <a:pt x="389401" y="431768"/>
                    <a:pt x="389306" y="432149"/>
                  </a:cubicBezTo>
                  <a:lnTo>
                    <a:pt x="389306" y="432149"/>
                  </a:lnTo>
                  <a:close/>
                  <a:moveTo>
                    <a:pt x="149847" y="481298"/>
                  </a:moveTo>
                  <a:cubicBezTo>
                    <a:pt x="148895" y="480632"/>
                    <a:pt x="148514" y="479298"/>
                    <a:pt x="149466" y="478441"/>
                  </a:cubicBezTo>
                  <a:cubicBezTo>
                    <a:pt x="150704" y="478441"/>
                    <a:pt x="149657" y="480632"/>
                    <a:pt x="149847" y="481298"/>
                  </a:cubicBezTo>
                  <a:lnTo>
                    <a:pt x="149847" y="481298"/>
                  </a:lnTo>
                  <a:close/>
                  <a:moveTo>
                    <a:pt x="40024" y="608838"/>
                  </a:moveTo>
                  <a:cubicBezTo>
                    <a:pt x="37071" y="607981"/>
                    <a:pt x="34881" y="606266"/>
                    <a:pt x="35166" y="602361"/>
                  </a:cubicBezTo>
                  <a:cubicBezTo>
                    <a:pt x="37452" y="600932"/>
                    <a:pt x="39833" y="603409"/>
                    <a:pt x="41453" y="604361"/>
                  </a:cubicBezTo>
                  <a:cubicBezTo>
                    <a:pt x="40691" y="605600"/>
                    <a:pt x="40881" y="607790"/>
                    <a:pt x="40024" y="608838"/>
                  </a:cubicBezTo>
                  <a:lnTo>
                    <a:pt x="40024" y="608838"/>
                  </a:lnTo>
                  <a:close/>
                  <a:moveTo>
                    <a:pt x="234620" y="207169"/>
                  </a:moveTo>
                  <a:cubicBezTo>
                    <a:pt x="235191" y="207169"/>
                    <a:pt x="235763" y="207169"/>
                    <a:pt x="236334" y="207264"/>
                  </a:cubicBezTo>
                  <a:cubicBezTo>
                    <a:pt x="236429" y="207645"/>
                    <a:pt x="236334" y="208026"/>
                    <a:pt x="236334" y="208312"/>
                  </a:cubicBezTo>
                  <a:cubicBezTo>
                    <a:pt x="235763" y="208407"/>
                    <a:pt x="235286" y="208217"/>
                    <a:pt x="234715" y="208217"/>
                  </a:cubicBezTo>
                  <a:cubicBezTo>
                    <a:pt x="234715" y="207836"/>
                    <a:pt x="234620" y="207455"/>
                    <a:pt x="234620" y="207169"/>
                  </a:cubicBezTo>
                  <a:lnTo>
                    <a:pt x="234620" y="207169"/>
                  </a:lnTo>
                  <a:close/>
                  <a:moveTo>
                    <a:pt x="349777" y="128206"/>
                  </a:moveTo>
                  <a:cubicBezTo>
                    <a:pt x="351872" y="127730"/>
                    <a:pt x="350349" y="130493"/>
                    <a:pt x="350825" y="131731"/>
                  </a:cubicBezTo>
                  <a:cubicBezTo>
                    <a:pt x="348634" y="132017"/>
                    <a:pt x="348824" y="128968"/>
                    <a:pt x="349777" y="128206"/>
                  </a:cubicBezTo>
                  <a:lnTo>
                    <a:pt x="349777" y="128206"/>
                  </a:lnTo>
                  <a:close/>
                  <a:moveTo>
                    <a:pt x="345967" y="124016"/>
                  </a:moveTo>
                  <a:cubicBezTo>
                    <a:pt x="346253" y="125063"/>
                    <a:pt x="348730" y="124111"/>
                    <a:pt x="348063" y="125825"/>
                  </a:cubicBezTo>
                  <a:cubicBezTo>
                    <a:pt x="346634" y="126016"/>
                    <a:pt x="345681" y="125540"/>
                    <a:pt x="345967" y="124016"/>
                  </a:cubicBezTo>
                  <a:lnTo>
                    <a:pt x="345967" y="124016"/>
                  </a:lnTo>
                  <a:close/>
                  <a:moveTo>
                    <a:pt x="468840" y="85915"/>
                  </a:moveTo>
                  <a:cubicBezTo>
                    <a:pt x="470554" y="85058"/>
                    <a:pt x="470459" y="88392"/>
                    <a:pt x="468840" y="87630"/>
                  </a:cubicBezTo>
                  <a:cubicBezTo>
                    <a:pt x="468840" y="86963"/>
                    <a:pt x="468840" y="86487"/>
                    <a:pt x="468840" y="85915"/>
                  </a:cubicBezTo>
                  <a:lnTo>
                    <a:pt x="468840" y="85915"/>
                  </a:lnTo>
                  <a:close/>
                  <a:moveTo>
                    <a:pt x="463315" y="72581"/>
                  </a:moveTo>
                  <a:cubicBezTo>
                    <a:pt x="463124" y="72962"/>
                    <a:pt x="463220" y="73247"/>
                    <a:pt x="463220" y="73724"/>
                  </a:cubicBezTo>
                  <a:cubicBezTo>
                    <a:pt x="460458" y="74200"/>
                    <a:pt x="462363" y="70580"/>
                    <a:pt x="463315" y="72581"/>
                  </a:cubicBezTo>
                  <a:lnTo>
                    <a:pt x="463315" y="72581"/>
                  </a:lnTo>
                  <a:close/>
                  <a:moveTo>
                    <a:pt x="459410" y="69533"/>
                  </a:moveTo>
                  <a:cubicBezTo>
                    <a:pt x="458362" y="71057"/>
                    <a:pt x="460743" y="72104"/>
                    <a:pt x="461029" y="70676"/>
                  </a:cubicBezTo>
                  <a:cubicBezTo>
                    <a:pt x="460172" y="70676"/>
                    <a:pt x="460553" y="69247"/>
                    <a:pt x="459410" y="69533"/>
                  </a:cubicBezTo>
                  <a:lnTo>
                    <a:pt x="459410" y="69533"/>
                  </a:lnTo>
                  <a:close/>
                  <a:moveTo>
                    <a:pt x="452647" y="57245"/>
                  </a:moveTo>
                  <a:cubicBezTo>
                    <a:pt x="455219" y="57817"/>
                    <a:pt x="451980" y="60579"/>
                    <a:pt x="452647" y="57245"/>
                  </a:cubicBezTo>
                  <a:lnTo>
                    <a:pt x="452647" y="57245"/>
                  </a:lnTo>
                  <a:close/>
                  <a:moveTo>
                    <a:pt x="448265" y="50292"/>
                  </a:moveTo>
                  <a:cubicBezTo>
                    <a:pt x="450647" y="50578"/>
                    <a:pt x="447599" y="53626"/>
                    <a:pt x="448265" y="50292"/>
                  </a:cubicBezTo>
                  <a:lnTo>
                    <a:pt x="448265" y="50292"/>
                  </a:lnTo>
                  <a:close/>
                  <a:moveTo>
                    <a:pt x="446170" y="45625"/>
                  </a:moveTo>
                  <a:cubicBezTo>
                    <a:pt x="447694" y="46196"/>
                    <a:pt x="448171" y="47530"/>
                    <a:pt x="447694" y="49721"/>
                  </a:cubicBezTo>
                  <a:cubicBezTo>
                    <a:pt x="444456" y="49816"/>
                    <a:pt x="446265" y="47911"/>
                    <a:pt x="446170" y="45625"/>
                  </a:cubicBezTo>
                  <a:lnTo>
                    <a:pt x="446170" y="45625"/>
                  </a:lnTo>
                  <a:close/>
                  <a:moveTo>
                    <a:pt x="434645" y="28003"/>
                  </a:moveTo>
                  <a:cubicBezTo>
                    <a:pt x="436074" y="28099"/>
                    <a:pt x="437217" y="29337"/>
                    <a:pt x="436264" y="30385"/>
                  </a:cubicBezTo>
                  <a:cubicBezTo>
                    <a:pt x="434549" y="30575"/>
                    <a:pt x="434359" y="29527"/>
                    <a:pt x="434645" y="28003"/>
                  </a:cubicBezTo>
                  <a:lnTo>
                    <a:pt x="434645" y="28003"/>
                  </a:lnTo>
                  <a:close/>
                  <a:moveTo>
                    <a:pt x="425501" y="13907"/>
                  </a:moveTo>
                  <a:cubicBezTo>
                    <a:pt x="426263" y="14002"/>
                    <a:pt x="427025" y="14002"/>
                    <a:pt x="427882" y="14002"/>
                  </a:cubicBezTo>
                  <a:cubicBezTo>
                    <a:pt x="427215" y="15907"/>
                    <a:pt x="428644" y="16002"/>
                    <a:pt x="430073" y="15811"/>
                  </a:cubicBezTo>
                  <a:cubicBezTo>
                    <a:pt x="430073" y="16573"/>
                    <a:pt x="430073" y="17431"/>
                    <a:pt x="429977" y="18097"/>
                  </a:cubicBezTo>
                  <a:cubicBezTo>
                    <a:pt x="427406" y="17716"/>
                    <a:pt x="426453" y="15811"/>
                    <a:pt x="425501" y="13907"/>
                  </a:cubicBezTo>
                  <a:lnTo>
                    <a:pt x="425501" y="13907"/>
                  </a:lnTo>
                  <a:close/>
                  <a:moveTo>
                    <a:pt x="418929" y="8477"/>
                  </a:moveTo>
                  <a:cubicBezTo>
                    <a:pt x="420452" y="8668"/>
                    <a:pt x="421881" y="8858"/>
                    <a:pt x="421595" y="10287"/>
                  </a:cubicBezTo>
                  <a:cubicBezTo>
                    <a:pt x="420643" y="10192"/>
                    <a:pt x="420357" y="11049"/>
                    <a:pt x="419310" y="10763"/>
                  </a:cubicBezTo>
                  <a:cubicBezTo>
                    <a:pt x="418929" y="10287"/>
                    <a:pt x="418833" y="9525"/>
                    <a:pt x="418929" y="8477"/>
                  </a:cubicBezTo>
                  <a:lnTo>
                    <a:pt x="418929" y="8477"/>
                  </a:lnTo>
                  <a:close/>
                  <a:moveTo>
                    <a:pt x="622097" y="79820"/>
                  </a:moveTo>
                  <a:cubicBezTo>
                    <a:pt x="622478" y="82391"/>
                    <a:pt x="627240" y="80677"/>
                    <a:pt x="629431" y="81248"/>
                  </a:cubicBezTo>
                  <a:cubicBezTo>
                    <a:pt x="630765" y="83249"/>
                    <a:pt x="632098" y="85344"/>
                    <a:pt x="634480" y="86677"/>
                  </a:cubicBezTo>
                  <a:cubicBezTo>
                    <a:pt x="634194" y="90011"/>
                    <a:pt x="633908" y="93440"/>
                    <a:pt x="633813" y="96774"/>
                  </a:cubicBezTo>
                  <a:cubicBezTo>
                    <a:pt x="635718" y="97727"/>
                    <a:pt x="636289" y="99632"/>
                    <a:pt x="638289" y="100489"/>
                  </a:cubicBezTo>
                  <a:cubicBezTo>
                    <a:pt x="638289" y="102013"/>
                    <a:pt x="636956" y="101918"/>
                    <a:pt x="635908" y="102013"/>
                  </a:cubicBezTo>
                  <a:cubicBezTo>
                    <a:pt x="634574" y="108299"/>
                    <a:pt x="637242" y="111062"/>
                    <a:pt x="640480" y="113157"/>
                  </a:cubicBezTo>
                  <a:cubicBezTo>
                    <a:pt x="640480" y="115062"/>
                    <a:pt x="639432" y="116015"/>
                    <a:pt x="639718" y="118301"/>
                  </a:cubicBezTo>
                  <a:cubicBezTo>
                    <a:pt x="640290" y="119825"/>
                    <a:pt x="642671" y="119634"/>
                    <a:pt x="642956" y="121349"/>
                  </a:cubicBezTo>
                  <a:cubicBezTo>
                    <a:pt x="642576" y="122873"/>
                    <a:pt x="640575" y="122587"/>
                    <a:pt x="640099" y="124016"/>
                  </a:cubicBezTo>
                  <a:cubicBezTo>
                    <a:pt x="640194" y="127540"/>
                    <a:pt x="643338" y="128397"/>
                    <a:pt x="644861" y="130397"/>
                  </a:cubicBezTo>
                  <a:cubicBezTo>
                    <a:pt x="642862" y="135827"/>
                    <a:pt x="635718" y="135541"/>
                    <a:pt x="635718" y="143066"/>
                  </a:cubicBezTo>
                  <a:cubicBezTo>
                    <a:pt x="637051" y="142780"/>
                    <a:pt x="636099" y="139827"/>
                    <a:pt x="638099" y="140303"/>
                  </a:cubicBezTo>
                  <a:cubicBezTo>
                    <a:pt x="639908" y="141161"/>
                    <a:pt x="639718" y="148209"/>
                    <a:pt x="637813" y="148876"/>
                  </a:cubicBezTo>
                  <a:cubicBezTo>
                    <a:pt x="635623" y="148590"/>
                    <a:pt x="637051" y="145161"/>
                    <a:pt x="636194" y="143732"/>
                  </a:cubicBezTo>
                  <a:cubicBezTo>
                    <a:pt x="633527" y="146685"/>
                    <a:pt x="638956" y="151733"/>
                    <a:pt x="635241" y="153924"/>
                  </a:cubicBezTo>
                  <a:cubicBezTo>
                    <a:pt x="633051" y="154305"/>
                    <a:pt x="634574" y="151638"/>
                    <a:pt x="634289" y="150400"/>
                  </a:cubicBezTo>
                  <a:cubicBezTo>
                    <a:pt x="631241" y="151067"/>
                    <a:pt x="633051" y="159258"/>
                    <a:pt x="636194" y="159639"/>
                  </a:cubicBezTo>
                  <a:cubicBezTo>
                    <a:pt x="634860" y="162306"/>
                    <a:pt x="632384" y="159449"/>
                    <a:pt x="630383" y="159353"/>
                  </a:cubicBezTo>
                  <a:cubicBezTo>
                    <a:pt x="630193" y="161163"/>
                    <a:pt x="633241" y="160592"/>
                    <a:pt x="631527" y="162211"/>
                  </a:cubicBezTo>
                  <a:cubicBezTo>
                    <a:pt x="629907" y="163544"/>
                    <a:pt x="628002" y="161830"/>
                    <a:pt x="625907" y="161925"/>
                  </a:cubicBezTo>
                  <a:cubicBezTo>
                    <a:pt x="625145" y="163354"/>
                    <a:pt x="626193" y="169164"/>
                    <a:pt x="624764" y="171545"/>
                  </a:cubicBezTo>
                  <a:cubicBezTo>
                    <a:pt x="625907" y="172498"/>
                    <a:pt x="628574" y="169831"/>
                    <a:pt x="629336" y="172784"/>
                  </a:cubicBezTo>
                  <a:cubicBezTo>
                    <a:pt x="628574" y="175451"/>
                    <a:pt x="624478" y="174212"/>
                    <a:pt x="623145" y="173165"/>
                  </a:cubicBezTo>
                  <a:cubicBezTo>
                    <a:pt x="627431" y="177737"/>
                    <a:pt x="618668" y="174212"/>
                    <a:pt x="618287" y="178689"/>
                  </a:cubicBezTo>
                  <a:cubicBezTo>
                    <a:pt x="618668" y="180213"/>
                    <a:pt x="621716" y="179451"/>
                    <a:pt x="622763" y="180594"/>
                  </a:cubicBezTo>
                  <a:cubicBezTo>
                    <a:pt x="621430" y="181832"/>
                    <a:pt x="617334" y="180689"/>
                    <a:pt x="615906" y="180308"/>
                  </a:cubicBezTo>
                  <a:cubicBezTo>
                    <a:pt x="614572" y="184690"/>
                    <a:pt x="615810" y="188690"/>
                    <a:pt x="613715" y="192691"/>
                  </a:cubicBezTo>
                  <a:cubicBezTo>
                    <a:pt x="612381" y="192500"/>
                    <a:pt x="610953" y="192500"/>
                    <a:pt x="609714" y="192500"/>
                  </a:cubicBezTo>
                  <a:cubicBezTo>
                    <a:pt x="608286" y="194310"/>
                    <a:pt x="609143" y="197739"/>
                    <a:pt x="609333" y="199835"/>
                  </a:cubicBezTo>
                  <a:cubicBezTo>
                    <a:pt x="606761" y="201740"/>
                    <a:pt x="606095" y="205359"/>
                    <a:pt x="605523" y="209360"/>
                  </a:cubicBezTo>
                  <a:cubicBezTo>
                    <a:pt x="603428" y="208883"/>
                    <a:pt x="601904" y="209264"/>
                    <a:pt x="601047" y="210217"/>
                  </a:cubicBezTo>
                  <a:cubicBezTo>
                    <a:pt x="600951" y="215837"/>
                    <a:pt x="604952" y="217742"/>
                    <a:pt x="603618" y="224504"/>
                  </a:cubicBezTo>
                  <a:cubicBezTo>
                    <a:pt x="601237" y="224409"/>
                    <a:pt x="601047" y="226695"/>
                    <a:pt x="601142" y="229553"/>
                  </a:cubicBezTo>
                  <a:cubicBezTo>
                    <a:pt x="596665" y="228124"/>
                    <a:pt x="600094" y="235363"/>
                    <a:pt x="596380" y="235077"/>
                  </a:cubicBezTo>
                  <a:cubicBezTo>
                    <a:pt x="596665" y="239649"/>
                    <a:pt x="595331" y="244697"/>
                    <a:pt x="591426" y="242697"/>
                  </a:cubicBezTo>
                  <a:cubicBezTo>
                    <a:pt x="591426" y="243935"/>
                    <a:pt x="590474" y="244316"/>
                    <a:pt x="590664" y="246031"/>
                  </a:cubicBezTo>
                  <a:cubicBezTo>
                    <a:pt x="590188" y="245650"/>
                    <a:pt x="589521" y="245364"/>
                    <a:pt x="588474" y="245459"/>
                  </a:cubicBezTo>
                  <a:cubicBezTo>
                    <a:pt x="588854" y="248031"/>
                    <a:pt x="586949" y="252508"/>
                    <a:pt x="589236" y="253365"/>
                  </a:cubicBezTo>
                  <a:cubicBezTo>
                    <a:pt x="592093" y="252508"/>
                    <a:pt x="588569" y="248412"/>
                    <a:pt x="590664" y="246602"/>
                  </a:cubicBezTo>
                  <a:cubicBezTo>
                    <a:pt x="594951" y="248888"/>
                    <a:pt x="592474" y="255842"/>
                    <a:pt x="592760" y="260414"/>
                  </a:cubicBezTo>
                  <a:cubicBezTo>
                    <a:pt x="589236" y="260223"/>
                    <a:pt x="593331" y="256318"/>
                    <a:pt x="591426" y="254603"/>
                  </a:cubicBezTo>
                  <a:cubicBezTo>
                    <a:pt x="588950" y="260985"/>
                    <a:pt x="592189" y="270224"/>
                    <a:pt x="587616" y="274320"/>
                  </a:cubicBezTo>
                  <a:cubicBezTo>
                    <a:pt x="585902" y="274225"/>
                    <a:pt x="584187" y="274130"/>
                    <a:pt x="582473" y="274034"/>
                  </a:cubicBezTo>
                  <a:cubicBezTo>
                    <a:pt x="579806" y="276225"/>
                    <a:pt x="582664" y="280988"/>
                    <a:pt x="585045" y="282131"/>
                  </a:cubicBezTo>
                  <a:cubicBezTo>
                    <a:pt x="585426" y="283940"/>
                    <a:pt x="583425" y="287941"/>
                    <a:pt x="586473" y="287369"/>
                  </a:cubicBezTo>
                  <a:cubicBezTo>
                    <a:pt x="584187" y="289084"/>
                    <a:pt x="585616" y="291751"/>
                    <a:pt x="583902" y="293465"/>
                  </a:cubicBezTo>
                  <a:cubicBezTo>
                    <a:pt x="582473" y="293084"/>
                    <a:pt x="580472" y="293275"/>
                    <a:pt x="580568" y="291560"/>
                  </a:cubicBezTo>
                  <a:cubicBezTo>
                    <a:pt x="579234" y="292989"/>
                    <a:pt x="579615" y="296990"/>
                    <a:pt x="576758" y="298228"/>
                  </a:cubicBezTo>
                  <a:cubicBezTo>
                    <a:pt x="576758" y="299847"/>
                    <a:pt x="576663" y="301562"/>
                    <a:pt x="576472" y="303371"/>
                  </a:cubicBezTo>
                  <a:cubicBezTo>
                    <a:pt x="577234" y="304133"/>
                    <a:pt x="578568" y="304229"/>
                    <a:pt x="579329" y="305181"/>
                  </a:cubicBezTo>
                  <a:cubicBezTo>
                    <a:pt x="579425" y="308896"/>
                    <a:pt x="578949" y="311944"/>
                    <a:pt x="577139" y="313658"/>
                  </a:cubicBezTo>
                  <a:cubicBezTo>
                    <a:pt x="575424" y="314516"/>
                    <a:pt x="571329" y="313182"/>
                    <a:pt x="571329" y="316230"/>
                  </a:cubicBezTo>
                  <a:cubicBezTo>
                    <a:pt x="570852" y="318707"/>
                    <a:pt x="573139" y="318611"/>
                    <a:pt x="574091" y="319754"/>
                  </a:cubicBezTo>
                  <a:cubicBezTo>
                    <a:pt x="572853" y="323279"/>
                    <a:pt x="574472" y="323564"/>
                    <a:pt x="575424" y="326136"/>
                  </a:cubicBezTo>
                  <a:cubicBezTo>
                    <a:pt x="573329" y="326422"/>
                    <a:pt x="572662" y="325279"/>
                    <a:pt x="570947" y="325279"/>
                  </a:cubicBezTo>
                  <a:cubicBezTo>
                    <a:pt x="566280" y="327374"/>
                    <a:pt x="569328" y="337661"/>
                    <a:pt x="567995" y="341567"/>
                  </a:cubicBezTo>
                  <a:cubicBezTo>
                    <a:pt x="570090" y="343091"/>
                    <a:pt x="570852" y="341376"/>
                    <a:pt x="572090" y="340138"/>
                  </a:cubicBezTo>
                  <a:cubicBezTo>
                    <a:pt x="576377" y="339376"/>
                    <a:pt x="578949" y="341186"/>
                    <a:pt x="582282" y="340614"/>
                  </a:cubicBezTo>
                  <a:cubicBezTo>
                    <a:pt x="584092" y="338614"/>
                    <a:pt x="584568" y="335090"/>
                    <a:pt x="586569" y="333375"/>
                  </a:cubicBezTo>
                  <a:cubicBezTo>
                    <a:pt x="592855" y="334423"/>
                    <a:pt x="594855" y="333756"/>
                    <a:pt x="598094" y="331089"/>
                  </a:cubicBezTo>
                  <a:cubicBezTo>
                    <a:pt x="600571" y="331756"/>
                    <a:pt x="600856" y="334613"/>
                    <a:pt x="602380" y="336328"/>
                  </a:cubicBezTo>
                  <a:cubicBezTo>
                    <a:pt x="604762" y="336614"/>
                    <a:pt x="604095" y="333566"/>
                    <a:pt x="605428" y="332613"/>
                  </a:cubicBezTo>
                  <a:cubicBezTo>
                    <a:pt x="609714" y="331946"/>
                    <a:pt x="611429" y="333566"/>
                    <a:pt x="613334" y="335185"/>
                  </a:cubicBezTo>
                  <a:cubicBezTo>
                    <a:pt x="616096" y="334328"/>
                    <a:pt x="613238" y="332232"/>
                    <a:pt x="613524" y="330137"/>
                  </a:cubicBezTo>
                  <a:cubicBezTo>
                    <a:pt x="618668" y="330803"/>
                    <a:pt x="619811" y="326708"/>
                    <a:pt x="626098" y="327374"/>
                  </a:cubicBezTo>
                  <a:cubicBezTo>
                    <a:pt x="625907" y="326612"/>
                    <a:pt x="624859" y="326136"/>
                    <a:pt x="623906" y="326136"/>
                  </a:cubicBezTo>
                  <a:cubicBezTo>
                    <a:pt x="626002" y="323469"/>
                    <a:pt x="628955" y="326136"/>
                    <a:pt x="629526" y="328136"/>
                  </a:cubicBezTo>
                  <a:cubicBezTo>
                    <a:pt x="633146" y="327470"/>
                    <a:pt x="637622" y="327946"/>
                    <a:pt x="642004" y="328136"/>
                  </a:cubicBezTo>
                  <a:cubicBezTo>
                    <a:pt x="641528" y="331184"/>
                    <a:pt x="643528" y="332042"/>
                    <a:pt x="646386" y="332232"/>
                  </a:cubicBezTo>
                  <a:cubicBezTo>
                    <a:pt x="648481" y="331565"/>
                    <a:pt x="648005" y="330422"/>
                    <a:pt x="647719" y="328232"/>
                  </a:cubicBezTo>
                  <a:cubicBezTo>
                    <a:pt x="650577" y="328517"/>
                    <a:pt x="653434" y="328517"/>
                    <a:pt x="656292" y="328708"/>
                  </a:cubicBezTo>
                  <a:cubicBezTo>
                    <a:pt x="657721" y="328613"/>
                    <a:pt x="655529" y="327660"/>
                    <a:pt x="656387" y="326326"/>
                  </a:cubicBezTo>
                  <a:cubicBezTo>
                    <a:pt x="658482" y="326803"/>
                    <a:pt x="659149" y="325850"/>
                    <a:pt x="661054" y="326041"/>
                  </a:cubicBezTo>
                  <a:cubicBezTo>
                    <a:pt x="661435" y="326708"/>
                    <a:pt x="661626" y="327565"/>
                    <a:pt x="661340" y="328898"/>
                  </a:cubicBezTo>
                  <a:cubicBezTo>
                    <a:pt x="664959" y="328136"/>
                    <a:pt x="670293" y="327089"/>
                    <a:pt x="672770" y="329946"/>
                  </a:cubicBezTo>
                  <a:cubicBezTo>
                    <a:pt x="674103" y="326803"/>
                    <a:pt x="678675" y="327089"/>
                    <a:pt x="680962" y="324803"/>
                  </a:cubicBezTo>
                  <a:cubicBezTo>
                    <a:pt x="684009" y="324803"/>
                    <a:pt x="687057" y="324993"/>
                    <a:pt x="690010" y="325088"/>
                  </a:cubicBezTo>
                  <a:cubicBezTo>
                    <a:pt x="690391" y="326803"/>
                    <a:pt x="689248" y="326612"/>
                    <a:pt x="689343" y="327946"/>
                  </a:cubicBezTo>
                  <a:cubicBezTo>
                    <a:pt x="694296" y="331851"/>
                    <a:pt x="695439" y="322707"/>
                    <a:pt x="703154" y="325755"/>
                  </a:cubicBezTo>
                  <a:cubicBezTo>
                    <a:pt x="702774" y="327660"/>
                    <a:pt x="702202" y="328422"/>
                    <a:pt x="702774" y="330327"/>
                  </a:cubicBezTo>
                  <a:cubicBezTo>
                    <a:pt x="703821" y="330327"/>
                    <a:pt x="704012" y="331089"/>
                    <a:pt x="705060" y="330899"/>
                  </a:cubicBezTo>
                  <a:cubicBezTo>
                    <a:pt x="707060" y="330613"/>
                    <a:pt x="705822" y="326517"/>
                    <a:pt x="707536" y="325946"/>
                  </a:cubicBezTo>
                  <a:cubicBezTo>
                    <a:pt x="714394" y="326326"/>
                    <a:pt x="718013" y="331470"/>
                    <a:pt x="725062" y="330137"/>
                  </a:cubicBezTo>
                  <a:cubicBezTo>
                    <a:pt x="723824" y="334137"/>
                    <a:pt x="727920" y="333185"/>
                    <a:pt x="729824" y="334328"/>
                  </a:cubicBezTo>
                  <a:cubicBezTo>
                    <a:pt x="728205" y="340900"/>
                    <a:pt x="730015" y="347663"/>
                    <a:pt x="736683" y="347758"/>
                  </a:cubicBezTo>
                  <a:cubicBezTo>
                    <a:pt x="738683" y="348806"/>
                    <a:pt x="738778" y="351282"/>
                    <a:pt x="741636" y="351377"/>
                  </a:cubicBezTo>
                  <a:cubicBezTo>
                    <a:pt x="741636" y="352520"/>
                    <a:pt x="741445" y="353378"/>
                    <a:pt x="741540" y="354330"/>
                  </a:cubicBezTo>
                  <a:cubicBezTo>
                    <a:pt x="742493" y="355473"/>
                    <a:pt x="744017" y="355949"/>
                    <a:pt x="746017" y="356235"/>
                  </a:cubicBezTo>
                  <a:cubicBezTo>
                    <a:pt x="746017" y="358045"/>
                    <a:pt x="745827" y="361760"/>
                    <a:pt x="749160" y="362141"/>
                  </a:cubicBezTo>
                  <a:cubicBezTo>
                    <a:pt x="748874" y="367570"/>
                    <a:pt x="753161" y="369189"/>
                    <a:pt x="756113" y="372047"/>
                  </a:cubicBezTo>
                  <a:cubicBezTo>
                    <a:pt x="753923" y="374523"/>
                    <a:pt x="753923" y="376619"/>
                    <a:pt x="753351" y="380048"/>
                  </a:cubicBezTo>
                  <a:cubicBezTo>
                    <a:pt x="752685" y="380429"/>
                    <a:pt x="751827" y="380619"/>
                    <a:pt x="750494" y="380333"/>
                  </a:cubicBezTo>
                  <a:cubicBezTo>
                    <a:pt x="753637" y="387287"/>
                    <a:pt x="748780" y="393287"/>
                    <a:pt x="743540" y="394907"/>
                  </a:cubicBezTo>
                  <a:cubicBezTo>
                    <a:pt x="742779" y="395002"/>
                    <a:pt x="743064" y="396240"/>
                    <a:pt x="742969" y="397193"/>
                  </a:cubicBezTo>
                  <a:cubicBezTo>
                    <a:pt x="741921" y="397288"/>
                    <a:pt x="741254" y="397002"/>
                    <a:pt x="741350" y="396049"/>
                  </a:cubicBezTo>
                  <a:cubicBezTo>
                    <a:pt x="740207" y="398717"/>
                    <a:pt x="738873" y="402812"/>
                    <a:pt x="734206" y="403193"/>
                  </a:cubicBezTo>
                  <a:cubicBezTo>
                    <a:pt x="732968" y="399383"/>
                    <a:pt x="736968" y="401288"/>
                    <a:pt x="737159" y="399193"/>
                  </a:cubicBezTo>
                  <a:cubicBezTo>
                    <a:pt x="733921" y="397002"/>
                    <a:pt x="732206" y="402336"/>
                    <a:pt x="732396" y="404146"/>
                  </a:cubicBezTo>
                  <a:cubicBezTo>
                    <a:pt x="730206" y="405289"/>
                    <a:pt x="730396" y="403384"/>
                    <a:pt x="727824" y="403384"/>
                  </a:cubicBezTo>
                  <a:cubicBezTo>
                    <a:pt x="726491" y="404527"/>
                    <a:pt x="725633" y="406146"/>
                    <a:pt x="724872" y="407861"/>
                  </a:cubicBezTo>
                  <a:cubicBezTo>
                    <a:pt x="720205" y="407194"/>
                    <a:pt x="717728" y="409194"/>
                    <a:pt x="716680" y="412528"/>
                  </a:cubicBezTo>
                  <a:cubicBezTo>
                    <a:pt x="715347" y="412623"/>
                    <a:pt x="714394" y="412242"/>
                    <a:pt x="713822" y="411861"/>
                  </a:cubicBezTo>
                  <a:cubicBezTo>
                    <a:pt x="711536" y="413290"/>
                    <a:pt x="714680" y="414052"/>
                    <a:pt x="713061" y="415862"/>
                  </a:cubicBezTo>
                  <a:cubicBezTo>
                    <a:pt x="710774" y="416243"/>
                    <a:pt x="711441" y="413957"/>
                    <a:pt x="709155" y="414528"/>
                  </a:cubicBezTo>
                  <a:cubicBezTo>
                    <a:pt x="705822" y="417767"/>
                    <a:pt x="698487" y="416719"/>
                    <a:pt x="697249" y="422434"/>
                  </a:cubicBezTo>
                  <a:cubicBezTo>
                    <a:pt x="693534" y="422053"/>
                    <a:pt x="688581" y="422815"/>
                    <a:pt x="687248" y="420338"/>
                  </a:cubicBezTo>
                  <a:cubicBezTo>
                    <a:pt x="685724" y="420624"/>
                    <a:pt x="686200" y="423291"/>
                    <a:pt x="685438" y="424244"/>
                  </a:cubicBezTo>
                  <a:cubicBezTo>
                    <a:pt x="682199" y="424339"/>
                    <a:pt x="677723" y="423005"/>
                    <a:pt x="676199" y="424910"/>
                  </a:cubicBezTo>
                  <a:cubicBezTo>
                    <a:pt x="675818" y="427101"/>
                    <a:pt x="676865" y="427673"/>
                    <a:pt x="676580" y="429482"/>
                  </a:cubicBezTo>
                  <a:cubicBezTo>
                    <a:pt x="679913" y="430244"/>
                    <a:pt x="682199" y="428339"/>
                    <a:pt x="684009" y="430435"/>
                  </a:cubicBezTo>
                  <a:cubicBezTo>
                    <a:pt x="684104" y="432530"/>
                    <a:pt x="681723" y="432149"/>
                    <a:pt x="680485" y="432625"/>
                  </a:cubicBezTo>
                  <a:cubicBezTo>
                    <a:pt x="678294" y="432340"/>
                    <a:pt x="678199" y="430054"/>
                    <a:pt x="676008" y="429673"/>
                  </a:cubicBezTo>
                  <a:cubicBezTo>
                    <a:pt x="672770" y="430340"/>
                    <a:pt x="670103" y="429863"/>
                    <a:pt x="667531" y="428530"/>
                  </a:cubicBezTo>
                  <a:cubicBezTo>
                    <a:pt x="665436" y="429387"/>
                    <a:pt x="667531" y="431292"/>
                    <a:pt x="666197" y="432530"/>
                  </a:cubicBezTo>
                  <a:cubicBezTo>
                    <a:pt x="663816" y="432911"/>
                    <a:pt x="661626" y="433578"/>
                    <a:pt x="660483" y="435197"/>
                  </a:cubicBezTo>
                  <a:cubicBezTo>
                    <a:pt x="656672" y="434721"/>
                    <a:pt x="653434" y="434912"/>
                    <a:pt x="651338" y="436436"/>
                  </a:cubicBezTo>
                  <a:cubicBezTo>
                    <a:pt x="650862" y="438817"/>
                    <a:pt x="653815" y="438722"/>
                    <a:pt x="652863" y="441484"/>
                  </a:cubicBezTo>
                  <a:cubicBezTo>
                    <a:pt x="652196" y="443484"/>
                    <a:pt x="650386" y="444246"/>
                    <a:pt x="649243" y="445865"/>
                  </a:cubicBezTo>
                  <a:cubicBezTo>
                    <a:pt x="646957" y="446056"/>
                    <a:pt x="647814" y="443198"/>
                    <a:pt x="646100" y="443008"/>
                  </a:cubicBezTo>
                  <a:cubicBezTo>
                    <a:pt x="643338" y="445675"/>
                    <a:pt x="639432" y="444056"/>
                    <a:pt x="636765" y="445961"/>
                  </a:cubicBezTo>
                  <a:cubicBezTo>
                    <a:pt x="634765" y="446246"/>
                    <a:pt x="634765" y="444627"/>
                    <a:pt x="633051" y="444627"/>
                  </a:cubicBezTo>
                  <a:cubicBezTo>
                    <a:pt x="630383" y="444246"/>
                    <a:pt x="630574" y="446437"/>
                    <a:pt x="628860" y="446818"/>
                  </a:cubicBezTo>
                  <a:cubicBezTo>
                    <a:pt x="624573" y="446627"/>
                    <a:pt x="620097" y="446437"/>
                    <a:pt x="615906" y="446246"/>
                  </a:cubicBezTo>
                  <a:cubicBezTo>
                    <a:pt x="615430" y="447866"/>
                    <a:pt x="614096" y="448723"/>
                    <a:pt x="612381" y="449009"/>
                  </a:cubicBezTo>
                  <a:cubicBezTo>
                    <a:pt x="611905" y="450914"/>
                    <a:pt x="612572" y="451675"/>
                    <a:pt x="612667" y="452914"/>
                  </a:cubicBezTo>
                  <a:cubicBezTo>
                    <a:pt x="611333" y="454057"/>
                    <a:pt x="607619" y="452533"/>
                    <a:pt x="607904" y="455486"/>
                  </a:cubicBezTo>
                  <a:cubicBezTo>
                    <a:pt x="604856" y="455390"/>
                    <a:pt x="601808" y="455200"/>
                    <a:pt x="598951" y="455105"/>
                  </a:cubicBezTo>
                  <a:cubicBezTo>
                    <a:pt x="598379" y="457581"/>
                    <a:pt x="595427" y="457200"/>
                    <a:pt x="595237" y="460058"/>
                  </a:cubicBezTo>
                  <a:cubicBezTo>
                    <a:pt x="593045" y="459962"/>
                    <a:pt x="591046" y="459867"/>
                    <a:pt x="588950" y="459772"/>
                  </a:cubicBezTo>
                  <a:cubicBezTo>
                    <a:pt x="583330" y="463772"/>
                    <a:pt x="574186" y="463868"/>
                    <a:pt x="568661" y="467963"/>
                  </a:cubicBezTo>
                  <a:cubicBezTo>
                    <a:pt x="562089" y="467487"/>
                    <a:pt x="557613" y="468249"/>
                    <a:pt x="552755" y="468344"/>
                  </a:cubicBezTo>
                  <a:cubicBezTo>
                    <a:pt x="551421" y="469392"/>
                    <a:pt x="553707" y="471488"/>
                    <a:pt x="551993" y="472821"/>
                  </a:cubicBezTo>
                  <a:cubicBezTo>
                    <a:pt x="549040" y="471392"/>
                    <a:pt x="544564" y="472249"/>
                    <a:pt x="542277" y="473583"/>
                  </a:cubicBezTo>
                  <a:cubicBezTo>
                    <a:pt x="542277" y="476631"/>
                    <a:pt x="544087" y="480155"/>
                    <a:pt x="541992" y="482060"/>
                  </a:cubicBezTo>
                  <a:cubicBezTo>
                    <a:pt x="541515" y="484156"/>
                    <a:pt x="543897" y="483965"/>
                    <a:pt x="544564" y="485013"/>
                  </a:cubicBezTo>
                  <a:cubicBezTo>
                    <a:pt x="544182" y="491681"/>
                    <a:pt x="551707" y="495395"/>
                    <a:pt x="553422" y="501968"/>
                  </a:cubicBezTo>
                  <a:cubicBezTo>
                    <a:pt x="557803" y="500063"/>
                    <a:pt x="557422" y="506444"/>
                    <a:pt x="561804" y="506254"/>
                  </a:cubicBezTo>
                  <a:cubicBezTo>
                    <a:pt x="561613" y="509302"/>
                    <a:pt x="558851" y="508254"/>
                    <a:pt x="556660" y="507778"/>
                  </a:cubicBezTo>
                  <a:cubicBezTo>
                    <a:pt x="555231" y="508445"/>
                    <a:pt x="556184" y="511683"/>
                    <a:pt x="555803" y="513493"/>
                  </a:cubicBezTo>
                  <a:cubicBezTo>
                    <a:pt x="556755" y="515303"/>
                    <a:pt x="558756" y="516065"/>
                    <a:pt x="557803" y="519779"/>
                  </a:cubicBezTo>
                  <a:cubicBezTo>
                    <a:pt x="556470" y="521208"/>
                    <a:pt x="554565" y="519017"/>
                    <a:pt x="553803" y="520065"/>
                  </a:cubicBezTo>
                  <a:cubicBezTo>
                    <a:pt x="550945" y="521875"/>
                    <a:pt x="555231" y="528257"/>
                    <a:pt x="550088" y="527876"/>
                  </a:cubicBezTo>
                  <a:cubicBezTo>
                    <a:pt x="549993" y="529114"/>
                    <a:pt x="550945" y="529685"/>
                    <a:pt x="550469" y="531209"/>
                  </a:cubicBezTo>
                  <a:cubicBezTo>
                    <a:pt x="545230" y="533114"/>
                    <a:pt x="537420" y="533972"/>
                    <a:pt x="538181" y="540353"/>
                  </a:cubicBezTo>
                  <a:cubicBezTo>
                    <a:pt x="534467" y="539401"/>
                    <a:pt x="533324" y="543401"/>
                    <a:pt x="528847" y="543401"/>
                  </a:cubicBezTo>
                  <a:cubicBezTo>
                    <a:pt x="527513" y="544544"/>
                    <a:pt x="529323" y="545973"/>
                    <a:pt x="528180" y="546830"/>
                  </a:cubicBezTo>
                  <a:cubicBezTo>
                    <a:pt x="525228" y="545973"/>
                    <a:pt x="526847" y="541115"/>
                    <a:pt x="523322" y="540830"/>
                  </a:cubicBezTo>
                  <a:cubicBezTo>
                    <a:pt x="519894" y="541782"/>
                    <a:pt x="521894" y="545783"/>
                    <a:pt x="520656" y="548164"/>
                  </a:cubicBezTo>
                  <a:cubicBezTo>
                    <a:pt x="521608" y="549212"/>
                    <a:pt x="523513" y="549212"/>
                    <a:pt x="523894" y="550545"/>
                  </a:cubicBezTo>
                  <a:cubicBezTo>
                    <a:pt x="522846" y="552736"/>
                    <a:pt x="520560" y="553498"/>
                    <a:pt x="520274" y="556736"/>
                  </a:cubicBezTo>
                  <a:cubicBezTo>
                    <a:pt x="518560" y="556927"/>
                    <a:pt x="516083" y="555498"/>
                    <a:pt x="513417" y="556832"/>
                  </a:cubicBezTo>
                  <a:cubicBezTo>
                    <a:pt x="513702" y="559118"/>
                    <a:pt x="513702" y="559118"/>
                    <a:pt x="513226" y="561499"/>
                  </a:cubicBezTo>
                  <a:cubicBezTo>
                    <a:pt x="509702" y="561404"/>
                    <a:pt x="508368" y="557594"/>
                    <a:pt x="504749" y="559403"/>
                  </a:cubicBezTo>
                  <a:cubicBezTo>
                    <a:pt x="503225" y="560165"/>
                    <a:pt x="500748" y="562451"/>
                    <a:pt x="498843" y="564261"/>
                  </a:cubicBezTo>
                  <a:cubicBezTo>
                    <a:pt x="495414" y="567309"/>
                    <a:pt x="491985" y="571310"/>
                    <a:pt x="489985" y="573405"/>
                  </a:cubicBezTo>
                  <a:cubicBezTo>
                    <a:pt x="492366" y="578358"/>
                    <a:pt x="487508" y="581597"/>
                    <a:pt x="488270" y="586454"/>
                  </a:cubicBezTo>
                  <a:cubicBezTo>
                    <a:pt x="485985" y="587026"/>
                    <a:pt x="487032" y="584740"/>
                    <a:pt x="485508" y="584645"/>
                  </a:cubicBezTo>
                  <a:cubicBezTo>
                    <a:pt x="480746" y="585597"/>
                    <a:pt x="483984" y="589121"/>
                    <a:pt x="483318" y="593598"/>
                  </a:cubicBezTo>
                  <a:cubicBezTo>
                    <a:pt x="482080" y="594836"/>
                    <a:pt x="481794" y="593312"/>
                    <a:pt x="479984" y="593503"/>
                  </a:cubicBezTo>
                  <a:cubicBezTo>
                    <a:pt x="480174" y="595408"/>
                    <a:pt x="481603" y="596265"/>
                    <a:pt x="481984" y="598170"/>
                  </a:cubicBezTo>
                  <a:cubicBezTo>
                    <a:pt x="484365" y="597789"/>
                    <a:pt x="485032" y="597694"/>
                    <a:pt x="486556" y="599027"/>
                  </a:cubicBezTo>
                  <a:cubicBezTo>
                    <a:pt x="486080" y="601789"/>
                    <a:pt x="483889" y="600647"/>
                    <a:pt x="481413" y="600456"/>
                  </a:cubicBezTo>
                  <a:cubicBezTo>
                    <a:pt x="479127" y="600742"/>
                    <a:pt x="478936" y="602933"/>
                    <a:pt x="476746" y="603123"/>
                  </a:cubicBezTo>
                  <a:cubicBezTo>
                    <a:pt x="474364" y="603123"/>
                    <a:pt x="474269" y="600837"/>
                    <a:pt x="474650" y="598456"/>
                  </a:cubicBezTo>
                  <a:cubicBezTo>
                    <a:pt x="475507" y="597408"/>
                    <a:pt x="478555" y="598837"/>
                    <a:pt x="478650" y="596932"/>
                  </a:cubicBezTo>
                  <a:cubicBezTo>
                    <a:pt x="476650" y="595884"/>
                    <a:pt x="474936" y="595694"/>
                    <a:pt x="473221" y="593408"/>
                  </a:cubicBezTo>
                  <a:cubicBezTo>
                    <a:pt x="470745" y="595598"/>
                    <a:pt x="475412" y="605409"/>
                    <a:pt x="472555" y="608076"/>
                  </a:cubicBezTo>
                  <a:cubicBezTo>
                    <a:pt x="470459" y="608648"/>
                    <a:pt x="471792" y="605790"/>
                    <a:pt x="471506" y="604552"/>
                  </a:cubicBezTo>
                  <a:cubicBezTo>
                    <a:pt x="468173" y="604457"/>
                    <a:pt x="470268" y="608267"/>
                    <a:pt x="471316" y="609124"/>
                  </a:cubicBezTo>
                  <a:cubicBezTo>
                    <a:pt x="470459" y="612458"/>
                    <a:pt x="472649" y="613029"/>
                    <a:pt x="472745" y="615315"/>
                  </a:cubicBezTo>
                  <a:cubicBezTo>
                    <a:pt x="471506" y="615887"/>
                    <a:pt x="469887" y="616172"/>
                    <a:pt x="470459" y="618649"/>
                  </a:cubicBezTo>
                  <a:cubicBezTo>
                    <a:pt x="473888" y="619316"/>
                    <a:pt x="478460" y="623126"/>
                    <a:pt x="479127" y="628174"/>
                  </a:cubicBezTo>
                  <a:cubicBezTo>
                    <a:pt x="479603" y="629793"/>
                    <a:pt x="480174" y="626745"/>
                    <a:pt x="481984" y="627793"/>
                  </a:cubicBezTo>
                  <a:cubicBezTo>
                    <a:pt x="484175" y="628936"/>
                    <a:pt x="482746" y="633127"/>
                    <a:pt x="484461" y="634651"/>
                  </a:cubicBezTo>
                  <a:cubicBezTo>
                    <a:pt x="489890" y="633222"/>
                    <a:pt x="497700" y="633698"/>
                    <a:pt x="500177" y="637604"/>
                  </a:cubicBezTo>
                  <a:cubicBezTo>
                    <a:pt x="507035" y="638651"/>
                    <a:pt x="509035" y="634175"/>
                    <a:pt x="512940" y="632079"/>
                  </a:cubicBezTo>
                  <a:cubicBezTo>
                    <a:pt x="514940" y="634175"/>
                    <a:pt x="513036" y="635508"/>
                    <a:pt x="511607" y="637032"/>
                  </a:cubicBezTo>
                  <a:cubicBezTo>
                    <a:pt x="512940" y="638556"/>
                    <a:pt x="514369" y="636651"/>
                    <a:pt x="516655" y="637318"/>
                  </a:cubicBezTo>
                  <a:cubicBezTo>
                    <a:pt x="519417" y="640366"/>
                    <a:pt x="529323" y="643890"/>
                    <a:pt x="530943" y="637413"/>
                  </a:cubicBezTo>
                  <a:cubicBezTo>
                    <a:pt x="536086" y="636842"/>
                    <a:pt x="539324" y="639889"/>
                    <a:pt x="542754" y="637889"/>
                  </a:cubicBezTo>
                  <a:cubicBezTo>
                    <a:pt x="544087" y="639985"/>
                    <a:pt x="546373" y="641223"/>
                    <a:pt x="548755" y="642176"/>
                  </a:cubicBezTo>
                  <a:cubicBezTo>
                    <a:pt x="548564" y="643414"/>
                    <a:pt x="546373" y="642176"/>
                    <a:pt x="546468" y="643700"/>
                  </a:cubicBezTo>
                  <a:cubicBezTo>
                    <a:pt x="547230" y="646557"/>
                    <a:pt x="549707" y="647795"/>
                    <a:pt x="551326" y="649700"/>
                  </a:cubicBezTo>
                  <a:cubicBezTo>
                    <a:pt x="553326" y="650081"/>
                    <a:pt x="552374" y="647224"/>
                    <a:pt x="554660" y="648272"/>
                  </a:cubicBezTo>
                  <a:cubicBezTo>
                    <a:pt x="555517" y="650653"/>
                    <a:pt x="556470" y="652844"/>
                    <a:pt x="558374" y="654082"/>
                  </a:cubicBezTo>
                  <a:cubicBezTo>
                    <a:pt x="557231" y="656558"/>
                    <a:pt x="550945" y="653415"/>
                    <a:pt x="550850" y="657130"/>
                  </a:cubicBezTo>
                  <a:cubicBezTo>
                    <a:pt x="553231" y="657035"/>
                    <a:pt x="553803" y="660749"/>
                    <a:pt x="555803" y="662464"/>
                  </a:cubicBezTo>
                  <a:cubicBezTo>
                    <a:pt x="556374" y="664464"/>
                    <a:pt x="553517" y="663797"/>
                    <a:pt x="552755" y="665702"/>
                  </a:cubicBezTo>
                  <a:cubicBezTo>
                    <a:pt x="551326" y="669227"/>
                    <a:pt x="552469" y="674180"/>
                    <a:pt x="555136" y="675513"/>
                  </a:cubicBezTo>
                  <a:cubicBezTo>
                    <a:pt x="552564" y="682085"/>
                    <a:pt x="558756" y="684657"/>
                    <a:pt x="564852" y="684943"/>
                  </a:cubicBezTo>
                  <a:cubicBezTo>
                    <a:pt x="565042" y="687038"/>
                    <a:pt x="563518" y="688372"/>
                    <a:pt x="563614" y="691325"/>
                  </a:cubicBezTo>
                  <a:cubicBezTo>
                    <a:pt x="559708" y="688658"/>
                    <a:pt x="560375" y="694563"/>
                    <a:pt x="556088" y="693230"/>
                  </a:cubicBezTo>
                  <a:cubicBezTo>
                    <a:pt x="556755" y="688658"/>
                    <a:pt x="553993" y="687419"/>
                    <a:pt x="551802" y="685610"/>
                  </a:cubicBezTo>
                  <a:cubicBezTo>
                    <a:pt x="549993" y="686181"/>
                    <a:pt x="549516" y="688181"/>
                    <a:pt x="547230" y="688277"/>
                  </a:cubicBezTo>
                  <a:cubicBezTo>
                    <a:pt x="546754" y="690658"/>
                    <a:pt x="547421" y="692182"/>
                    <a:pt x="548088" y="693420"/>
                  </a:cubicBezTo>
                  <a:cubicBezTo>
                    <a:pt x="549802" y="693992"/>
                    <a:pt x="550278" y="692944"/>
                    <a:pt x="551517" y="692944"/>
                  </a:cubicBezTo>
                  <a:cubicBezTo>
                    <a:pt x="552755" y="695325"/>
                    <a:pt x="551040" y="696754"/>
                    <a:pt x="551136" y="699802"/>
                  </a:cubicBezTo>
                  <a:cubicBezTo>
                    <a:pt x="553803" y="702088"/>
                    <a:pt x="554279" y="706374"/>
                    <a:pt x="553517" y="711899"/>
                  </a:cubicBezTo>
                  <a:cubicBezTo>
                    <a:pt x="547802" y="713042"/>
                    <a:pt x="545706" y="711137"/>
                    <a:pt x="542277" y="708946"/>
                  </a:cubicBezTo>
                  <a:cubicBezTo>
                    <a:pt x="538944" y="709232"/>
                    <a:pt x="539515" y="713518"/>
                    <a:pt x="537515" y="715042"/>
                  </a:cubicBezTo>
                  <a:cubicBezTo>
                    <a:pt x="535229" y="714470"/>
                    <a:pt x="533705" y="713994"/>
                    <a:pt x="533896" y="717328"/>
                  </a:cubicBezTo>
                  <a:cubicBezTo>
                    <a:pt x="537610" y="717899"/>
                    <a:pt x="537610" y="714375"/>
                    <a:pt x="540373" y="714089"/>
                  </a:cubicBezTo>
                  <a:cubicBezTo>
                    <a:pt x="543611" y="714566"/>
                    <a:pt x="546659" y="715328"/>
                    <a:pt x="546468" y="718947"/>
                  </a:cubicBezTo>
                  <a:cubicBezTo>
                    <a:pt x="543706" y="720281"/>
                    <a:pt x="543421" y="717137"/>
                    <a:pt x="541515" y="716471"/>
                  </a:cubicBezTo>
                  <a:cubicBezTo>
                    <a:pt x="538658" y="716661"/>
                    <a:pt x="538563" y="720090"/>
                    <a:pt x="536086" y="720757"/>
                  </a:cubicBezTo>
                  <a:cubicBezTo>
                    <a:pt x="531895" y="719423"/>
                    <a:pt x="529419" y="720471"/>
                    <a:pt x="526466" y="721995"/>
                  </a:cubicBezTo>
                  <a:cubicBezTo>
                    <a:pt x="523894" y="720662"/>
                    <a:pt x="522656" y="718471"/>
                    <a:pt x="519131" y="718280"/>
                  </a:cubicBezTo>
                  <a:cubicBezTo>
                    <a:pt x="516655" y="718661"/>
                    <a:pt x="516369" y="723233"/>
                    <a:pt x="512845" y="720757"/>
                  </a:cubicBezTo>
                  <a:cubicBezTo>
                    <a:pt x="511131" y="722281"/>
                    <a:pt x="514179" y="721709"/>
                    <a:pt x="513797" y="723614"/>
                  </a:cubicBezTo>
                  <a:cubicBezTo>
                    <a:pt x="511321" y="725138"/>
                    <a:pt x="509416" y="722757"/>
                    <a:pt x="507606" y="726091"/>
                  </a:cubicBezTo>
                  <a:cubicBezTo>
                    <a:pt x="502558" y="725805"/>
                    <a:pt x="494462" y="722757"/>
                    <a:pt x="490462" y="725996"/>
                  </a:cubicBezTo>
                  <a:cubicBezTo>
                    <a:pt x="493604" y="727329"/>
                    <a:pt x="499320" y="726567"/>
                    <a:pt x="503415" y="727139"/>
                  </a:cubicBezTo>
                  <a:cubicBezTo>
                    <a:pt x="503415" y="728853"/>
                    <a:pt x="503320" y="730568"/>
                    <a:pt x="503320" y="732187"/>
                  </a:cubicBezTo>
                  <a:cubicBezTo>
                    <a:pt x="500558" y="731901"/>
                    <a:pt x="497700" y="732187"/>
                    <a:pt x="496367" y="734759"/>
                  </a:cubicBezTo>
                  <a:cubicBezTo>
                    <a:pt x="493414" y="734282"/>
                    <a:pt x="493604" y="731044"/>
                    <a:pt x="490842" y="730568"/>
                  </a:cubicBezTo>
                  <a:cubicBezTo>
                    <a:pt x="490366" y="730472"/>
                    <a:pt x="490271" y="730949"/>
                    <a:pt x="489699" y="730949"/>
                  </a:cubicBezTo>
                  <a:cubicBezTo>
                    <a:pt x="488461" y="731806"/>
                    <a:pt x="489413" y="734949"/>
                    <a:pt x="488366" y="736092"/>
                  </a:cubicBezTo>
                  <a:cubicBezTo>
                    <a:pt x="487032" y="735902"/>
                    <a:pt x="486747" y="735044"/>
                    <a:pt x="485032" y="735330"/>
                  </a:cubicBezTo>
                  <a:cubicBezTo>
                    <a:pt x="482936" y="736949"/>
                    <a:pt x="484270" y="739807"/>
                    <a:pt x="483984" y="742760"/>
                  </a:cubicBezTo>
                  <a:cubicBezTo>
                    <a:pt x="488461" y="742283"/>
                    <a:pt x="490938" y="743998"/>
                    <a:pt x="490652" y="746951"/>
                  </a:cubicBezTo>
                  <a:cubicBezTo>
                    <a:pt x="490652" y="747712"/>
                    <a:pt x="486461" y="751999"/>
                    <a:pt x="485508" y="748951"/>
                  </a:cubicBezTo>
                  <a:cubicBezTo>
                    <a:pt x="480460" y="752189"/>
                    <a:pt x="487127" y="755809"/>
                    <a:pt x="488366" y="758285"/>
                  </a:cubicBezTo>
                  <a:cubicBezTo>
                    <a:pt x="486747" y="760762"/>
                    <a:pt x="487985" y="764572"/>
                    <a:pt x="488556" y="766858"/>
                  </a:cubicBezTo>
                  <a:cubicBezTo>
                    <a:pt x="484461" y="765524"/>
                    <a:pt x="485508" y="769620"/>
                    <a:pt x="482746" y="769906"/>
                  </a:cubicBezTo>
                  <a:cubicBezTo>
                    <a:pt x="481031" y="781526"/>
                    <a:pt x="482556" y="795147"/>
                    <a:pt x="478841" y="805053"/>
                  </a:cubicBezTo>
                  <a:cubicBezTo>
                    <a:pt x="479031" y="806577"/>
                    <a:pt x="481222" y="806196"/>
                    <a:pt x="481603" y="807434"/>
                  </a:cubicBezTo>
                  <a:cubicBezTo>
                    <a:pt x="481794" y="809911"/>
                    <a:pt x="480365" y="810482"/>
                    <a:pt x="479698" y="811816"/>
                  </a:cubicBezTo>
                  <a:cubicBezTo>
                    <a:pt x="477698" y="812197"/>
                    <a:pt x="477507" y="810959"/>
                    <a:pt x="475697" y="810959"/>
                  </a:cubicBezTo>
                  <a:cubicBezTo>
                    <a:pt x="473888" y="812102"/>
                    <a:pt x="475602" y="815340"/>
                    <a:pt x="472649" y="816102"/>
                  </a:cubicBezTo>
                  <a:cubicBezTo>
                    <a:pt x="472078" y="819912"/>
                    <a:pt x="473031" y="822293"/>
                    <a:pt x="472745" y="825722"/>
                  </a:cubicBezTo>
                  <a:cubicBezTo>
                    <a:pt x="471221" y="827056"/>
                    <a:pt x="471697" y="824484"/>
                    <a:pt x="469411" y="825056"/>
                  </a:cubicBezTo>
                  <a:cubicBezTo>
                    <a:pt x="468649" y="828104"/>
                    <a:pt x="473221" y="831152"/>
                    <a:pt x="469220" y="832485"/>
                  </a:cubicBezTo>
                  <a:cubicBezTo>
                    <a:pt x="466744" y="832771"/>
                    <a:pt x="469792" y="830485"/>
                    <a:pt x="468077" y="829532"/>
                  </a:cubicBezTo>
                  <a:cubicBezTo>
                    <a:pt x="466649" y="830009"/>
                    <a:pt x="465315" y="830961"/>
                    <a:pt x="464553" y="832199"/>
                  </a:cubicBezTo>
                  <a:cubicBezTo>
                    <a:pt x="466839" y="837438"/>
                    <a:pt x="467030" y="841724"/>
                    <a:pt x="466649" y="848868"/>
                  </a:cubicBezTo>
                  <a:cubicBezTo>
                    <a:pt x="463791" y="847154"/>
                    <a:pt x="462553" y="850678"/>
                    <a:pt x="460838" y="851916"/>
                  </a:cubicBezTo>
                  <a:cubicBezTo>
                    <a:pt x="460838" y="853059"/>
                    <a:pt x="462363" y="852678"/>
                    <a:pt x="461791" y="854202"/>
                  </a:cubicBezTo>
                  <a:cubicBezTo>
                    <a:pt x="460743" y="854583"/>
                    <a:pt x="460838" y="853440"/>
                    <a:pt x="460838" y="852487"/>
                  </a:cubicBezTo>
                  <a:cubicBezTo>
                    <a:pt x="459410" y="852011"/>
                    <a:pt x="459695" y="853631"/>
                    <a:pt x="458457" y="853631"/>
                  </a:cubicBezTo>
                  <a:cubicBezTo>
                    <a:pt x="459029" y="856488"/>
                    <a:pt x="461505" y="857726"/>
                    <a:pt x="463982" y="858964"/>
                  </a:cubicBezTo>
                  <a:cubicBezTo>
                    <a:pt x="463410" y="861060"/>
                    <a:pt x="462363" y="863251"/>
                    <a:pt x="459315" y="862679"/>
                  </a:cubicBezTo>
                  <a:cubicBezTo>
                    <a:pt x="457219" y="864394"/>
                    <a:pt x="454838" y="865823"/>
                    <a:pt x="453314" y="868013"/>
                  </a:cubicBezTo>
                  <a:cubicBezTo>
                    <a:pt x="453790" y="877062"/>
                    <a:pt x="452838" y="883825"/>
                    <a:pt x="452647" y="893064"/>
                  </a:cubicBezTo>
                  <a:cubicBezTo>
                    <a:pt x="449790" y="894302"/>
                    <a:pt x="447789" y="896493"/>
                    <a:pt x="447218" y="900303"/>
                  </a:cubicBezTo>
                  <a:cubicBezTo>
                    <a:pt x="446265" y="900112"/>
                    <a:pt x="445313" y="900112"/>
                    <a:pt x="444360" y="900112"/>
                  </a:cubicBezTo>
                  <a:cubicBezTo>
                    <a:pt x="444170" y="895636"/>
                    <a:pt x="448742" y="896398"/>
                    <a:pt x="449790" y="893445"/>
                  </a:cubicBezTo>
                  <a:cubicBezTo>
                    <a:pt x="446837" y="892016"/>
                    <a:pt x="445694" y="897064"/>
                    <a:pt x="442837" y="897636"/>
                  </a:cubicBezTo>
                  <a:cubicBezTo>
                    <a:pt x="443503" y="904970"/>
                    <a:pt x="438074" y="905637"/>
                    <a:pt x="437693" y="911638"/>
                  </a:cubicBezTo>
                  <a:cubicBezTo>
                    <a:pt x="436836" y="914019"/>
                    <a:pt x="440360" y="912495"/>
                    <a:pt x="439789" y="914591"/>
                  </a:cubicBezTo>
                  <a:cubicBezTo>
                    <a:pt x="437883" y="914781"/>
                    <a:pt x="437788" y="913543"/>
                    <a:pt x="435788" y="913733"/>
                  </a:cubicBezTo>
                  <a:cubicBezTo>
                    <a:pt x="434455" y="914876"/>
                    <a:pt x="435026" y="917543"/>
                    <a:pt x="432835" y="918782"/>
                  </a:cubicBezTo>
                  <a:cubicBezTo>
                    <a:pt x="432359" y="921830"/>
                    <a:pt x="433026" y="926306"/>
                    <a:pt x="431692" y="928402"/>
                  </a:cubicBezTo>
                  <a:cubicBezTo>
                    <a:pt x="429882" y="928116"/>
                    <a:pt x="428549" y="927259"/>
                    <a:pt x="426073" y="927545"/>
                  </a:cubicBezTo>
                  <a:cubicBezTo>
                    <a:pt x="420643" y="928687"/>
                    <a:pt x="421310" y="936593"/>
                    <a:pt x="417595" y="939737"/>
                  </a:cubicBezTo>
                  <a:cubicBezTo>
                    <a:pt x="415309" y="940308"/>
                    <a:pt x="413404" y="937641"/>
                    <a:pt x="412356" y="940022"/>
                  </a:cubicBezTo>
                  <a:cubicBezTo>
                    <a:pt x="412452" y="942023"/>
                    <a:pt x="414928" y="938594"/>
                    <a:pt x="415214" y="940784"/>
                  </a:cubicBezTo>
                  <a:cubicBezTo>
                    <a:pt x="414928" y="942880"/>
                    <a:pt x="412737" y="942785"/>
                    <a:pt x="412261" y="944499"/>
                  </a:cubicBezTo>
                  <a:cubicBezTo>
                    <a:pt x="409118" y="943356"/>
                    <a:pt x="402736" y="942689"/>
                    <a:pt x="403022" y="947071"/>
                  </a:cubicBezTo>
                  <a:cubicBezTo>
                    <a:pt x="402545" y="949452"/>
                    <a:pt x="404451" y="949833"/>
                    <a:pt x="405689" y="950595"/>
                  </a:cubicBezTo>
                  <a:cubicBezTo>
                    <a:pt x="403784" y="952310"/>
                    <a:pt x="401022" y="949643"/>
                    <a:pt x="399307" y="950881"/>
                  </a:cubicBezTo>
                  <a:cubicBezTo>
                    <a:pt x="397402" y="953738"/>
                    <a:pt x="394830" y="955929"/>
                    <a:pt x="392258" y="957929"/>
                  </a:cubicBezTo>
                  <a:cubicBezTo>
                    <a:pt x="391021" y="957548"/>
                    <a:pt x="389687" y="957072"/>
                    <a:pt x="387782" y="957262"/>
                  </a:cubicBezTo>
                  <a:cubicBezTo>
                    <a:pt x="386258" y="957167"/>
                    <a:pt x="386830" y="959358"/>
                    <a:pt x="386067" y="959930"/>
                  </a:cubicBezTo>
                  <a:cubicBezTo>
                    <a:pt x="376828" y="962311"/>
                    <a:pt x="363589" y="960025"/>
                    <a:pt x="355111" y="963168"/>
                  </a:cubicBezTo>
                  <a:cubicBezTo>
                    <a:pt x="352635" y="962692"/>
                    <a:pt x="351872" y="960596"/>
                    <a:pt x="349015" y="960501"/>
                  </a:cubicBezTo>
                  <a:cubicBezTo>
                    <a:pt x="346062" y="961073"/>
                    <a:pt x="345586" y="964311"/>
                    <a:pt x="340919" y="963073"/>
                  </a:cubicBezTo>
                  <a:cubicBezTo>
                    <a:pt x="338823" y="963263"/>
                    <a:pt x="339395" y="966502"/>
                    <a:pt x="337871" y="967359"/>
                  </a:cubicBezTo>
                  <a:cubicBezTo>
                    <a:pt x="332251" y="967073"/>
                    <a:pt x="325869" y="966121"/>
                    <a:pt x="323583" y="969550"/>
                  </a:cubicBezTo>
                  <a:cubicBezTo>
                    <a:pt x="320345" y="968216"/>
                    <a:pt x="319012" y="967550"/>
                    <a:pt x="315582" y="969264"/>
                  </a:cubicBezTo>
                  <a:cubicBezTo>
                    <a:pt x="312820" y="969264"/>
                    <a:pt x="311201" y="968121"/>
                    <a:pt x="309391" y="967264"/>
                  </a:cubicBezTo>
                  <a:cubicBezTo>
                    <a:pt x="301009" y="968788"/>
                    <a:pt x="294151" y="964787"/>
                    <a:pt x="285102" y="965454"/>
                  </a:cubicBezTo>
                  <a:cubicBezTo>
                    <a:pt x="282911" y="965645"/>
                    <a:pt x="282531" y="967835"/>
                    <a:pt x="280435" y="968121"/>
                  </a:cubicBezTo>
                  <a:cubicBezTo>
                    <a:pt x="275958" y="966026"/>
                    <a:pt x="271958" y="967454"/>
                    <a:pt x="267957" y="966502"/>
                  </a:cubicBezTo>
                  <a:cubicBezTo>
                    <a:pt x="263766" y="965359"/>
                    <a:pt x="261576" y="961739"/>
                    <a:pt x="255861" y="961358"/>
                  </a:cubicBezTo>
                  <a:cubicBezTo>
                    <a:pt x="254527" y="961358"/>
                    <a:pt x="253956" y="962216"/>
                    <a:pt x="252908" y="962406"/>
                  </a:cubicBezTo>
                  <a:cubicBezTo>
                    <a:pt x="249669" y="962882"/>
                    <a:pt x="246431" y="961454"/>
                    <a:pt x="242716" y="961930"/>
                  </a:cubicBezTo>
                  <a:cubicBezTo>
                    <a:pt x="240716" y="961549"/>
                    <a:pt x="240335" y="959930"/>
                    <a:pt x="238811" y="958977"/>
                  </a:cubicBezTo>
                  <a:cubicBezTo>
                    <a:pt x="233667" y="960025"/>
                    <a:pt x="229572" y="956882"/>
                    <a:pt x="227190" y="953834"/>
                  </a:cubicBezTo>
                  <a:cubicBezTo>
                    <a:pt x="222809" y="955929"/>
                    <a:pt x="211665" y="950881"/>
                    <a:pt x="210522" y="956596"/>
                  </a:cubicBezTo>
                  <a:cubicBezTo>
                    <a:pt x="208807" y="956691"/>
                    <a:pt x="208617" y="955358"/>
                    <a:pt x="206521" y="955834"/>
                  </a:cubicBezTo>
                  <a:cubicBezTo>
                    <a:pt x="206807" y="952214"/>
                    <a:pt x="203187" y="949547"/>
                    <a:pt x="204616" y="946595"/>
                  </a:cubicBezTo>
                  <a:cubicBezTo>
                    <a:pt x="201664" y="944785"/>
                    <a:pt x="195948" y="942308"/>
                    <a:pt x="192139" y="944309"/>
                  </a:cubicBezTo>
                  <a:cubicBezTo>
                    <a:pt x="193186" y="945642"/>
                    <a:pt x="192424" y="948500"/>
                    <a:pt x="192519" y="950500"/>
                  </a:cubicBezTo>
                  <a:cubicBezTo>
                    <a:pt x="190710" y="950690"/>
                    <a:pt x="190710" y="952881"/>
                    <a:pt x="188900" y="953357"/>
                  </a:cubicBezTo>
                  <a:cubicBezTo>
                    <a:pt x="183947" y="951833"/>
                    <a:pt x="181185" y="949643"/>
                    <a:pt x="175470" y="949833"/>
                  </a:cubicBezTo>
                  <a:cubicBezTo>
                    <a:pt x="175184" y="947928"/>
                    <a:pt x="175851" y="946785"/>
                    <a:pt x="176231" y="945356"/>
                  </a:cubicBezTo>
                  <a:cubicBezTo>
                    <a:pt x="171755" y="944404"/>
                    <a:pt x="169754" y="945833"/>
                    <a:pt x="168135" y="947833"/>
                  </a:cubicBezTo>
                  <a:cubicBezTo>
                    <a:pt x="166040" y="948023"/>
                    <a:pt x="165659" y="946690"/>
                    <a:pt x="163564" y="947166"/>
                  </a:cubicBezTo>
                  <a:cubicBezTo>
                    <a:pt x="163564" y="946309"/>
                    <a:pt x="163754" y="945547"/>
                    <a:pt x="163658" y="944880"/>
                  </a:cubicBezTo>
                  <a:cubicBezTo>
                    <a:pt x="159849" y="945261"/>
                    <a:pt x="157848" y="944023"/>
                    <a:pt x="156324" y="942308"/>
                  </a:cubicBezTo>
                  <a:cubicBezTo>
                    <a:pt x="154515" y="942023"/>
                    <a:pt x="154895" y="944118"/>
                    <a:pt x="153848" y="944975"/>
                  </a:cubicBezTo>
                  <a:cubicBezTo>
                    <a:pt x="151086" y="944118"/>
                    <a:pt x="146799" y="944499"/>
                    <a:pt x="145466" y="942308"/>
                  </a:cubicBezTo>
                  <a:cubicBezTo>
                    <a:pt x="143561" y="941832"/>
                    <a:pt x="143085" y="942689"/>
                    <a:pt x="142513" y="943928"/>
                  </a:cubicBezTo>
                  <a:cubicBezTo>
                    <a:pt x="140703" y="943642"/>
                    <a:pt x="140989" y="941261"/>
                    <a:pt x="138798" y="941451"/>
                  </a:cubicBezTo>
                  <a:cubicBezTo>
                    <a:pt x="136417" y="941070"/>
                    <a:pt x="136417" y="943261"/>
                    <a:pt x="135083" y="944118"/>
                  </a:cubicBezTo>
                  <a:cubicBezTo>
                    <a:pt x="132988" y="944404"/>
                    <a:pt x="132321" y="942975"/>
                    <a:pt x="130131" y="943451"/>
                  </a:cubicBezTo>
                  <a:cubicBezTo>
                    <a:pt x="128988" y="940594"/>
                    <a:pt x="126035" y="939546"/>
                    <a:pt x="124130" y="937451"/>
                  </a:cubicBezTo>
                  <a:cubicBezTo>
                    <a:pt x="127273" y="935355"/>
                    <a:pt x="128130" y="941356"/>
                    <a:pt x="131940" y="938879"/>
                  </a:cubicBezTo>
                  <a:cubicBezTo>
                    <a:pt x="134036" y="938403"/>
                    <a:pt x="132321" y="941451"/>
                    <a:pt x="134131" y="941261"/>
                  </a:cubicBezTo>
                  <a:cubicBezTo>
                    <a:pt x="139180" y="941356"/>
                    <a:pt x="141846" y="935927"/>
                    <a:pt x="146799" y="937832"/>
                  </a:cubicBezTo>
                  <a:cubicBezTo>
                    <a:pt x="148228" y="934974"/>
                    <a:pt x="153467" y="936403"/>
                    <a:pt x="156038" y="934879"/>
                  </a:cubicBezTo>
                  <a:cubicBezTo>
                    <a:pt x="158610" y="936403"/>
                    <a:pt x="165849" y="937260"/>
                    <a:pt x="168516" y="935355"/>
                  </a:cubicBezTo>
                  <a:cubicBezTo>
                    <a:pt x="169945" y="936308"/>
                    <a:pt x="170517" y="937927"/>
                    <a:pt x="172326" y="938498"/>
                  </a:cubicBezTo>
                  <a:cubicBezTo>
                    <a:pt x="174898" y="938117"/>
                    <a:pt x="175470" y="935546"/>
                    <a:pt x="177565" y="934688"/>
                  </a:cubicBezTo>
                  <a:cubicBezTo>
                    <a:pt x="179565" y="934784"/>
                    <a:pt x="180518" y="935641"/>
                    <a:pt x="181565" y="936593"/>
                  </a:cubicBezTo>
                  <a:cubicBezTo>
                    <a:pt x="183947" y="935260"/>
                    <a:pt x="187090" y="934784"/>
                    <a:pt x="188995" y="932974"/>
                  </a:cubicBezTo>
                  <a:cubicBezTo>
                    <a:pt x="198139" y="934117"/>
                    <a:pt x="202330" y="932593"/>
                    <a:pt x="207950" y="929259"/>
                  </a:cubicBezTo>
                  <a:cubicBezTo>
                    <a:pt x="210426" y="929450"/>
                    <a:pt x="209855" y="932307"/>
                    <a:pt x="212236" y="932307"/>
                  </a:cubicBezTo>
                  <a:cubicBezTo>
                    <a:pt x="216236" y="931164"/>
                    <a:pt x="218999" y="928592"/>
                    <a:pt x="224999" y="929545"/>
                  </a:cubicBezTo>
                  <a:cubicBezTo>
                    <a:pt x="226428" y="929545"/>
                    <a:pt x="227095" y="928497"/>
                    <a:pt x="227857" y="928021"/>
                  </a:cubicBezTo>
                  <a:cubicBezTo>
                    <a:pt x="229572" y="932402"/>
                    <a:pt x="239382" y="932021"/>
                    <a:pt x="237572" y="926116"/>
                  </a:cubicBezTo>
                  <a:cubicBezTo>
                    <a:pt x="238715" y="926211"/>
                    <a:pt x="239858" y="926306"/>
                    <a:pt x="240906" y="926306"/>
                  </a:cubicBezTo>
                  <a:cubicBezTo>
                    <a:pt x="241287" y="928973"/>
                    <a:pt x="239001" y="928783"/>
                    <a:pt x="237954" y="930116"/>
                  </a:cubicBezTo>
                  <a:cubicBezTo>
                    <a:pt x="237763" y="931736"/>
                    <a:pt x="237477" y="933736"/>
                    <a:pt x="239573" y="933545"/>
                  </a:cubicBezTo>
                  <a:cubicBezTo>
                    <a:pt x="239668" y="935069"/>
                    <a:pt x="237192" y="933926"/>
                    <a:pt x="237763" y="935736"/>
                  </a:cubicBezTo>
                  <a:cubicBezTo>
                    <a:pt x="239287" y="937641"/>
                    <a:pt x="242716" y="937832"/>
                    <a:pt x="244431" y="939451"/>
                  </a:cubicBezTo>
                  <a:cubicBezTo>
                    <a:pt x="247860" y="937165"/>
                    <a:pt x="243097" y="934022"/>
                    <a:pt x="242526" y="931926"/>
                  </a:cubicBezTo>
                  <a:cubicBezTo>
                    <a:pt x="243669" y="929735"/>
                    <a:pt x="243573" y="928878"/>
                    <a:pt x="242812" y="926402"/>
                  </a:cubicBezTo>
                  <a:cubicBezTo>
                    <a:pt x="248240" y="924878"/>
                    <a:pt x="255575" y="925639"/>
                    <a:pt x="261004" y="924306"/>
                  </a:cubicBezTo>
                  <a:cubicBezTo>
                    <a:pt x="262147" y="925163"/>
                    <a:pt x="261956" y="927259"/>
                    <a:pt x="262623" y="928402"/>
                  </a:cubicBezTo>
                  <a:cubicBezTo>
                    <a:pt x="268815" y="928402"/>
                    <a:pt x="268529" y="921544"/>
                    <a:pt x="275958" y="922877"/>
                  </a:cubicBezTo>
                  <a:cubicBezTo>
                    <a:pt x="276721" y="924592"/>
                    <a:pt x="275101" y="926497"/>
                    <a:pt x="276911" y="927926"/>
                  </a:cubicBezTo>
                  <a:cubicBezTo>
                    <a:pt x="280530" y="926973"/>
                    <a:pt x="282245" y="928687"/>
                    <a:pt x="284721" y="930021"/>
                  </a:cubicBezTo>
                  <a:cubicBezTo>
                    <a:pt x="288150" y="930974"/>
                    <a:pt x="289579" y="927640"/>
                    <a:pt x="291580" y="930307"/>
                  </a:cubicBezTo>
                  <a:cubicBezTo>
                    <a:pt x="294437" y="930116"/>
                    <a:pt x="294627" y="926973"/>
                    <a:pt x="296914" y="926021"/>
                  </a:cubicBezTo>
                  <a:cubicBezTo>
                    <a:pt x="299485" y="926973"/>
                    <a:pt x="302438" y="927830"/>
                    <a:pt x="305200" y="928592"/>
                  </a:cubicBezTo>
                  <a:cubicBezTo>
                    <a:pt x="308629" y="926306"/>
                    <a:pt x="311106" y="926687"/>
                    <a:pt x="313868" y="924020"/>
                  </a:cubicBezTo>
                  <a:cubicBezTo>
                    <a:pt x="319583" y="922877"/>
                    <a:pt x="321964" y="927164"/>
                    <a:pt x="325107" y="928497"/>
                  </a:cubicBezTo>
                  <a:cubicBezTo>
                    <a:pt x="326917" y="929259"/>
                    <a:pt x="328346" y="927449"/>
                    <a:pt x="329013" y="929831"/>
                  </a:cubicBezTo>
                  <a:cubicBezTo>
                    <a:pt x="331679" y="929069"/>
                    <a:pt x="332537" y="926497"/>
                    <a:pt x="334347" y="924878"/>
                  </a:cubicBezTo>
                  <a:cubicBezTo>
                    <a:pt x="338442" y="925163"/>
                    <a:pt x="340252" y="923258"/>
                    <a:pt x="342443" y="921830"/>
                  </a:cubicBezTo>
                  <a:cubicBezTo>
                    <a:pt x="352730" y="924306"/>
                    <a:pt x="363493" y="925449"/>
                    <a:pt x="368827" y="918401"/>
                  </a:cubicBezTo>
                  <a:cubicBezTo>
                    <a:pt x="370256" y="918591"/>
                    <a:pt x="370542" y="919544"/>
                    <a:pt x="372256" y="919162"/>
                  </a:cubicBezTo>
                  <a:cubicBezTo>
                    <a:pt x="374828" y="918782"/>
                    <a:pt x="375304" y="916305"/>
                    <a:pt x="377590" y="915448"/>
                  </a:cubicBezTo>
                  <a:cubicBezTo>
                    <a:pt x="380257" y="914972"/>
                    <a:pt x="380924" y="916305"/>
                    <a:pt x="382733" y="916781"/>
                  </a:cubicBezTo>
                  <a:cubicBezTo>
                    <a:pt x="384829" y="916114"/>
                    <a:pt x="386734" y="915257"/>
                    <a:pt x="386830" y="912495"/>
                  </a:cubicBezTo>
                  <a:cubicBezTo>
                    <a:pt x="388734" y="912209"/>
                    <a:pt x="389020" y="913352"/>
                    <a:pt x="390163" y="913638"/>
                  </a:cubicBezTo>
                  <a:cubicBezTo>
                    <a:pt x="394068" y="911828"/>
                    <a:pt x="394830" y="906494"/>
                    <a:pt x="398545" y="904399"/>
                  </a:cubicBezTo>
                  <a:cubicBezTo>
                    <a:pt x="398259" y="897255"/>
                    <a:pt x="404737" y="894683"/>
                    <a:pt x="402165" y="886873"/>
                  </a:cubicBezTo>
                  <a:cubicBezTo>
                    <a:pt x="407879" y="884015"/>
                    <a:pt x="407879" y="871728"/>
                    <a:pt x="407689" y="864394"/>
                  </a:cubicBezTo>
                  <a:cubicBezTo>
                    <a:pt x="407689" y="862108"/>
                    <a:pt x="409880" y="862679"/>
                    <a:pt x="410832" y="861155"/>
                  </a:cubicBezTo>
                  <a:cubicBezTo>
                    <a:pt x="411023" y="860774"/>
                    <a:pt x="410356" y="858774"/>
                    <a:pt x="410832" y="857726"/>
                  </a:cubicBezTo>
                  <a:cubicBezTo>
                    <a:pt x="411023" y="857250"/>
                    <a:pt x="411880" y="857441"/>
                    <a:pt x="412070" y="856679"/>
                  </a:cubicBezTo>
                  <a:cubicBezTo>
                    <a:pt x="412547" y="853726"/>
                    <a:pt x="412070" y="850202"/>
                    <a:pt x="412452" y="847058"/>
                  </a:cubicBezTo>
                  <a:cubicBezTo>
                    <a:pt x="412547" y="846201"/>
                    <a:pt x="413499" y="845725"/>
                    <a:pt x="413690" y="844868"/>
                  </a:cubicBezTo>
                  <a:cubicBezTo>
                    <a:pt x="413880" y="843629"/>
                    <a:pt x="413023" y="842677"/>
                    <a:pt x="413213" y="842010"/>
                  </a:cubicBezTo>
                  <a:cubicBezTo>
                    <a:pt x="414356" y="839248"/>
                    <a:pt x="418452" y="836771"/>
                    <a:pt x="415976" y="831818"/>
                  </a:cubicBezTo>
                  <a:cubicBezTo>
                    <a:pt x="418643" y="828580"/>
                    <a:pt x="416738" y="823341"/>
                    <a:pt x="419405" y="820674"/>
                  </a:cubicBezTo>
                  <a:cubicBezTo>
                    <a:pt x="418262" y="813435"/>
                    <a:pt x="419596" y="804291"/>
                    <a:pt x="423120" y="800386"/>
                  </a:cubicBezTo>
                  <a:cubicBezTo>
                    <a:pt x="421310" y="796766"/>
                    <a:pt x="422262" y="791242"/>
                    <a:pt x="425310" y="789623"/>
                  </a:cubicBezTo>
                  <a:cubicBezTo>
                    <a:pt x="424739" y="785336"/>
                    <a:pt x="425786" y="779526"/>
                    <a:pt x="423024" y="777050"/>
                  </a:cubicBezTo>
                  <a:cubicBezTo>
                    <a:pt x="423024" y="775621"/>
                    <a:pt x="423596" y="774668"/>
                    <a:pt x="424453" y="774383"/>
                  </a:cubicBezTo>
                  <a:cubicBezTo>
                    <a:pt x="421977" y="771811"/>
                    <a:pt x="425024" y="767429"/>
                    <a:pt x="421881" y="764953"/>
                  </a:cubicBezTo>
                  <a:cubicBezTo>
                    <a:pt x="424644" y="762095"/>
                    <a:pt x="422548" y="757523"/>
                    <a:pt x="424072" y="753142"/>
                  </a:cubicBezTo>
                  <a:cubicBezTo>
                    <a:pt x="423596" y="751999"/>
                    <a:pt x="422548" y="751427"/>
                    <a:pt x="420739" y="751332"/>
                  </a:cubicBezTo>
                  <a:cubicBezTo>
                    <a:pt x="420357" y="751427"/>
                    <a:pt x="420167" y="751904"/>
                    <a:pt x="419596" y="751808"/>
                  </a:cubicBezTo>
                  <a:cubicBezTo>
                    <a:pt x="419500" y="755333"/>
                    <a:pt x="416261" y="755237"/>
                    <a:pt x="416452" y="759047"/>
                  </a:cubicBezTo>
                  <a:cubicBezTo>
                    <a:pt x="414642" y="758666"/>
                    <a:pt x="413976" y="757047"/>
                    <a:pt x="413785" y="754952"/>
                  </a:cubicBezTo>
                  <a:cubicBezTo>
                    <a:pt x="406070" y="755047"/>
                    <a:pt x="396355" y="752951"/>
                    <a:pt x="391115" y="755618"/>
                  </a:cubicBezTo>
                  <a:cubicBezTo>
                    <a:pt x="389877" y="756285"/>
                    <a:pt x="391687" y="757714"/>
                    <a:pt x="390163" y="759047"/>
                  </a:cubicBezTo>
                  <a:cubicBezTo>
                    <a:pt x="387401" y="759428"/>
                    <a:pt x="388068" y="756571"/>
                    <a:pt x="386353" y="755904"/>
                  </a:cubicBezTo>
                  <a:cubicBezTo>
                    <a:pt x="382352" y="754761"/>
                    <a:pt x="381876" y="757333"/>
                    <a:pt x="379971" y="758285"/>
                  </a:cubicBezTo>
                  <a:cubicBezTo>
                    <a:pt x="377019" y="758285"/>
                    <a:pt x="375304" y="757237"/>
                    <a:pt x="373875" y="755809"/>
                  </a:cubicBezTo>
                  <a:cubicBezTo>
                    <a:pt x="365970" y="757142"/>
                    <a:pt x="360731" y="754094"/>
                    <a:pt x="352825" y="754856"/>
                  </a:cubicBezTo>
                  <a:cubicBezTo>
                    <a:pt x="351872" y="753713"/>
                    <a:pt x="350539" y="752951"/>
                    <a:pt x="349586" y="751904"/>
                  </a:cubicBezTo>
                  <a:cubicBezTo>
                    <a:pt x="347967" y="752570"/>
                    <a:pt x="345205" y="752189"/>
                    <a:pt x="342729" y="752094"/>
                  </a:cubicBezTo>
                  <a:cubicBezTo>
                    <a:pt x="338347" y="743998"/>
                    <a:pt x="329965" y="739521"/>
                    <a:pt x="325012" y="731996"/>
                  </a:cubicBezTo>
                  <a:cubicBezTo>
                    <a:pt x="323583" y="732187"/>
                    <a:pt x="323774" y="730853"/>
                    <a:pt x="322250" y="731234"/>
                  </a:cubicBezTo>
                  <a:cubicBezTo>
                    <a:pt x="321011" y="725996"/>
                    <a:pt x="315011" y="723614"/>
                    <a:pt x="312439" y="718947"/>
                  </a:cubicBezTo>
                  <a:cubicBezTo>
                    <a:pt x="310915" y="716185"/>
                    <a:pt x="309963" y="711803"/>
                    <a:pt x="305486" y="711137"/>
                  </a:cubicBezTo>
                  <a:cubicBezTo>
                    <a:pt x="300628" y="703612"/>
                    <a:pt x="297008" y="694849"/>
                    <a:pt x="291294" y="688372"/>
                  </a:cubicBezTo>
                  <a:cubicBezTo>
                    <a:pt x="288436" y="688181"/>
                    <a:pt x="287007" y="686372"/>
                    <a:pt x="285102" y="685324"/>
                  </a:cubicBezTo>
                  <a:cubicBezTo>
                    <a:pt x="287389" y="682847"/>
                    <a:pt x="289579" y="680180"/>
                    <a:pt x="292723" y="678847"/>
                  </a:cubicBezTo>
                  <a:cubicBezTo>
                    <a:pt x="295675" y="679704"/>
                    <a:pt x="296247" y="682562"/>
                    <a:pt x="298247" y="684181"/>
                  </a:cubicBezTo>
                  <a:cubicBezTo>
                    <a:pt x="300247" y="683228"/>
                    <a:pt x="299485" y="680942"/>
                    <a:pt x="300628" y="679037"/>
                  </a:cubicBezTo>
                  <a:cubicBezTo>
                    <a:pt x="301581" y="677704"/>
                    <a:pt x="303295" y="677418"/>
                    <a:pt x="303771" y="675799"/>
                  </a:cubicBezTo>
                  <a:cubicBezTo>
                    <a:pt x="304724" y="671894"/>
                    <a:pt x="301866" y="669703"/>
                    <a:pt x="301295" y="665512"/>
                  </a:cubicBezTo>
                  <a:cubicBezTo>
                    <a:pt x="305962" y="664369"/>
                    <a:pt x="310248" y="662940"/>
                    <a:pt x="314058" y="661035"/>
                  </a:cubicBezTo>
                  <a:cubicBezTo>
                    <a:pt x="317773" y="662083"/>
                    <a:pt x="320345" y="664274"/>
                    <a:pt x="323488" y="666083"/>
                  </a:cubicBezTo>
                  <a:cubicBezTo>
                    <a:pt x="325202" y="666274"/>
                    <a:pt x="324822" y="663893"/>
                    <a:pt x="326441" y="663797"/>
                  </a:cubicBezTo>
                  <a:cubicBezTo>
                    <a:pt x="329965" y="665512"/>
                    <a:pt x="333108" y="663893"/>
                    <a:pt x="335585" y="662559"/>
                  </a:cubicBezTo>
                  <a:cubicBezTo>
                    <a:pt x="336823" y="663131"/>
                    <a:pt x="338062" y="663607"/>
                    <a:pt x="338919" y="664464"/>
                  </a:cubicBezTo>
                  <a:cubicBezTo>
                    <a:pt x="341109" y="664940"/>
                    <a:pt x="340252" y="662273"/>
                    <a:pt x="341776" y="662464"/>
                  </a:cubicBezTo>
                  <a:cubicBezTo>
                    <a:pt x="344348" y="662559"/>
                    <a:pt x="347015" y="662940"/>
                    <a:pt x="348063" y="661416"/>
                  </a:cubicBezTo>
                  <a:cubicBezTo>
                    <a:pt x="345586" y="652177"/>
                    <a:pt x="360445" y="652844"/>
                    <a:pt x="366160" y="654463"/>
                  </a:cubicBezTo>
                  <a:cubicBezTo>
                    <a:pt x="369303" y="654082"/>
                    <a:pt x="369303" y="650367"/>
                    <a:pt x="370827" y="648367"/>
                  </a:cubicBezTo>
                  <a:cubicBezTo>
                    <a:pt x="375495" y="648653"/>
                    <a:pt x="379876" y="650653"/>
                    <a:pt x="384638" y="648843"/>
                  </a:cubicBezTo>
                  <a:cubicBezTo>
                    <a:pt x="384258" y="650177"/>
                    <a:pt x="384638" y="651129"/>
                    <a:pt x="384924" y="651796"/>
                  </a:cubicBezTo>
                  <a:cubicBezTo>
                    <a:pt x="386924" y="652082"/>
                    <a:pt x="390544" y="651034"/>
                    <a:pt x="389306" y="654177"/>
                  </a:cubicBezTo>
                  <a:cubicBezTo>
                    <a:pt x="391401" y="654653"/>
                    <a:pt x="392068" y="653701"/>
                    <a:pt x="393402" y="653225"/>
                  </a:cubicBezTo>
                  <a:cubicBezTo>
                    <a:pt x="392830" y="652082"/>
                    <a:pt x="391115" y="651986"/>
                    <a:pt x="391877" y="649224"/>
                  </a:cubicBezTo>
                  <a:cubicBezTo>
                    <a:pt x="391973" y="647605"/>
                    <a:pt x="389592" y="648176"/>
                    <a:pt x="389782" y="646271"/>
                  </a:cubicBezTo>
                  <a:cubicBezTo>
                    <a:pt x="391877" y="646748"/>
                    <a:pt x="395783" y="648272"/>
                    <a:pt x="395116" y="644271"/>
                  </a:cubicBezTo>
                  <a:cubicBezTo>
                    <a:pt x="398164" y="645128"/>
                    <a:pt x="398545" y="643033"/>
                    <a:pt x="400355" y="642271"/>
                  </a:cubicBezTo>
                  <a:cubicBezTo>
                    <a:pt x="403974" y="642747"/>
                    <a:pt x="407118" y="642461"/>
                    <a:pt x="409213" y="645414"/>
                  </a:cubicBezTo>
                  <a:cubicBezTo>
                    <a:pt x="416357" y="646652"/>
                    <a:pt x="421119" y="644938"/>
                    <a:pt x="423024" y="640366"/>
                  </a:cubicBezTo>
                  <a:cubicBezTo>
                    <a:pt x="421691" y="636556"/>
                    <a:pt x="419786" y="633317"/>
                    <a:pt x="416166" y="631603"/>
                  </a:cubicBezTo>
                  <a:cubicBezTo>
                    <a:pt x="416452" y="626840"/>
                    <a:pt x="415881" y="621030"/>
                    <a:pt x="418357" y="618554"/>
                  </a:cubicBezTo>
                  <a:cubicBezTo>
                    <a:pt x="416928" y="615696"/>
                    <a:pt x="416643" y="613791"/>
                    <a:pt x="416452" y="610553"/>
                  </a:cubicBezTo>
                  <a:cubicBezTo>
                    <a:pt x="421024" y="607409"/>
                    <a:pt x="422738" y="600932"/>
                    <a:pt x="423977" y="593884"/>
                  </a:cubicBezTo>
                  <a:cubicBezTo>
                    <a:pt x="427120" y="591312"/>
                    <a:pt x="431216" y="589788"/>
                    <a:pt x="432930" y="585787"/>
                  </a:cubicBezTo>
                  <a:cubicBezTo>
                    <a:pt x="433406" y="583692"/>
                    <a:pt x="431787" y="583502"/>
                    <a:pt x="431883" y="581597"/>
                  </a:cubicBezTo>
                  <a:cubicBezTo>
                    <a:pt x="434264" y="580358"/>
                    <a:pt x="436169" y="578834"/>
                    <a:pt x="435788" y="574453"/>
                  </a:cubicBezTo>
                  <a:cubicBezTo>
                    <a:pt x="437788" y="572453"/>
                    <a:pt x="439789" y="570071"/>
                    <a:pt x="442170" y="568547"/>
                  </a:cubicBezTo>
                  <a:cubicBezTo>
                    <a:pt x="444170" y="563785"/>
                    <a:pt x="446075" y="558832"/>
                    <a:pt x="450170" y="556355"/>
                  </a:cubicBezTo>
                  <a:cubicBezTo>
                    <a:pt x="451599" y="551974"/>
                    <a:pt x="453123" y="547688"/>
                    <a:pt x="456933" y="545878"/>
                  </a:cubicBezTo>
                  <a:cubicBezTo>
                    <a:pt x="455981" y="538067"/>
                    <a:pt x="460553" y="536448"/>
                    <a:pt x="462648" y="531971"/>
                  </a:cubicBezTo>
                  <a:cubicBezTo>
                    <a:pt x="460172" y="530733"/>
                    <a:pt x="457981" y="534257"/>
                    <a:pt x="454648" y="533972"/>
                  </a:cubicBezTo>
                  <a:cubicBezTo>
                    <a:pt x="452552" y="536162"/>
                    <a:pt x="452171" y="540734"/>
                    <a:pt x="451885" y="543401"/>
                  </a:cubicBezTo>
                  <a:cubicBezTo>
                    <a:pt x="448837" y="541592"/>
                    <a:pt x="445884" y="543401"/>
                    <a:pt x="444456" y="545211"/>
                  </a:cubicBezTo>
                  <a:cubicBezTo>
                    <a:pt x="441979" y="544830"/>
                    <a:pt x="439502" y="544354"/>
                    <a:pt x="437693" y="543306"/>
                  </a:cubicBezTo>
                  <a:cubicBezTo>
                    <a:pt x="435598" y="543878"/>
                    <a:pt x="434835" y="545973"/>
                    <a:pt x="433026" y="546926"/>
                  </a:cubicBezTo>
                  <a:cubicBezTo>
                    <a:pt x="434073" y="548926"/>
                    <a:pt x="433026" y="553212"/>
                    <a:pt x="433121" y="556070"/>
                  </a:cubicBezTo>
                  <a:cubicBezTo>
                    <a:pt x="430644" y="556451"/>
                    <a:pt x="430740" y="559880"/>
                    <a:pt x="426834" y="558641"/>
                  </a:cubicBezTo>
                  <a:cubicBezTo>
                    <a:pt x="425786" y="562166"/>
                    <a:pt x="421595" y="562166"/>
                    <a:pt x="420739" y="565785"/>
                  </a:cubicBezTo>
                  <a:cubicBezTo>
                    <a:pt x="416166" y="563213"/>
                    <a:pt x="416738" y="569405"/>
                    <a:pt x="412833" y="567119"/>
                  </a:cubicBezTo>
                  <a:cubicBezTo>
                    <a:pt x="410356" y="569595"/>
                    <a:pt x="407879" y="572072"/>
                    <a:pt x="402927" y="571691"/>
                  </a:cubicBezTo>
                  <a:cubicBezTo>
                    <a:pt x="401783" y="573691"/>
                    <a:pt x="400831" y="574834"/>
                    <a:pt x="398259" y="573881"/>
                  </a:cubicBezTo>
                  <a:cubicBezTo>
                    <a:pt x="397498" y="574739"/>
                    <a:pt x="397116" y="576167"/>
                    <a:pt x="395878" y="576548"/>
                  </a:cubicBezTo>
                  <a:cubicBezTo>
                    <a:pt x="394068" y="576739"/>
                    <a:pt x="393973" y="575501"/>
                    <a:pt x="391877" y="575786"/>
                  </a:cubicBezTo>
                  <a:cubicBezTo>
                    <a:pt x="386067" y="579025"/>
                    <a:pt x="383972" y="586359"/>
                    <a:pt x="376542" y="587597"/>
                  </a:cubicBezTo>
                  <a:cubicBezTo>
                    <a:pt x="375018" y="588836"/>
                    <a:pt x="373780" y="590360"/>
                    <a:pt x="372542" y="591979"/>
                  </a:cubicBezTo>
                  <a:cubicBezTo>
                    <a:pt x="371589" y="592074"/>
                    <a:pt x="370542" y="591884"/>
                    <a:pt x="369589" y="591788"/>
                  </a:cubicBezTo>
                  <a:cubicBezTo>
                    <a:pt x="368446" y="591979"/>
                    <a:pt x="368351" y="593312"/>
                    <a:pt x="367780" y="594074"/>
                  </a:cubicBezTo>
                  <a:cubicBezTo>
                    <a:pt x="363302" y="592646"/>
                    <a:pt x="363969" y="597027"/>
                    <a:pt x="359778" y="595979"/>
                  </a:cubicBezTo>
                  <a:cubicBezTo>
                    <a:pt x="357778" y="598361"/>
                    <a:pt x="354920" y="600266"/>
                    <a:pt x="353206" y="603218"/>
                  </a:cubicBezTo>
                  <a:cubicBezTo>
                    <a:pt x="345205" y="602171"/>
                    <a:pt x="342633" y="607314"/>
                    <a:pt x="335299" y="607409"/>
                  </a:cubicBezTo>
                  <a:cubicBezTo>
                    <a:pt x="332537" y="607981"/>
                    <a:pt x="334632" y="610838"/>
                    <a:pt x="332822" y="611886"/>
                  </a:cubicBezTo>
                  <a:cubicBezTo>
                    <a:pt x="327298" y="611600"/>
                    <a:pt x="320631" y="610362"/>
                    <a:pt x="318630" y="614077"/>
                  </a:cubicBezTo>
                  <a:cubicBezTo>
                    <a:pt x="316154" y="613220"/>
                    <a:pt x="313963" y="612172"/>
                    <a:pt x="311963" y="610934"/>
                  </a:cubicBezTo>
                  <a:cubicBezTo>
                    <a:pt x="307677" y="613982"/>
                    <a:pt x="302057" y="611029"/>
                    <a:pt x="296627" y="610743"/>
                  </a:cubicBezTo>
                  <a:cubicBezTo>
                    <a:pt x="291484" y="604837"/>
                    <a:pt x="280626" y="604266"/>
                    <a:pt x="278530" y="595694"/>
                  </a:cubicBezTo>
                  <a:cubicBezTo>
                    <a:pt x="274149" y="592836"/>
                    <a:pt x="271005" y="589312"/>
                    <a:pt x="269958" y="581501"/>
                  </a:cubicBezTo>
                  <a:cubicBezTo>
                    <a:pt x="269672" y="579120"/>
                    <a:pt x="267862" y="577406"/>
                    <a:pt x="267481" y="573500"/>
                  </a:cubicBezTo>
                  <a:cubicBezTo>
                    <a:pt x="267005" y="566547"/>
                    <a:pt x="268529" y="556260"/>
                    <a:pt x="275387" y="554546"/>
                  </a:cubicBezTo>
                  <a:cubicBezTo>
                    <a:pt x="275196" y="547688"/>
                    <a:pt x="283007" y="541782"/>
                    <a:pt x="287865" y="540353"/>
                  </a:cubicBezTo>
                  <a:cubicBezTo>
                    <a:pt x="289198" y="538925"/>
                    <a:pt x="289388" y="536353"/>
                    <a:pt x="291865" y="536543"/>
                  </a:cubicBezTo>
                  <a:cubicBezTo>
                    <a:pt x="295104" y="536829"/>
                    <a:pt x="293865" y="541306"/>
                    <a:pt x="296914" y="541877"/>
                  </a:cubicBezTo>
                  <a:cubicBezTo>
                    <a:pt x="299295" y="542163"/>
                    <a:pt x="300628" y="540734"/>
                    <a:pt x="302152" y="538067"/>
                  </a:cubicBezTo>
                  <a:cubicBezTo>
                    <a:pt x="302438" y="535686"/>
                    <a:pt x="300723" y="535210"/>
                    <a:pt x="300819" y="533019"/>
                  </a:cubicBezTo>
                  <a:cubicBezTo>
                    <a:pt x="302914" y="530352"/>
                    <a:pt x="303676" y="526161"/>
                    <a:pt x="307391" y="525304"/>
                  </a:cubicBezTo>
                  <a:cubicBezTo>
                    <a:pt x="309867" y="525018"/>
                    <a:pt x="309581" y="527209"/>
                    <a:pt x="311868" y="527114"/>
                  </a:cubicBezTo>
                  <a:cubicBezTo>
                    <a:pt x="314821" y="527399"/>
                    <a:pt x="317583" y="525113"/>
                    <a:pt x="321107" y="524732"/>
                  </a:cubicBezTo>
                  <a:cubicBezTo>
                    <a:pt x="323393" y="524542"/>
                    <a:pt x="325869" y="525590"/>
                    <a:pt x="327965" y="525018"/>
                  </a:cubicBezTo>
                  <a:cubicBezTo>
                    <a:pt x="331679" y="524161"/>
                    <a:pt x="332727" y="520446"/>
                    <a:pt x="335490" y="519113"/>
                  </a:cubicBezTo>
                  <a:cubicBezTo>
                    <a:pt x="343396" y="521494"/>
                    <a:pt x="346920" y="513302"/>
                    <a:pt x="353015" y="513779"/>
                  </a:cubicBezTo>
                  <a:cubicBezTo>
                    <a:pt x="355111" y="513588"/>
                    <a:pt x="355302" y="511016"/>
                    <a:pt x="357112" y="510540"/>
                  </a:cubicBezTo>
                  <a:cubicBezTo>
                    <a:pt x="358921" y="510254"/>
                    <a:pt x="359207" y="511207"/>
                    <a:pt x="360540" y="511207"/>
                  </a:cubicBezTo>
                  <a:cubicBezTo>
                    <a:pt x="369399" y="507111"/>
                    <a:pt x="378733" y="503301"/>
                    <a:pt x="387210" y="498729"/>
                  </a:cubicBezTo>
                  <a:cubicBezTo>
                    <a:pt x="391021" y="499300"/>
                    <a:pt x="392925" y="497872"/>
                    <a:pt x="394735" y="496253"/>
                  </a:cubicBezTo>
                  <a:cubicBezTo>
                    <a:pt x="395973" y="496634"/>
                    <a:pt x="396449" y="497491"/>
                    <a:pt x="397498" y="498158"/>
                  </a:cubicBezTo>
                  <a:cubicBezTo>
                    <a:pt x="398831" y="496824"/>
                    <a:pt x="399974" y="495395"/>
                    <a:pt x="401689" y="494348"/>
                  </a:cubicBezTo>
                  <a:cubicBezTo>
                    <a:pt x="407213" y="495205"/>
                    <a:pt x="407689" y="490633"/>
                    <a:pt x="411023" y="489109"/>
                  </a:cubicBezTo>
                  <a:cubicBezTo>
                    <a:pt x="420643" y="490061"/>
                    <a:pt x="426263" y="487109"/>
                    <a:pt x="430740" y="482537"/>
                  </a:cubicBezTo>
                  <a:cubicBezTo>
                    <a:pt x="432454" y="482156"/>
                    <a:pt x="431787" y="482156"/>
                    <a:pt x="433502" y="482727"/>
                  </a:cubicBezTo>
                  <a:cubicBezTo>
                    <a:pt x="434073" y="481013"/>
                    <a:pt x="432549" y="480917"/>
                    <a:pt x="433788" y="479870"/>
                  </a:cubicBezTo>
                  <a:cubicBezTo>
                    <a:pt x="436550" y="480632"/>
                    <a:pt x="437883" y="479584"/>
                    <a:pt x="440550" y="480917"/>
                  </a:cubicBezTo>
                  <a:cubicBezTo>
                    <a:pt x="444170" y="478917"/>
                    <a:pt x="445979" y="472726"/>
                    <a:pt x="450552" y="473869"/>
                  </a:cubicBezTo>
                  <a:cubicBezTo>
                    <a:pt x="452171" y="472345"/>
                    <a:pt x="453790" y="470725"/>
                    <a:pt x="455314" y="469011"/>
                  </a:cubicBezTo>
                  <a:cubicBezTo>
                    <a:pt x="457029" y="469201"/>
                    <a:pt x="457029" y="471392"/>
                    <a:pt x="458552" y="471964"/>
                  </a:cubicBezTo>
                  <a:cubicBezTo>
                    <a:pt x="461220" y="470630"/>
                    <a:pt x="464363" y="469487"/>
                    <a:pt x="466744" y="467773"/>
                  </a:cubicBezTo>
                  <a:cubicBezTo>
                    <a:pt x="468649" y="466535"/>
                    <a:pt x="470459" y="465011"/>
                    <a:pt x="471412" y="462915"/>
                  </a:cubicBezTo>
                  <a:cubicBezTo>
                    <a:pt x="473983" y="462724"/>
                    <a:pt x="476079" y="462058"/>
                    <a:pt x="477222" y="460248"/>
                  </a:cubicBezTo>
                  <a:cubicBezTo>
                    <a:pt x="487604" y="462629"/>
                    <a:pt x="489699" y="455676"/>
                    <a:pt x="495319" y="452723"/>
                  </a:cubicBezTo>
                  <a:cubicBezTo>
                    <a:pt x="496462" y="449771"/>
                    <a:pt x="496176" y="447104"/>
                    <a:pt x="496748" y="444818"/>
                  </a:cubicBezTo>
                  <a:cubicBezTo>
                    <a:pt x="500367" y="443865"/>
                    <a:pt x="504749" y="445199"/>
                    <a:pt x="508083" y="444246"/>
                  </a:cubicBezTo>
                  <a:cubicBezTo>
                    <a:pt x="513417" y="442722"/>
                    <a:pt x="513417" y="437102"/>
                    <a:pt x="517036" y="434435"/>
                  </a:cubicBezTo>
                  <a:cubicBezTo>
                    <a:pt x="517227" y="432054"/>
                    <a:pt x="513417" y="431387"/>
                    <a:pt x="512654" y="433007"/>
                  </a:cubicBezTo>
                  <a:cubicBezTo>
                    <a:pt x="510655" y="431959"/>
                    <a:pt x="510559" y="429006"/>
                    <a:pt x="508178" y="428244"/>
                  </a:cubicBezTo>
                  <a:cubicBezTo>
                    <a:pt x="505797" y="428339"/>
                    <a:pt x="505892" y="431387"/>
                    <a:pt x="502463" y="430244"/>
                  </a:cubicBezTo>
                  <a:cubicBezTo>
                    <a:pt x="500939" y="428244"/>
                    <a:pt x="499605" y="423100"/>
                    <a:pt x="499415" y="421672"/>
                  </a:cubicBezTo>
                  <a:cubicBezTo>
                    <a:pt x="500081" y="418529"/>
                    <a:pt x="502844" y="421767"/>
                    <a:pt x="504082" y="419481"/>
                  </a:cubicBezTo>
                  <a:cubicBezTo>
                    <a:pt x="503892" y="415004"/>
                    <a:pt x="499796" y="416338"/>
                    <a:pt x="495700" y="416243"/>
                  </a:cubicBezTo>
                  <a:cubicBezTo>
                    <a:pt x="494557" y="417576"/>
                    <a:pt x="495224" y="420529"/>
                    <a:pt x="494271" y="421958"/>
                  </a:cubicBezTo>
                  <a:cubicBezTo>
                    <a:pt x="491605" y="421767"/>
                    <a:pt x="488937" y="421672"/>
                    <a:pt x="486271" y="421576"/>
                  </a:cubicBezTo>
                  <a:cubicBezTo>
                    <a:pt x="486365" y="417862"/>
                    <a:pt x="482841" y="415099"/>
                    <a:pt x="483889" y="412337"/>
                  </a:cubicBezTo>
                  <a:cubicBezTo>
                    <a:pt x="482746" y="410051"/>
                    <a:pt x="480555" y="408908"/>
                    <a:pt x="480270" y="405956"/>
                  </a:cubicBezTo>
                  <a:cubicBezTo>
                    <a:pt x="477412" y="404813"/>
                    <a:pt x="472649" y="405194"/>
                    <a:pt x="468840" y="404813"/>
                  </a:cubicBezTo>
                  <a:cubicBezTo>
                    <a:pt x="464934" y="406908"/>
                    <a:pt x="461124" y="411385"/>
                    <a:pt x="455600" y="409861"/>
                  </a:cubicBezTo>
                  <a:cubicBezTo>
                    <a:pt x="455790" y="411385"/>
                    <a:pt x="457981" y="411004"/>
                    <a:pt x="458267" y="412242"/>
                  </a:cubicBezTo>
                  <a:cubicBezTo>
                    <a:pt x="457886" y="412814"/>
                    <a:pt x="457600" y="413480"/>
                    <a:pt x="457505" y="414528"/>
                  </a:cubicBezTo>
                  <a:cubicBezTo>
                    <a:pt x="456552" y="416052"/>
                    <a:pt x="451218" y="413195"/>
                    <a:pt x="452266" y="417100"/>
                  </a:cubicBezTo>
                  <a:cubicBezTo>
                    <a:pt x="450170" y="417100"/>
                    <a:pt x="448265" y="417005"/>
                    <a:pt x="446170" y="416909"/>
                  </a:cubicBezTo>
                  <a:cubicBezTo>
                    <a:pt x="445123" y="417767"/>
                    <a:pt x="445599" y="420338"/>
                    <a:pt x="444265" y="420815"/>
                  </a:cubicBezTo>
                  <a:cubicBezTo>
                    <a:pt x="439883" y="422910"/>
                    <a:pt x="434835" y="422910"/>
                    <a:pt x="429977" y="420624"/>
                  </a:cubicBezTo>
                  <a:cubicBezTo>
                    <a:pt x="427501" y="422339"/>
                    <a:pt x="425310" y="424053"/>
                    <a:pt x="420167" y="423005"/>
                  </a:cubicBezTo>
                  <a:cubicBezTo>
                    <a:pt x="417309" y="422910"/>
                    <a:pt x="416833" y="426911"/>
                    <a:pt x="413690" y="427863"/>
                  </a:cubicBezTo>
                  <a:cubicBezTo>
                    <a:pt x="409499" y="429006"/>
                    <a:pt x="403593" y="426815"/>
                    <a:pt x="398926" y="426530"/>
                  </a:cubicBezTo>
                  <a:cubicBezTo>
                    <a:pt x="398164" y="428530"/>
                    <a:pt x="395116" y="428244"/>
                    <a:pt x="395306" y="431673"/>
                  </a:cubicBezTo>
                  <a:cubicBezTo>
                    <a:pt x="391687" y="431292"/>
                    <a:pt x="389877" y="433007"/>
                    <a:pt x="388734" y="435769"/>
                  </a:cubicBezTo>
                  <a:cubicBezTo>
                    <a:pt x="386830" y="436150"/>
                    <a:pt x="388068" y="433673"/>
                    <a:pt x="386639" y="433483"/>
                  </a:cubicBezTo>
                  <a:cubicBezTo>
                    <a:pt x="384924" y="433102"/>
                    <a:pt x="385020" y="434912"/>
                    <a:pt x="384258" y="435578"/>
                  </a:cubicBezTo>
                  <a:cubicBezTo>
                    <a:pt x="376066" y="436245"/>
                    <a:pt x="369970" y="439103"/>
                    <a:pt x="365208" y="443198"/>
                  </a:cubicBezTo>
                  <a:cubicBezTo>
                    <a:pt x="361397" y="443103"/>
                    <a:pt x="358635" y="441865"/>
                    <a:pt x="356063" y="440436"/>
                  </a:cubicBezTo>
                  <a:cubicBezTo>
                    <a:pt x="354635" y="442341"/>
                    <a:pt x="354254" y="445484"/>
                    <a:pt x="349682" y="444151"/>
                  </a:cubicBezTo>
                  <a:cubicBezTo>
                    <a:pt x="350063" y="447485"/>
                    <a:pt x="349301" y="449580"/>
                    <a:pt x="347872" y="450914"/>
                  </a:cubicBezTo>
                  <a:cubicBezTo>
                    <a:pt x="345300" y="450723"/>
                    <a:pt x="343967" y="451866"/>
                    <a:pt x="341967" y="453581"/>
                  </a:cubicBezTo>
                  <a:cubicBezTo>
                    <a:pt x="335585" y="452628"/>
                    <a:pt x="330536" y="453295"/>
                    <a:pt x="327012" y="455676"/>
                  </a:cubicBezTo>
                  <a:cubicBezTo>
                    <a:pt x="325489" y="456057"/>
                    <a:pt x="325679" y="454724"/>
                    <a:pt x="324346" y="454914"/>
                  </a:cubicBezTo>
                  <a:cubicBezTo>
                    <a:pt x="322250" y="454914"/>
                    <a:pt x="321964" y="457200"/>
                    <a:pt x="320155" y="457676"/>
                  </a:cubicBezTo>
                  <a:cubicBezTo>
                    <a:pt x="318821" y="457676"/>
                    <a:pt x="317392" y="457581"/>
                    <a:pt x="316820" y="456914"/>
                  </a:cubicBezTo>
                  <a:cubicBezTo>
                    <a:pt x="313868" y="462439"/>
                    <a:pt x="300723" y="456629"/>
                    <a:pt x="296151" y="460534"/>
                  </a:cubicBezTo>
                  <a:cubicBezTo>
                    <a:pt x="291294" y="458248"/>
                    <a:pt x="285674" y="457772"/>
                    <a:pt x="281959" y="461010"/>
                  </a:cubicBezTo>
                  <a:cubicBezTo>
                    <a:pt x="279768" y="461582"/>
                    <a:pt x="281578" y="458438"/>
                    <a:pt x="279768" y="458724"/>
                  </a:cubicBezTo>
                  <a:cubicBezTo>
                    <a:pt x="276054" y="458819"/>
                    <a:pt x="272148" y="461772"/>
                    <a:pt x="268910" y="460439"/>
                  </a:cubicBezTo>
                  <a:cubicBezTo>
                    <a:pt x="266052" y="459105"/>
                    <a:pt x="265386" y="455771"/>
                    <a:pt x="264148" y="452819"/>
                  </a:cubicBezTo>
                  <a:cubicBezTo>
                    <a:pt x="258242" y="451199"/>
                    <a:pt x="254813" y="447294"/>
                    <a:pt x="252146" y="442722"/>
                  </a:cubicBezTo>
                  <a:cubicBezTo>
                    <a:pt x="246050" y="441674"/>
                    <a:pt x="245764" y="435578"/>
                    <a:pt x="238239" y="435769"/>
                  </a:cubicBezTo>
                  <a:cubicBezTo>
                    <a:pt x="234334" y="432530"/>
                    <a:pt x="233096" y="426530"/>
                    <a:pt x="229000" y="423386"/>
                  </a:cubicBezTo>
                  <a:cubicBezTo>
                    <a:pt x="229667" y="421958"/>
                    <a:pt x="229952" y="419957"/>
                    <a:pt x="229952" y="417767"/>
                  </a:cubicBezTo>
                  <a:cubicBezTo>
                    <a:pt x="225285" y="413575"/>
                    <a:pt x="220047" y="420719"/>
                    <a:pt x="211665" y="418052"/>
                  </a:cubicBezTo>
                  <a:cubicBezTo>
                    <a:pt x="210426" y="418243"/>
                    <a:pt x="211474" y="420624"/>
                    <a:pt x="210426" y="420815"/>
                  </a:cubicBezTo>
                  <a:cubicBezTo>
                    <a:pt x="208617" y="421196"/>
                    <a:pt x="208331" y="420243"/>
                    <a:pt x="206997" y="420148"/>
                  </a:cubicBezTo>
                  <a:cubicBezTo>
                    <a:pt x="204902" y="420434"/>
                    <a:pt x="207188" y="421767"/>
                    <a:pt x="205664" y="422910"/>
                  </a:cubicBezTo>
                  <a:cubicBezTo>
                    <a:pt x="204140" y="422815"/>
                    <a:pt x="202520" y="423005"/>
                    <a:pt x="201854" y="422243"/>
                  </a:cubicBezTo>
                  <a:cubicBezTo>
                    <a:pt x="200521" y="423291"/>
                    <a:pt x="202235" y="424053"/>
                    <a:pt x="201187" y="425101"/>
                  </a:cubicBezTo>
                  <a:cubicBezTo>
                    <a:pt x="198996" y="424815"/>
                    <a:pt x="196996" y="424815"/>
                    <a:pt x="194901" y="424720"/>
                  </a:cubicBezTo>
                  <a:cubicBezTo>
                    <a:pt x="194138" y="424815"/>
                    <a:pt x="194234" y="426053"/>
                    <a:pt x="194138" y="426911"/>
                  </a:cubicBezTo>
                  <a:cubicBezTo>
                    <a:pt x="190043" y="426720"/>
                    <a:pt x="188804" y="429578"/>
                    <a:pt x="187090" y="431768"/>
                  </a:cubicBezTo>
                  <a:cubicBezTo>
                    <a:pt x="182614" y="429768"/>
                    <a:pt x="182614" y="435578"/>
                    <a:pt x="177851" y="434626"/>
                  </a:cubicBezTo>
                  <a:cubicBezTo>
                    <a:pt x="177851" y="437960"/>
                    <a:pt x="174517" y="437769"/>
                    <a:pt x="174041" y="440722"/>
                  </a:cubicBezTo>
                  <a:cubicBezTo>
                    <a:pt x="173183" y="440436"/>
                    <a:pt x="170707" y="441198"/>
                    <a:pt x="170707" y="440055"/>
                  </a:cubicBezTo>
                  <a:cubicBezTo>
                    <a:pt x="169945" y="440150"/>
                    <a:pt x="170231" y="441389"/>
                    <a:pt x="170040" y="442246"/>
                  </a:cubicBezTo>
                  <a:cubicBezTo>
                    <a:pt x="167469" y="441865"/>
                    <a:pt x="168326" y="445484"/>
                    <a:pt x="165373" y="444818"/>
                  </a:cubicBezTo>
                  <a:cubicBezTo>
                    <a:pt x="165468" y="447675"/>
                    <a:pt x="163277" y="448151"/>
                    <a:pt x="162325" y="449866"/>
                  </a:cubicBezTo>
                  <a:cubicBezTo>
                    <a:pt x="161277" y="449866"/>
                    <a:pt x="161087" y="449104"/>
                    <a:pt x="160039" y="449104"/>
                  </a:cubicBezTo>
                  <a:cubicBezTo>
                    <a:pt x="160039" y="450914"/>
                    <a:pt x="159849" y="452533"/>
                    <a:pt x="159944" y="454343"/>
                  </a:cubicBezTo>
                  <a:cubicBezTo>
                    <a:pt x="155372" y="453676"/>
                    <a:pt x="157563" y="458248"/>
                    <a:pt x="157277" y="461010"/>
                  </a:cubicBezTo>
                  <a:cubicBezTo>
                    <a:pt x="153848" y="461391"/>
                    <a:pt x="154515" y="463868"/>
                    <a:pt x="154705" y="467201"/>
                  </a:cubicBezTo>
                  <a:cubicBezTo>
                    <a:pt x="151562" y="472059"/>
                    <a:pt x="151752" y="476917"/>
                    <a:pt x="151657" y="484632"/>
                  </a:cubicBezTo>
                  <a:cubicBezTo>
                    <a:pt x="150704" y="485204"/>
                    <a:pt x="150133" y="485299"/>
                    <a:pt x="149276" y="484632"/>
                  </a:cubicBezTo>
                  <a:cubicBezTo>
                    <a:pt x="149276" y="487490"/>
                    <a:pt x="149085" y="490347"/>
                    <a:pt x="148895" y="493109"/>
                  </a:cubicBezTo>
                  <a:cubicBezTo>
                    <a:pt x="150704" y="493586"/>
                    <a:pt x="151181" y="495300"/>
                    <a:pt x="151562" y="497205"/>
                  </a:cubicBezTo>
                  <a:cubicBezTo>
                    <a:pt x="151752" y="499586"/>
                    <a:pt x="149085" y="498920"/>
                    <a:pt x="148609" y="500444"/>
                  </a:cubicBezTo>
                  <a:cubicBezTo>
                    <a:pt x="148609" y="505778"/>
                    <a:pt x="147562" y="512159"/>
                    <a:pt x="148419" y="516826"/>
                  </a:cubicBezTo>
                  <a:cubicBezTo>
                    <a:pt x="147466" y="517589"/>
                    <a:pt x="146704" y="518541"/>
                    <a:pt x="145561" y="519017"/>
                  </a:cubicBezTo>
                  <a:cubicBezTo>
                    <a:pt x="147276" y="523399"/>
                    <a:pt x="141656" y="523494"/>
                    <a:pt x="142799" y="529209"/>
                  </a:cubicBezTo>
                  <a:cubicBezTo>
                    <a:pt x="138989" y="530924"/>
                    <a:pt x="138037" y="535877"/>
                    <a:pt x="134036" y="537305"/>
                  </a:cubicBezTo>
                  <a:cubicBezTo>
                    <a:pt x="133369" y="541211"/>
                    <a:pt x="131178" y="543306"/>
                    <a:pt x="128606" y="545116"/>
                  </a:cubicBezTo>
                  <a:cubicBezTo>
                    <a:pt x="123082" y="556451"/>
                    <a:pt x="115081" y="564928"/>
                    <a:pt x="106699" y="573119"/>
                  </a:cubicBezTo>
                  <a:cubicBezTo>
                    <a:pt x="102127" y="572929"/>
                    <a:pt x="100127" y="575310"/>
                    <a:pt x="96983" y="576548"/>
                  </a:cubicBezTo>
                  <a:cubicBezTo>
                    <a:pt x="95936" y="582549"/>
                    <a:pt x="91555" y="584645"/>
                    <a:pt x="87268" y="586931"/>
                  </a:cubicBezTo>
                  <a:cubicBezTo>
                    <a:pt x="83934" y="594360"/>
                    <a:pt x="76124" y="597027"/>
                    <a:pt x="69552" y="600932"/>
                  </a:cubicBezTo>
                  <a:cubicBezTo>
                    <a:pt x="69552" y="602171"/>
                    <a:pt x="69552" y="603504"/>
                    <a:pt x="69361" y="604837"/>
                  </a:cubicBezTo>
                  <a:cubicBezTo>
                    <a:pt x="65265" y="604457"/>
                    <a:pt x="67361" y="610934"/>
                    <a:pt x="62884" y="610267"/>
                  </a:cubicBezTo>
                  <a:cubicBezTo>
                    <a:pt x="63646" y="611981"/>
                    <a:pt x="63265" y="612458"/>
                    <a:pt x="62217" y="613601"/>
                  </a:cubicBezTo>
                  <a:cubicBezTo>
                    <a:pt x="60408" y="612362"/>
                    <a:pt x="58407" y="611219"/>
                    <a:pt x="57836" y="608838"/>
                  </a:cubicBezTo>
                  <a:cubicBezTo>
                    <a:pt x="59741" y="609029"/>
                    <a:pt x="60788" y="610076"/>
                    <a:pt x="61931" y="608362"/>
                  </a:cubicBezTo>
                  <a:cubicBezTo>
                    <a:pt x="60884" y="606362"/>
                    <a:pt x="59074" y="607790"/>
                    <a:pt x="56788" y="607505"/>
                  </a:cubicBezTo>
                  <a:cubicBezTo>
                    <a:pt x="53359" y="605695"/>
                    <a:pt x="50883" y="603028"/>
                    <a:pt x="46787" y="601504"/>
                  </a:cubicBezTo>
                  <a:cubicBezTo>
                    <a:pt x="45072" y="601980"/>
                    <a:pt x="43739" y="603218"/>
                    <a:pt x="42787" y="604647"/>
                  </a:cubicBezTo>
                  <a:cubicBezTo>
                    <a:pt x="43739" y="608838"/>
                    <a:pt x="42405" y="613791"/>
                    <a:pt x="37738" y="613601"/>
                  </a:cubicBezTo>
                  <a:cubicBezTo>
                    <a:pt x="37738" y="612553"/>
                    <a:pt x="38405" y="612362"/>
                    <a:pt x="38310" y="611314"/>
                  </a:cubicBezTo>
                  <a:cubicBezTo>
                    <a:pt x="34405" y="611029"/>
                    <a:pt x="33738" y="614267"/>
                    <a:pt x="31928" y="616077"/>
                  </a:cubicBezTo>
                  <a:cubicBezTo>
                    <a:pt x="26784" y="616363"/>
                    <a:pt x="19355" y="614458"/>
                    <a:pt x="13735" y="615315"/>
                  </a:cubicBezTo>
                  <a:cubicBezTo>
                    <a:pt x="14688" y="617887"/>
                    <a:pt x="13926" y="620839"/>
                    <a:pt x="13259" y="622649"/>
                  </a:cubicBezTo>
                  <a:cubicBezTo>
                    <a:pt x="11354" y="620935"/>
                    <a:pt x="8401" y="620173"/>
                    <a:pt x="9068" y="616172"/>
                  </a:cubicBezTo>
                  <a:cubicBezTo>
                    <a:pt x="8782" y="613886"/>
                    <a:pt x="11544" y="614839"/>
                    <a:pt x="12116" y="613505"/>
                  </a:cubicBezTo>
                  <a:cubicBezTo>
                    <a:pt x="12306" y="610172"/>
                    <a:pt x="7734" y="611314"/>
                    <a:pt x="7163" y="608743"/>
                  </a:cubicBezTo>
                  <a:cubicBezTo>
                    <a:pt x="6877" y="605885"/>
                    <a:pt x="9925" y="606743"/>
                    <a:pt x="10211" y="604361"/>
                  </a:cubicBezTo>
                  <a:cubicBezTo>
                    <a:pt x="10211" y="602266"/>
                    <a:pt x="8020" y="602075"/>
                    <a:pt x="7544" y="600266"/>
                  </a:cubicBezTo>
                  <a:cubicBezTo>
                    <a:pt x="8496" y="590074"/>
                    <a:pt x="14688" y="585407"/>
                    <a:pt x="14402" y="573786"/>
                  </a:cubicBezTo>
                  <a:cubicBezTo>
                    <a:pt x="22403" y="568262"/>
                    <a:pt x="21069" y="552545"/>
                    <a:pt x="29165" y="547307"/>
                  </a:cubicBezTo>
                  <a:cubicBezTo>
                    <a:pt x="28880" y="542639"/>
                    <a:pt x="31833" y="541687"/>
                    <a:pt x="32404" y="538258"/>
                  </a:cubicBezTo>
                  <a:cubicBezTo>
                    <a:pt x="42405" y="531209"/>
                    <a:pt x="46787" y="518350"/>
                    <a:pt x="54788" y="509111"/>
                  </a:cubicBezTo>
                  <a:cubicBezTo>
                    <a:pt x="57264" y="508254"/>
                    <a:pt x="59074" y="506540"/>
                    <a:pt x="61741" y="505968"/>
                  </a:cubicBezTo>
                  <a:cubicBezTo>
                    <a:pt x="62980" y="505968"/>
                    <a:pt x="61931" y="503587"/>
                    <a:pt x="62980" y="503301"/>
                  </a:cubicBezTo>
                  <a:cubicBezTo>
                    <a:pt x="64979" y="503682"/>
                    <a:pt x="65646" y="502825"/>
                    <a:pt x="66980" y="502253"/>
                  </a:cubicBezTo>
                  <a:cubicBezTo>
                    <a:pt x="70409" y="497205"/>
                    <a:pt x="76029" y="494348"/>
                    <a:pt x="79077" y="488633"/>
                  </a:cubicBezTo>
                  <a:cubicBezTo>
                    <a:pt x="80029" y="488537"/>
                    <a:pt x="80505" y="487490"/>
                    <a:pt x="81934" y="487680"/>
                  </a:cubicBezTo>
                  <a:cubicBezTo>
                    <a:pt x="82696" y="484632"/>
                    <a:pt x="83553" y="481870"/>
                    <a:pt x="85077" y="479774"/>
                  </a:cubicBezTo>
                  <a:cubicBezTo>
                    <a:pt x="96031" y="481108"/>
                    <a:pt x="98603" y="473107"/>
                    <a:pt x="104508" y="468725"/>
                  </a:cubicBezTo>
                  <a:cubicBezTo>
                    <a:pt x="104889" y="466249"/>
                    <a:pt x="104318" y="464534"/>
                    <a:pt x="104127" y="462534"/>
                  </a:cubicBezTo>
                  <a:cubicBezTo>
                    <a:pt x="109938" y="462344"/>
                    <a:pt x="111366" y="457581"/>
                    <a:pt x="113652" y="453771"/>
                  </a:cubicBezTo>
                  <a:cubicBezTo>
                    <a:pt x="115843" y="453485"/>
                    <a:pt x="115843" y="455390"/>
                    <a:pt x="118034" y="455105"/>
                  </a:cubicBezTo>
                  <a:cubicBezTo>
                    <a:pt x="124797" y="453009"/>
                    <a:pt x="125177" y="444151"/>
                    <a:pt x="131750" y="442150"/>
                  </a:cubicBezTo>
                  <a:cubicBezTo>
                    <a:pt x="132797" y="441293"/>
                    <a:pt x="133464" y="440150"/>
                    <a:pt x="134417" y="438817"/>
                  </a:cubicBezTo>
                  <a:cubicBezTo>
                    <a:pt x="138417" y="439007"/>
                    <a:pt x="139656" y="436055"/>
                    <a:pt x="143465" y="435864"/>
                  </a:cubicBezTo>
                  <a:cubicBezTo>
                    <a:pt x="145847" y="435864"/>
                    <a:pt x="146133" y="437769"/>
                    <a:pt x="147847" y="438341"/>
                  </a:cubicBezTo>
                  <a:cubicBezTo>
                    <a:pt x="151276" y="436531"/>
                    <a:pt x="155753" y="435769"/>
                    <a:pt x="157848" y="432530"/>
                  </a:cubicBezTo>
                  <a:cubicBezTo>
                    <a:pt x="161754" y="432625"/>
                    <a:pt x="165373" y="430911"/>
                    <a:pt x="168897" y="429101"/>
                  </a:cubicBezTo>
                  <a:cubicBezTo>
                    <a:pt x="172040" y="427482"/>
                    <a:pt x="176994" y="426244"/>
                    <a:pt x="179851" y="423958"/>
                  </a:cubicBezTo>
                  <a:cubicBezTo>
                    <a:pt x="187281" y="423577"/>
                    <a:pt x="192615" y="421100"/>
                    <a:pt x="196806" y="417290"/>
                  </a:cubicBezTo>
                  <a:cubicBezTo>
                    <a:pt x="200235" y="417386"/>
                    <a:pt x="202711" y="416147"/>
                    <a:pt x="204806" y="414814"/>
                  </a:cubicBezTo>
                  <a:cubicBezTo>
                    <a:pt x="205473" y="415766"/>
                    <a:pt x="207569" y="415385"/>
                    <a:pt x="209283" y="415576"/>
                  </a:cubicBezTo>
                  <a:cubicBezTo>
                    <a:pt x="210712" y="415481"/>
                    <a:pt x="210331" y="413480"/>
                    <a:pt x="211093" y="412814"/>
                  </a:cubicBezTo>
                  <a:cubicBezTo>
                    <a:pt x="217475" y="412051"/>
                    <a:pt x="220999" y="408051"/>
                    <a:pt x="227667" y="407861"/>
                  </a:cubicBezTo>
                  <a:cubicBezTo>
                    <a:pt x="230715" y="406146"/>
                    <a:pt x="235191" y="406432"/>
                    <a:pt x="237668" y="404241"/>
                  </a:cubicBezTo>
                  <a:cubicBezTo>
                    <a:pt x="238621" y="401955"/>
                    <a:pt x="238430" y="398336"/>
                    <a:pt x="238621" y="395192"/>
                  </a:cubicBezTo>
                  <a:cubicBezTo>
                    <a:pt x="238430" y="393668"/>
                    <a:pt x="236429" y="393573"/>
                    <a:pt x="235382" y="392811"/>
                  </a:cubicBezTo>
                  <a:cubicBezTo>
                    <a:pt x="236049" y="390906"/>
                    <a:pt x="235858" y="388049"/>
                    <a:pt x="236715" y="386620"/>
                  </a:cubicBezTo>
                  <a:cubicBezTo>
                    <a:pt x="236144" y="383858"/>
                    <a:pt x="234715" y="387763"/>
                    <a:pt x="233381" y="385858"/>
                  </a:cubicBezTo>
                  <a:cubicBezTo>
                    <a:pt x="233381" y="384905"/>
                    <a:pt x="234048" y="384715"/>
                    <a:pt x="234048" y="383572"/>
                  </a:cubicBezTo>
                  <a:cubicBezTo>
                    <a:pt x="225095" y="379667"/>
                    <a:pt x="232238" y="363950"/>
                    <a:pt x="224238" y="359759"/>
                  </a:cubicBezTo>
                  <a:cubicBezTo>
                    <a:pt x="223762" y="352330"/>
                    <a:pt x="228047" y="346805"/>
                    <a:pt x="223285" y="342710"/>
                  </a:cubicBezTo>
                  <a:cubicBezTo>
                    <a:pt x="225761" y="334423"/>
                    <a:pt x="218522" y="328994"/>
                    <a:pt x="223095" y="323945"/>
                  </a:cubicBezTo>
                  <a:cubicBezTo>
                    <a:pt x="219094" y="317183"/>
                    <a:pt x="222523" y="308610"/>
                    <a:pt x="222523" y="299466"/>
                  </a:cubicBezTo>
                  <a:cubicBezTo>
                    <a:pt x="218713" y="295370"/>
                    <a:pt x="221380" y="287560"/>
                    <a:pt x="222237" y="281749"/>
                  </a:cubicBezTo>
                  <a:cubicBezTo>
                    <a:pt x="221856" y="278987"/>
                    <a:pt x="219094" y="278416"/>
                    <a:pt x="218427" y="275844"/>
                  </a:cubicBezTo>
                  <a:cubicBezTo>
                    <a:pt x="219285" y="273272"/>
                    <a:pt x="219475" y="270415"/>
                    <a:pt x="217665" y="269081"/>
                  </a:cubicBezTo>
                  <a:cubicBezTo>
                    <a:pt x="218522" y="268224"/>
                    <a:pt x="218904" y="266891"/>
                    <a:pt x="219475" y="265652"/>
                  </a:cubicBezTo>
                  <a:cubicBezTo>
                    <a:pt x="217951" y="261366"/>
                    <a:pt x="221475" y="252031"/>
                    <a:pt x="218142" y="249269"/>
                  </a:cubicBezTo>
                  <a:cubicBezTo>
                    <a:pt x="222237" y="243745"/>
                    <a:pt x="217475" y="236601"/>
                    <a:pt x="218332" y="229267"/>
                  </a:cubicBezTo>
                  <a:cubicBezTo>
                    <a:pt x="216618" y="226600"/>
                    <a:pt x="216141" y="221266"/>
                    <a:pt x="218808" y="218980"/>
                  </a:cubicBezTo>
                  <a:cubicBezTo>
                    <a:pt x="218999" y="216122"/>
                    <a:pt x="219189" y="213360"/>
                    <a:pt x="219189" y="210503"/>
                  </a:cubicBezTo>
                  <a:cubicBezTo>
                    <a:pt x="220047" y="209455"/>
                    <a:pt x="221475" y="208598"/>
                    <a:pt x="221570" y="207836"/>
                  </a:cubicBezTo>
                  <a:cubicBezTo>
                    <a:pt x="223571" y="201454"/>
                    <a:pt x="216332" y="198215"/>
                    <a:pt x="216427" y="194501"/>
                  </a:cubicBezTo>
                  <a:cubicBezTo>
                    <a:pt x="218522" y="195548"/>
                    <a:pt x="221952" y="195167"/>
                    <a:pt x="224999" y="195453"/>
                  </a:cubicBezTo>
                  <a:cubicBezTo>
                    <a:pt x="226524" y="200120"/>
                    <a:pt x="231953" y="202406"/>
                    <a:pt x="232905" y="206026"/>
                  </a:cubicBezTo>
                  <a:cubicBezTo>
                    <a:pt x="237954" y="203835"/>
                    <a:pt x="238430" y="209836"/>
                    <a:pt x="241763" y="210979"/>
                  </a:cubicBezTo>
                  <a:cubicBezTo>
                    <a:pt x="241383" y="213074"/>
                    <a:pt x="239954" y="210407"/>
                    <a:pt x="239477" y="212122"/>
                  </a:cubicBezTo>
                  <a:cubicBezTo>
                    <a:pt x="240620" y="213551"/>
                    <a:pt x="240811" y="215932"/>
                    <a:pt x="243764" y="215646"/>
                  </a:cubicBezTo>
                  <a:cubicBezTo>
                    <a:pt x="241954" y="218885"/>
                    <a:pt x="246621" y="218885"/>
                    <a:pt x="245859" y="222599"/>
                  </a:cubicBezTo>
                  <a:cubicBezTo>
                    <a:pt x="245954" y="225647"/>
                    <a:pt x="251860" y="223552"/>
                    <a:pt x="250622" y="228029"/>
                  </a:cubicBezTo>
                  <a:cubicBezTo>
                    <a:pt x="251479" y="227171"/>
                    <a:pt x="253574" y="227552"/>
                    <a:pt x="255194" y="227552"/>
                  </a:cubicBezTo>
                  <a:cubicBezTo>
                    <a:pt x="253574" y="231362"/>
                    <a:pt x="258432" y="229362"/>
                    <a:pt x="257194" y="232791"/>
                  </a:cubicBezTo>
                  <a:cubicBezTo>
                    <a:pt x="259004" y="232981"/>
                    <a:pt x="259670" y="231934"/>
                    <a:pt x="261766" y="232410"/>
                  </a:cubicBezTo>
                  <a:cubicBezTo>
                    <a:pt x="264148" y="234982"/>
                    <a:pt x="264433" y="239744"/>
                    <a:pt x="268148" y="241268"/>
                  </a:cubicBezTo>
                  <a:cubicBezTo>
                    <a:pt x="276721" y="239173"/>
                    <a:pt x="270720" y="224695"/>
                    <a:pt x="275482" y="218885"/>
                  </a:cubicBezTo>
                  <a:cubicBezTo>
                    <a:pt x="275387" y="214884"/>
                    <a:pt x="276721" y="209360"/>
                    <a:pt x="274339" y="207550"/>
                  </a:cubicBezTo>
                  <a:cubicBezTo>
                    <a:pt x="275006" y="206312"/>
                    <a:pt x="275577" y="205264"/>
                    <a:pt x="276149" y="204121"/>
                  </a:cubicBezTo>
                  <a:cubicBezTo>
                    <a:pt x="276530" y="202216"/>
                    <a:pt x="275196" y="201644"/>
                    <a:pt x="274625" y="200597"/>
                  </a:cubicBezTo>
                  <a:cubicBezTo>
                    <a:pt x="276625" y="193453"/>
                    <a:pt x="277768" y="179165"/>
                    <a:pt x="275387" y="172688"/>
                  </a:cubicBezTo>
                  <a:cubicBezTo>
                    <a:pt x="275292" y="170307"/>
                    <a:pt x="277197" y="170021"/>
                    <a:pt x="277387" y="167735"/>
                  </a:cubicBezTo>
                  <a:cubicBezTo>
                    <a:pt x="277387" y="166021"/>
                    <a:pt x="276244" y="165449"/>
                    <a:pt x="275863" y="164211"/>
                  </a:cubicBezTo>
                  <a:cubicBezTo>
                    <a:pt x="276339" y="163259"/>
                    <a:pt x="275196" y="160782"/>
                    <a:pt x="276530" y="160877"/>
                  </a:cubicBezTo>
                  <a:cubicBezTo>
                    <a:pt x="272053" y="154019"/>
                    <a:pt x="279483" y="136874"/>
                    <a:pt x="273291" y="131731"/>
                  </a:cubicBezTo>
                  <a:cubicBezTo>
                    <a:pt x="274339" y="126873"/>
                    <a:pt x="272053" y="125254"/>
                    <a:pt x="272624" y="120872"/>
                  </a:cubicBezTo>
                  <a:cubicBezTo>
                    <a:pt x="276530" y="119920"/>
                    <a:pt x="275006" y="124206"/>
                    <a:pt x="277006" y="125063"/>
                  </a:cubicBezTo>
                  <a:cubicBezTo>
                    <a:pt x="279197" y="125730"/>
                    <a:pt x="279768" y="124301"/>
                    <a:pt x="280435" y="123539"/>
                  </a:cubicBezTo>
                  <a:cubicBezTo>
                    <a:pt x="280816" y="114871"/>
                    <a:pt x="281102" y="106490"/>
                    <a:pt x="281673" y="97917"/>
                  </a:cubicBezTo>
                  <a:cubicBezTo>
                    <a:pt x="279959" y="94964"/>
                    <a:pt x="277864" y="92297"/>
                    <a:pt x="275863" y="89630"/>
                  </a:cubicBezTo>
                  <a:cubicBezTo>
                    <a:pt x="273673" y="89630"/>
                    <a:pt x="272530" y="90392"/>
                    <a:pt x="270720" y="90583"/>
                  </a:cubicBezTo>
                  <a:cubicBezTo>
                    <a:pt x="271101" y="86963"/>
                    <a:pt x="267386" y="85153"/>
                    <a:pt x="267576" y="82391"/>
                  </a:cubicBezTo>
                  <a:cubicBezTo>
                    <a:pt x="267862" y="78296"/>
                    <a:pt x="271577" y="78867"/>
                    <a:pt x="273577" y="75248"/>
                  </a:cubicBezTo>
                  <a:cubicBezTo>
                    <a:pt x="278340" y="76390"/>
                    <a:pt x="279578" y="73533"/>
                    <a:pt x="281769" y="71628"/>
                  </a:cubicBezTo>
                  <a:cubicBezTo>
                    <a:pt x="287579" y="71057"/>
                    <a:pt x="287674" y="75628"/>
                    <a:pt x="294246" y="74581"/>
                  </a:cubicBezTo>
                  <a:cubicBezTo>
                    <a:pt x="298533" y="77438"/>
                    <a:pt x="302343" y="81058"/>
                    <a:pt x="307962" y="83058"/>
                  </a:cubicBezTo>
                  <a:cubicBezTo>
                    <a:pt x="309201" y="85249"/>
                    <a:pt x="310058" y="87725"/>
                    <a:pt x="314058" y="87440"/>
                  </a:cubicBezTo>
                  <a:cubicBezTo>
                    <a:pt x="319202" y="93821"/>
                    <a:pt x="325583" y="98965"/>
                    <a:pt x="329108" y="106870"/>
                  </a:cubicBezTo>
                  <a:cubicBezTo>
                    <a:pt x="333013" y="107442"/>
                    <a:pt x="335775" y="107252"/>
                    <a:pt x="337490" y="110680"/>
                  </a:cubicBezTo>
                  <a:cubicBezTo>
                    <a:pt x="337490" y="112395"/>
                    <a:pt x="335966" y="113824"/>
                    <a:pt x="337204" y="115253"/>
                  </a:cubicBezTo>
                  <a:cubicBezTo>
                    <a:pt x="340157" y="117157"/>
                    <a:pt x="344157" y="118396"/>
                    <a:pt x="345395" y="122968"/>
                  </a:cubicBezTo>
                  <a:cubicBezTo>
                    <a:pt x="346824" y="122873"/>
                    <a:pt x="347110" y="120587"/>
                    <a:pt x="348444" y="121920"/>
                  </a:cubicBezTo>
                  <a:cubicBezTo>
                    <a:pt x="351492" y="123158"/>
                    <a:pt x="350253" y="128206"/>
                    <a:pt x="353111" y="129635"/>
                  </a:cubicBezTo>
                  <a:cubicBezTo>
                    <a:pt x="350539" y="135922"/>
                    <a:pt x="356063" y="137922"/>
                    <a:pt x="355397" y="144018"/>
                  </a:cubicBezTo>
                  <a:cubicBezTo>
                    <a:pt x="356159" y="146780"/>
                    <a:pt x="359016" y="147923"/>
                    <a:pt x="360731" y="149828"/>
                  </a:cubicBezTo>
                  <a:cubicBezTo>
                    <a:pt x="361874" y="154591"/>
                    <a:pt x="361207" y="161163"/>
                    <a:pt x="364636" y="163830"/>
                  </a:cubicBezTo>
                  <a:cubicBezTo>
                    <a:pt x="365112" y="165449"/>
                    <a:pt x="363683" y="165164"/>
                    <a:pt x="363969" y="166497"/>
                  </a:cubicBezTo>
                  <a:cubicBezTo>
                    <a:pt x="374256" y="170021"/>
                    <a:pt x="377685" y="160973"/>
                    <a:pt x="384734" y="158972"/>
                  </a:cubicBezTo>
                  <a:cubicBezTo>
                    <a:pt x="390639" y="157258"/>
                    <a:pt x="388353" y="148495"/>
                    <a:pt x="388353" y="144399"/>
                  </a:cubicBezTo>
                  <a:cubicBezTo>
                    <a:pt x="389972" y="142875"/>
                    <a:pt x="391306" y="147256"/>
                    <a:pt x="393402" y="145066"/>
                  </a:cubicBezTo>
                  <a:cubicBezTo>
                    <a:pt x="393878" y="143161"/>
                    <a:pt x="395688" y="140589"/>
                    <a:pt x="395402" y="138398"/>
                  </a:cubicBezTo>
                  <a:cubicBezTo>
                    <a:pt x="395212" y="135160"/>
                    <a:pt x="390639" y="132302"/>
                    <a:pt x="390258" y="128492"/>
                  </a:cubicBezTo>
                  <a:cubicBezTo>
                    <a:pt x="390068" y="125158"/>
                    <a:pt x="390830" y="124111"/>
                    <a:pt x="393497" y="120682"/>
                  </a:cubicBezTo>
                  <a:cubicBezTo>
                    <a:pt x="392640" y="117253"/>
                    <a:pt x="391115" y="113443"/>
                    <a:pt x="392925" y="110395"/>
                  </a:cubicBezTo>
                  <a:cubicBezTo>
                    <a:pt x="391306" y="105632"/>
                    <a:pt x="391687" y="97822"/>
                    <a:pt x="394735" y="94583"/>
                  </a:cubicBezTo>
                  <a:cubicBezTo>
                    <a:pt x="397307" y="82201"/>
                    <a:pt x="394640" y="69437"/>
                    <a:pt x="397021" y="57817"/>
                  </a:cubicBezTo>
                  <a:cubicBezTo>
                    <a:pt x="397307" y="56483"/>
                    <a:pt x="398259" y="55912"/>
                    <a:pt x="398736" y="54293"/>
                  </a:cubicBezTo>
                  <a:cubicBezTo>
                    <a:pt x="399497" y="52388"/>
                    <a:pt x="399212" y="49340"/>
                    <a:pt x="399783" y="47625"/>
                  </a:cubicBezTo>
                  <a:cubicBezTo>
                    <a:pt x="400355" y="45815"/>
                    <a:pt x="402355" y="44863"/>
                    <a:pt x="402831" y="43244"/>
                  </a:cubicBezTo>
                  <a:cubicBezTo>
                    <a:pt x="403308" y="41148"/>
                    <a:pt x="402736" y="38005"/>
                    <a:pt x="403117" y="35814"/>
                  </a:cubicBezTo>
                  <a:cubicBezTo>
                    <a:pt x="403308" y="34862"/>
                    <a:pt x="404260" y="33814"/>
                    <a:pt x="404355" y="33052"/>
                  </a:cubicBezTo>
                  <a:cubicBezTo>
                    <a:pt x="404641" y="31718"/>
                    <a:pt x="403688" y="30766"/>
                    <a:pt x="403974" y="29527"/>
                  </a:cubicBezTo>
                  <a:cubicBezTo>
                    <a:pt x="405213" y="25432"/>
                    <a:pt x="409689" y="21336"/>
                    <a:pt x="404641" y="17050"/>
                  </a:cubicBezTo>
                  <a:cubicBezTo>
                    <a:pt x="406260" y="13430"/>
                    <a:pt x="408546" y="10763"/>
                    <a:pt x="410261" y="7144"/>
                  </a:cubicBezTo>
                  <a:cubicBezTo>
                    <a:pt x="413690" y="8287"/>
                    <a:pt x="419310" y="7810"/>
                    <a:pt x="423787" y="8287"/>
                  </a:cubicBezTo>
                  <a:cubicBezTo>
                    <a:pt x="424739" y="9144"/>
                    <a:pt x="422738" y="11906"/>
                    <a:pt x="424167" y="13430"/>
                  </a:cubicBezTo>
                  <a:cubicBezTo>
                    <a:pt x="427787" y="12573"/>
                    <a:pt x="433597" y="12763"/>
                    <a:pt x="435502" y="14954"/>
                  </a:cubicBezTo>
                  <a:cubicBezTo>
                    <a:pt x="435216" y="17050"/>
                    <a:pt x="432359" y="16383"/>
                    <a:pt x="433026" y="19526"/>
                  </a:cubicBezTo>
                  <a:cubicBezTo>
                    <a:pt x="432073" y="19050"/>
                    <a:pt x="431406" y="17526"/>
                    <a:pt x="430740" y="19431"/>
                  </a:cubicBezTo>
                  <a:cubicBezTo>
                    <a:pt x="430073" y="21145"/>
                    <a:pt x="431978" y="20383"/>
                    <a:pt x="433026" y="20669"/>
                  </a:cubicBezTo>
                  <a:cubicBezTo>
                    <a:pt x="433788" y="23527"/>
                    <a:pt x="432549" y="26003"/>
                    <a:pt x="433216" y="28003"/>
                  </a:cubicBezTo>
                  <a:cubicBezTo>
                    <a:pt x="436931" y="28194"/>
                    <a:pt x="433216" y="23813"/>
                    <a:pt x="435216" y="22574"/>
                  </a:cubicBezTo>
                  <a:cubicBezTo>
                    <a:pt x="441312" y="22669"/>
                    <a:pt x="435502" y="33814"/>
                    <a:pt x="437883" y="37528"/>
                  </a:cubicBezTo>
                  <a:cubicBezTo>
                    <a:pt x="440645" y="37624"/>
                    <a:pt x="437788" y="35147"/>
                    <a:pt x="439217" y="34576"/>
                  </a:cubicBezTo>
                  <a:cubicBezTo>
                    <a:pt x="440169" y="36195"/>
                    <a:pt x="442074" y="36766"/>
                    <a:pt x="442455" y="38767"/>
                  </a:cubicBezTo>
                  <a:cubicBezTo>
                    <a:pt x="441027" y="39433"/>
                    <a:pt x="440265" y="36957"/>
                    <a:pt x="439693" y="38671"/>
                  </a:cubicBezTo>
                  <a:cubicBezTo>
                    <a:pt x="439789" y="41624"/>
                    <a:pt x="443694" y="38005"/>
                    <a:pt x="444836" y="40005"/>
                  </a:cubicBezTo>
                  <a:cubicBezTo>
                    <a:pt x="445218" y="42291"/>
                    <a:pt x="443217" y="43625"/>
                    <a:pt x="444551" y="45148"/>
                  </a:cubicBezTo>
                  <a:cubicBezTo>
                    <a:pt x="447789" y="45529"/>
                    <a:pt x="444456" y="42577"/>
                    <a:pt x="445789" y="42291"/>
                  </a:cubicBezTo>
                  <a:cubicBezTo>
                    <a:pt x="447504" y="43625"/>
                    <a:pt x="449027" y="45148"/>
                    <a:pt x="451885" y="45434"/>
                  </a:cubicBezTo>
                  <a:cubicBezTo>
                    <a:pt x="450837" y="48958"/>
                    <a:pt x="450742" y="54578"/>
                    <a:pt x="451409" y="56674"/>
                  </a:cubicBezTo>
                  <a:cubicBezTo>
                    <a:pt x="454552" y="56578"/>
                    <a:pt x="450266" y="54769"/>
                    <a:pt x="452171" y="54007"/>
                  </a:cubicBezTo>
                  <a:cubicBezTo>
                    <a:pt x="455600" y="54959"/>
                    <a:pt x="456362" y="58388"/>
                    <a:pt x="455695" y="63151"/>
                  </a:cubicBezTo>
                  <a:cubicBezTo>
                    <a:pt x="456267" y="64770"/>
                    <a:pt x="460077" y="63151"/>
                    <a:pt x="460743" y="64484"/>
                  </a:cubicBezTo>
                  <a:cubicBezTo>
                    <a:pt x="460934" y="66294"/>
                    <a:pt x="459505" y="66484"/>
                    <a:pt x="459886" y="68390"/>
                  </a:cubicBezTo>
                  <a:cubicBezTo>
                    <a:pt x="460743" y="69342"/>
                    <a:pt x="462934" y="68104"/>
                    <a:pt x="465029" y="68675"/>
                  </a:cubicBezTo>
                  <a:cubicBezTo>
                    <a:pt x="468077" y="71152"/>
                    <a:pt x="466839" y="77629"/>
                    <a:pt x="466744" y="83058"/>
                  </a:cubicBezTo>
                  <a:cubicBezTo>
                    <a:pt x="470935" y="82391"/>
                    <a:pt x="472269" y="84392"/>
                    <a:pt x="473888" y="86106"/>
                  </a:cubicBezTo>
                  <a:cubicBezTo>
                    <a:pt x="474364" y="88773"/>
                    <a:pt x="471983" y="88392"/>
                    <a:pt x="471030" y="89440"/>
                  </a:cubicBezTo>
                  <a:cubicBezTo>
                    <a:pt x="470078" y="92488"/>
                    <a:pt x="472745" y="92012"/>
                    <a:pt x="473602" y="93536"/>
                  </a:cubicBezTo>
                  <a:cubicBezTo>
                    <a:pt x="471792" y="101251"/>
                    <a:pt x="475221" y="113252"/>
                    <a:pt x="470173" y="118396"/>
                  </a:cubicBezTo>
                  <a:cubicBezTo>
                    <a:pt x="469411" y="121539"/>
                    <a:pt x="473507" y="120110"/>
                    <a:pt x="472364" y="123634"/>
                  </a:cubicBezTo>
                  <a:cubicBezTo>
                    <a:pt x="471126" y="124873"/>
                    <a:pt x="469125" y="122396"/>
                    <a:pt x="467697" y="124016"/>
                  </a:cubicBezTo>
                  <a:cubicBezTo>
                    <a:pt x="467315" y="130302"/>
                    <a:pt x="473316" y="131064"/>
                    <a:pt x="478745" y="130778"/>
                  </a:cubicBezTo>
                  <a:cubicBezTo>
                    <a:pt x="480270" y="133826"/>
                    <a:pt x="478269" y="137636"/>
                    <a:pt x="478365" y="141065"/>
                  </a:cubicBezTo>
                  <a:cubicBezTo>
                    <a:pt x="472935" y="138875"/>
                    <a:pt x="470554" y="146018"/>
                    <a:pt x="471030" y="150400"/>
                  </a:cubicBezTo>
                  <a:cubicBezTo>
                    <a:pt x="469220" y="150686"/>
                    <a:pt x="468935" y="149733"/>
                    <a:pt x="467697" y="149733"/>
                  </a:cubicBezTo>
                  <a:cubicBezTo>
                    <a:pt x="469411" y="153543"/>
                    <a:pt x="464934" y="152591"/>
                    <a:pt x="465029" y="156401"/>
                  </a:cubicBezTo>
                  <a:cubicBezTo>
                    <a:pt x="465411" y="158020"/>
                    <a:pt x="466554" y="155734"/>
                    <a:pt x="467792" y="156591"/>
                  </a:cubicBezTo>
                  <a:cubicBezTo>
                    <a:pt x="465792" y="160877"/>
                    <a:pt x="462553" y="163354"/>
                    <a:pt x="463886" y="170021"/>
                  </a:cubicBezTo>
                  <a:cubicBezTo>
                    <a:pt x="462648" y="172784"/>
                    <a:pt x="459886" y="174022"/>
                    <a:pt x="459029" y="177165"/>
                  </a:cubicBezTo>
                  <a:cubicBezTo>
                    <a:pt x="459505" y="179927"/>
                    <a:pt x="461315" y="175831"/>
                    <a:pt x="462934" y="177927"/>
                  </a:cubicBezTo>
                  <a:cubicBezTo>
                    <a:pt x="462363" y="180308"/>
                    <a:pt x="461029" y="181928"/>
                    <a:pt x="461505" y="185356"/>
                  </a:cubicBezTo>
                  <a:cubicBezTo>
                    <a:pt x="461601" y="187643"/>
                    <a:pt x="458839" y="186690"/>
                    <a:pt x="458552" y="188595"/>
                  </a:cubicBezTo>
                  <a:cubicBezTo>
                    <a:pt x="458267" y="191548"/>
                    <a:pt x="458172" y="194596"/>
                    <a:pt x="458076" y="197739"/>
                  </a:cubicBezTo>
                  <a:cubicBezTo>
                    <a:pt x="456838" y="198787"/>
                    <a:pt x="454838" y="199168"/>
                    <a:pt x="456171" y="201549"/>
                  </a:cubicBezTo>
                  <a:cubicBezTo>
                    <a:pt x="453219" y="202406"/>
                    <a:pt x="452742" y="206121"/>
                    <a:pt x="449694" y="206978"/>
                  </a:cubicBezTo>
                  <a:cubicBezTo>
                    <a:pt x="449599" y="209455"/>
                    <a:pt x="448742" y="212789"/>
                    <a:pt x="451123" y="213265"/>
                  </a:cubicBezTo>
                  <a:cubicBezTo>
                    <a:pt x="455124" y="214503"/>
                    <a:pt x="453695" y="209645"/>
                    <a:pt x="457600" y="210693"/>
                  </a:cubicBezTo>
                  <a:cubicBezTo>
                    <a:pt x="457790" y="213646"/>
                    <a:pt x="456743" y="220123"/>
                    <a:pt x="456838" y="224790"/>
                  </a:cubicBezTo>
                  <a:cubicBezTo>
                    <a:pt x="454266" y="225076"/>
                    <a:pt x="452838" y="226790"/>
                    <a:pt x="452171" y="229172"/>
                  </a:cubicBezTo>
                  <a:cubicBezTo>
                    <a:pt x="454076" y="230600"/>
                    <a:pt x="455409" y="228981"/>
                    <a:pt x="457886" y="230029"/>
                  </a:cubicBezTo>
                  <a:cubicBezTo>
                    <a:pt x="459219" y="230029"/>
                    <a:pt x="458839" y="227933"/>
                    <a:pt x="459695" y="227267"/>
                  </a:cubicBezTo>
                  <a:cubicBezTo>
                    <a:pt x="467315" y="228219"/>
                    <a:pt x="468744" y="224790"/>
                    <a:pt x="473031" y="220504"/>
                  </a:cubicBezTo>
                  <a:cubicBezTo>
                    <a:pt x="476269" y="217170"/>
                    <a:pt x="478365" y="216980"/>
                    <a:pt x="479127" y="211741"/>
                  </a:cubicBezTo>
                  <a:cubicBezTo>
                    <a:pt x="481317" y="211646"/>
                    <a:pt x="482841" y="211169"/>
                    <a:pt x="484365" y="208979"/>
                  </a:cubicBezTo>
                  <a:cubicBezTo>
                    <a:pt x="485889" y="209169"/>
                    <a:pt x="486747" y="210026"/>
                    <a:pt x="486461" y="211931"/>
                  </a:cubicBezTo>
                  <a:cubicBezTo>
                    <a:pt x="496176" y="209550"/>
                    <a:pt x="495510" y="196120"/>
                    <a:pt x="503796" y="192215"/>
                  </a:cubicBezTo>
                  <a:cubicBezTo>
                    <a:pt x="505701" y="185452"/>
                    <a:pt x="512083" y="182213"/>
                    <a:pt x="510940" y="174879"/>
                  </a:cubicBezTo>
                  <a:cubicBezTo>
                    <a:pt x="510083" y="169545"/>
                    <a:pt x="502082" y="167068"/>
                    <a:pt x="503034" y="160306"/>
                  </a:cubicBezTo>
                  <a:cubicBezTo>
                    <a:pt x="502082" y="157067"/>
                    <a:pt x="498272" y="156401"/>
                    <a:pt x="499510" y="151162"/>
                  </a:cubicBezTo>
                  <a:cubicBezTo>
                    <a:pt x="502463" y="149733"/>
                    <a:pt x="504939" y="151448"/>
                    <a:pt x="506273" y="153162"/>
                  </a:cubicBezTo>
                  <a:cubicBezTo>
                    <a:pt x="510083" y="151829"/>
                    <a:pt x="511607" y="154877"/>
                    <a:pt x="514083" y="155734"/>
                  </a:cubicBezTo>
                  <a:cubicBezTo>
                    <a:pt x="516845" y="156781"/>
                    <a:pt x="519513" y="156019"/>
                    <a:pt x="520846" y="158877"/>
                  </a:cubicBezTo>
                  <a:cubicBezTo>
                    <a:pt x="523227" y="158591"/>
                    <a:pt x="524561" y="159544"/>
                    <a:pt x="526370" y="159734"/>
                  </a:cubicBezTo>
                  <a:cubicBezTo>
                    <a:pt x="527228" y="161639"/>
                    <a:pt x="529419" y="162116"/>
                    <a:pt x="529038" y="164973"/>
                  </a:cubicBezTo>
                  <a:cubicBezTo>
                    <a:pt x="531514" y="164402"/>
                    <a:pt x="531133" y="166211"/>
                    <a:pt x="531800" y="167354"/>
                  </a:cubicBezTo>
                  <a:cubicBezTo>
                    <a:pt x="535133" y="167259"/>
                    <a:pt x="535229" y="170402"/>
                    <a:pt x="537801" y="171069"/>
                  </a:cubicBezTo>
                  <a:cubicBezTo>
                    <a:pt x="541706" y="167735"/>
                    <a:pt x="541706" y="161639"/>
                    <a:pt x="541992" y="156305"/>
                  </a:cubicBezTo>
                  <a:cubicBezTo>
                    <a:pt x="542087" y="154210"/>
                    <a:pt x="543897" y="153257"/>
                    <a:pt x="544373" y="151448"/>
                  </a:cubicBezTo>
                  <a:cubicBezTo>
                    <a:pt x="545706" y="148304"/>
                    <a:pt x="545420" y="144399"/>
                    <a:pt x="547706" y="142399"/>
                  </a:cubicBezTo>
                  <a:cubicBezTo>
                    <a:pt x="547421" y="134684"/>
                    <a:pt x="553517" y="126111"/>
                    <a:pt x="547612" y="119634"/>
                  </a:cubicBezTo>
                  <a:cubicBezTo>
                    <a:pt x="541992" y="119729"/>
                    <a:pt x="541801" y="114681"/>
                    <a:pt x="535800" y="115157"/>
                  </a:cubicBezTo>
                  <a:cubicBezTo>
                    <a:pt x="533133" y="111633"/>
                    <a:pt x="528847" y="109442"/>
                    <a:pt x="527228" y="105061"/>
                  </a:cubicBezTo>
                  <a:cubicBezTo>
                    <a:pt x="520560" y="101822"/>
                    <a:pt x="513321" y="99251"/>
                    <a:pt x="511321" y="91821"/>
                  </a:cubicBezTo>
                  <a:cubicBezTo>
                    <a:pt x="503987" y="89916"/>
                    <a:pt x="503129" y="82201"/>
                    <a:pt x="497033" y="79248"/>
                  </a:cubicBezTo>
                  <a:cubicBezTo>
                    <a:pt x="495700" y="79534"/>
                    <a:pt x="494462" y="80010"/>
                    <a:pt x="492557" y="79629"/>
                  </a:cubicBezTo>
                  <a:cubicBezTo>
                    <a:pt x="491795" y="77152"/>
                    <a:pt x="490080" y="75724"/>
                    <a:pt x="488842" y="73724"/>
                  </a:cubicBezTo>
                  <a:cubicBezTo>
                    <a:pt x="485985" y="74105"/>
                    <a:pt x="484556" y="73057"/>
                    <a:pt x="483223" y="71819"/>
                  </a:cubicBezTo>
                  <a:cubicBezTo>
                    <a:pt x="477031" y="72104"/>
                    <a:pt x="470459" y="72009"/>
                    <a:pt x="471030" y="64960"/>
                  </a:cubicBezTo>
                  <a:cubicBezTo>
                    <a:pt x="474174" y="64198"/>
                    <a:pt x="477507" y="63627"/>
                    <a:pt x="479698" y="62008"/>
                  </a:cubicBezTo>
                  <a:cubicBezTo>
                    <a:pt x="483889" y="63056"/>
                    <a:pt x="485318" y="61055"/>
                    <a:pt x="490366" y="61913"/>
                  </a:cubicBezTo>
                  <a:cubicBezTo>
                    <a:pt x="495319" y="58293"/>
                    <a:pt x="502558" y="59817"/>
                    <a:pt x="506082" y="55816"/>
                  </a:cubicBezTo>
                  <a:cubicBezTo>
                    <a:pt x="513226" y="55245"/>
                    <a:pt x="519417" y="53816"/>
                    <a:pt x="525037" y="51626"/>
                  </a:cubicBezTo>
                  <a:cubicBezTo>
                    <a:pt x="526942" y="52483"/>
                    <a:pt x="530181" y="52292"/>
                    <a:pt x="533038" y="52483"/>
                  </a:cubicBezTo>
                  <a:cubicBezTo>
                    <a:pt x="535229" y="52578"/>
                    <a:pt x="535324" y="50387"/>
                    <a:pt x="537134" y="49816"/>
                  </a:cubicBezTo>
                  <a:cubicBezTo>
                    <a:pt x="540753" y="49721"/>
                    <a:pt x="543801" y="50387"/>
                    <a:pt x="546183" y="50197"/>
                  </a:cubicBezTo>
                  <a:cubicBezTo>
                    <a:pt x="547516" y="50102"/>
                    <a:pt x="547612" y="48958"/>
                    <a:pt x="548564" y="48577"/>
                  </a:cubicBezTo>
                  <a:cubicBezTo>
                    <a:pt x="550183" y="48196"/>
                    <a:pt x="552279" y="50102"/>
                    <a:pt x="553136" y="48292"/>
                  </a:cubicBezTo>
                  <a:cubicBezTo>
                    <a:pt x="556946" y="51530"/>
                    <a:pt x="565328" y="51054"/>
                    <a:pt x="572281" y="51340"/>
                  </a:cubicBezTo>
                  <a:cubicBezTo>
                    <a:pt x="574281" y="51340"/>
                    <a:pt x="574186" y="53340"/>
                    <a:pt x="575710" y="53912"/>
                  </a:cubicBezTo>
                  <a:cubicBezTo>
                    <a:pt x="577710" y="53816"/>
                    <a:pt x="579806" y="53912"/>
                    <a:pt x="581901" y="54197"/>
                  </a:cubicBezTo>
                  <a:cubicBezTo>
                    <a:pt x="583425" y="55150"/>
                    <a:pt x="584378" y="56674"/>
                    <a:pt x="587521" y="56102"/>
                  </a:cubicBezTo>
                  <a:cubicBezTo>
                    <a:pt x="587331" y="57245"/>
                    <a:pt x="588093" y="57340"/>
                    <a:pt x="587902" y="58388"/>
                  </a:cubicBezTo>
                  <a:cubicBezTo>
                    <a:pt x="590093" y="59055"/>
                    <a:pt x="588950" y="56293"/>
                    <a:pt x="590760" y="56864"/>
                  </a:cubicBezTo>
                  <a:cubicBezTo>
                    <a:pt x="591046" y="58674"/>
                    <a:pt x="590379" y="59436"/>
                    <a:pt x="590093" y="60770"/>
                  </a:cubicBezTo>
                  <a:cubicBezTo>
                    <a:pt x="591522" y="61913"/>
                    <a:pt x="595046" y="61341"/>
                    <a:pt x="597427" y="61627"/>
                  </a:cubicBezTo>
                  <a:cubicBezTo>
                    <a:pt x="597808" y="65818"/>
                    <a:pt x="603999" y="64675"/>
                    <a:pt x="604476" y="68771"/>
                  </a:cubicBezTo>
                  <a:cubicBezTo>
                    <a:pt x="610572" y="69247"/>
                    <a:pt x="613048" y="73057"/>
                    <a:pt x="618477" y="74009"/>
                  </a:cubicBezTo>
                  <a:cubicBezTo>
                    <a:pt x="617811" y="77057"/>
                    <a:pt x="620573" y="77152"/>
                    <a:pt x="621716" y="78677"/>
                  </a:cubicBezTo>
                  <a:cubicBezTo>
                    <a:pt x="623621" y="78581"/>
                    <a:pt x="619525" y="76867"/>
                    <a:pt x="621811" y="76390"/>
                  </a:cubicBezTo>
                  <a:cubicBezTo>
                    <a:pt x="623812" y="76962"/>
                    <a:pt x="625049" y="78105"/>
                    <a:pt x="625621" y="80010"/>
                  </a:cubicBezTo>
                  <a:cubicBezTo>
                    <a:pt x="623526" y="80677"/>
                    <a:pt x="622859" y="78200"/>
                    <a:pt x="622097" y="79820"/>
                  </a:cubicBezTo>
                  <a:lnTo>
                    <a:pt x="622097" y="79820"/>
                  </a:lnTo>
                  <a:close/>
                  <a:moveTo>
                    <a:pt x="218618" y="956120"/>
                  </a:moveTo>
                  <a:cubicBezTo>
                    <a:pt x="220237" y="955739"/>
                    <a:pt x="223190" y="956977"/>
                    <a:pt x="223952" y="955739"/>
                  </a:cubicBezTo>
                  <a:cubicBezTo>
                    <a:pt x="222142" y="955548"/>
                    <a:pt x="219285" y="953738"/>
                    <a:pt x="218618" y="956120"/>
                  </a:cubicBezTo>
                  <a:lnTo>
                    <a:pt x="218618" y="956120"/>
                  </a:lnTo>
                  <a:close/>
                  <a:moveTo>
                    <a:pt x="198520" y="948309"/>
                  </a:moveTo>
                  <a:cubicBezTo>
                    <a:pt x="198234" y="950309"/>
                    <a:pt x="199187" y="951167"/>
                    <a:pt x="201377" y="951262"/>
                  </a:cubicBezTo>
                  <a:cubicBezTo>
                    <a:pt x="201854" y="948785"/>
                    <a:pt x="198996" y="949547"/>
                    <a:pt x="198520" y="948309"/>
                  </a:cubicBezTo>
                  <a:lnTo>
                    <a:pt x="198520" y="948309"/>
                  </a:lnTo>
                  <a:close/>
                  <a:moveTo>
                    <a:pt x="407879" y="947642"/>
                  </a:moveTo>
                  <a:cubicBezTo>
                    <a:pt x="408070" y="946880"/>
                    <a:pt x="407594" y="945356"/>
                    <a:pt x="407308" y="946499"/>
                  </a:cubicBezTo>
                  <a:cubicBezTo>
                    <a:pt x="407023" y="947261"/>
                    <a:pt x="407594" y="948690"/>
                    <a:pt x="407879" y="947642"/>
                  </a:cubicBezTo>
                  <a:lnTo>
                    <a:pt x="407879" y="947642"/>
                  </a:lnTo>
                  <a:close/>
                  <a:moveTo>
                    <a:pt x="454361" y="876395"/>
                  </a:moveTo>
                  <a:cubicBezTo>
                    <a:pt x="454743" y="876395"/>
                    <a:pt x="455028" y="876395"/>
                    <a:pt x="455409" y="876491"/>
                  </a:cubicBezTo>
                  <a:cubicBezTo>
                    <a:pt x="455409" y="875729"/>
                    <a:pt x="455600" y="874967"/>
                    <a:pt x="455504" y="874205"/>
                  </a:cubicBezTo>
                  <a:cubicBezTo>
                    <a:pt x="455314" y="874205"/>
                    <a:pt x="454933" y="874014"/>
                    <a:pt x="454457" y="874205"/>
                  </a:cubicBezTo>
                  <a:cubicBezTo>
                    <a:pt x="454361" y="874871"/>
                    <a:pt x="454361" y="875729"/>
                    <a:pt x="454361" y="876395"/>
                  </a:cubicBezTo>
                  <a:lnTo>
                    <a:pt x="454361" y="876395"/>
                  </a:lnTo>
                  <a:close/>
                  <a:moveTo>
                    <a:pt x="469506" y="842391"/>
                  </a:moveTo>
                  <a:cubicBezTo>
                    <a:pt x="469506" y="840962"/>
                    <a:pt x="469602" y="839534"/>
                    <a:pt x="467887" y="839438"/>
                  </a:cubicBezTo>
                  <a:cubicBezTo>
                    <a:pt x="467315" y="840105"/>
                    <a:pt x="467315" y="842867"/>
                    <a:pt x="469506" y="842391"/>
                  </a:cubicBezTo>
                  <a:lnTo>
                    <a:pt x="469506" y="842391"/>
                  </a:lnTo>
                  <a:close/>
                  <a:moveTo>
                    <a:pt x="483127" y="793528"/>
                  </a:moveTo>
                  <a:cubicBezTo>
                    <a:pt x="483127" y="793052"/>
                    <a:pt x="483223" y="792480"/>
                    <a:pt x="483223" y="791813"/>
                  </a:cubicBezTo>
                  <a:cubicBezTo>
                    <a:pt x="482651" y="791909"/>
                    <a:pt x="482080" y="791718"/>
                    <a:pt x="481508" y="791718"/>
                  </a:cubicBezTo>
                  <a:cubicBezTo>
                    <a:pt x="481317" y="792956"/>
                    <a:pt x="481889" y="793528"/>
                    <a:pt x="483127" y="793528"/>
                  </a:cubicBezTo>
                  <a:lnTo>
                    <a:pt x="483127" y="793528"/>
                  </a:lnTo>
                  <a:close/>
                  <a:moveTo>
                    <a:pt x="26784" y="622364"/>
                  </a:moveTo>
                  <a:cubicBezTo>
                    <a:pt x="26118" y="621602"/>
                    <a:pt x="23641" y="621411"/>
                    <a:pt x="22784" y="622268"/>
                  </a:cubicBezTo>
                  <a:cubicBezTo>
                    <a:pt x="22403" y="623983"/>
                    <a:pt x="23641" y="623792"/>
                    <a:pt x="23355" y="625031"/>
                  </a:cubicBezTo>
                  <a:cubicBezTo>
                    <a:pt x="25451" y="625316"/>
                    <a:pt x="26403" y="624173"/>
                    <a:pt x="26784" y="622364"/>
                  </a:cubicBezTo>
                  <a:lnTo>
                    <a:pt x="26784" y="622364"/>
                  </a:lnTo>
                  <a:close/>
                  <a:moveTo>
                    <a:pt x="27737" y="616839"/>
                  </a:moveTo>
                  <a:cubicBezTo>
                    <a:pt x="26499" y="617982"/>
                    <a:pt x="29071" y="619220"/>
                    <a:pt x="27927" y="621887"/>
                  </a:cubicBezTo>
                  <a:cubicBezTo>
                    <a:pt x="30690" y="621792"/>
                    <a:pt x="34690" y="624364"/>
                    <a:pt x="35452" y="621221"/>
                  </a:cubicBezTo>
                  <a:cubicBezTo>
                    <a:pt x="35452" y="619411"/>
                    <a:pt x="32690" y="620173"/>
                    <a:pt x="31070" y="619887"/>
                  </a:cubicBezTo>
                  <a:cubicBezTo>
                    <a:pt x="30975" y="617887"/>
                    <a:pt x="29832" y="616839"/>
                    <a:pt x="27737" y="616839"/>
                  </a:cubicBezTo>
                  <a:lnTo>
                    <a:pt x="27737" y="616839"/>
                  </a:lnTo>
                  <a:close/>
                  <a:moveTo>
                    <a:pt x="23641" y="617792"/>
                  </a:moveTo>
                  <a:cubicBezTo>
                    <a:pt x="23831" y="615982"/>
                    <a:pt x="21069" y="615410"/>
                    <a:pt x="21355" y="617696"/>
                  </a:cubicBezTo>
                  <a:cubicBezTo>
                    <a:pt x="22022" y="617792"/>
                    <a:pt x="22879" y="617792"/>
                    <a:pt x="23641" y="617792"/>
                  </a:cubicBezTo>
                  <a:lnTo>
                    <a:pt x="23641" y="617792"/>
                  </a:lnTo>
                  <a:close/>
                  <a:moveTo>
                    <a:pt x="486080" y="633222"/>
                  </a:moveTo>
                  <a:cubicBezTo>
                    <a:pt x="486080" y="632936"/>
                    <a:pt x="485985" y="632555"/>
                    <a:pt x="485889" y="632079"/>
                  </a:cubicBezTo>
                  <a:cubicBezTo>
                    <a:pt x="485604" y="632079"/>
                    <a:pt x="485318" y="632174"/>
                    <a:pt x="484937" y="632079"/>
                  </a:cubicBezTo>
                  <a:cubicBezTo>
                    <a:pt x="484842" y="632460"/>
                    <a:pt x="484842" y="632936"/>
                    <a:pt x="484842" y="633222"/>
                  </a:cubicBezTo>
                  <a:cubicBezTo>
                    <a:pt x="485127" y="633222"/>
                    <a:pt x="485604" y="633222"/>
                    <a:pt x="486080" y="633222"/>
                  </a:cubicBezTo>
                  <a:lnTo>
                    <a:pt x="486080" y="633222"/>
                  </a:lnTo>
                  <a:close/>
                  <a:moveTo>
                    <a:pt x="420643" y="567119"/>
                  </a:moveTo>
                  <a:cubicBezTo>
                    <a:pt x="421405" y="567309"/>
                    <a:pt x="421786" y="567976"/>
                    <a:pt x="423024" y="567881"/>
                  </a:cubicBezTo>
                  <a:cubicBezTo>
                    <a:pt x="423501" y="565976"/>
                    <a:pt x="420929" y="565499"/>
                    <a:pt x="420643" y="567119"/>
                  </a:cubicBezTo>
                  <a:lnTo>
                    <a:pt x="420643" y="567119"/>
                  </a:lnTo>
                  <a:close/>
                  <a:moveTo>
                    <a:pt x="469316" y="410623"/>
                  </a:moveTo>
                  <a:cubicBezTo>
                    <a:pt x="471697" y="410909"/>
                    <a:pt x="472555" y="409766"/>
                    <a:pt x="474459" y="410813"/>
                  </a:cubicBezTo>
                  <a:cubicBezTo>
                    <a:pt x="476746" y="407670"/>
                    <a:pt x="469220" y="406718"/>
                    <a:pt x="469316" y="410623"/>
                  </a:cubicBezTo>
                  <a:lnTo>
                    <a:pt x="469316" y="410623"/>
                  </a:lnTo>
                  <a:close/>
                  <a:moveTo>
                    <a:pt x="606571" y="396526"/>
                  </a:moveTo>
                  <a:cubicBezTo>
                    <a:pt x="604095" y="396431"/>
                    <a:pt x="603809" y="394525"/>
                    <a:pt x="603237" y="392811"/>
                  </a:cubicBezTo>
                  <a:cubicBezTo>
                    <a:pt x="605047" y="392621"/>
                    <a:pt x="605999" y="393383"/>
                    <a:pt x="607143" y="393573"/>
                  </a:cubicBezTo>
                  <a:cubicBezTo>
                    <a:pt x="607333" y="395097"/>
                    <a:pt x="607048" y="395859"/>
                    <a:pt x="606571" y="396526"/>
                  </a:cubicBezTo>
                  <a:lnTo>
                    <a:pt x="606571" y="396526"/>
                  </a:lnTo>
                  <a:close/>
                  <a:moveTo>
                    <a:pt x="564661" y="392335"/>
                  </a:moveTo>
                  <a:cubicBezTo>
                    <a:pt x="564756" y="391763"/>
                    <a:pt x="564756" y="391192"/>
                    <a:pt x="564756" y="390620"/>
                  </a:cubicBezTo>
                  <a:cubicBezTo>
                    <a:pt x="565233" y="390620"/>
                    <a:pt x="565899" y="390525"/>
                    <a:pt x="566471" y="390716"/>
                  </a:cubicBezTo>
                  <a:cubicBezTo>
                    <a:pt x="566471" y="391573"/>
                    <a:pt x="565899" y="391478"/>
                    <a:pt x="565804" y="392240"/>
                  </a:cubicBezTo>
                  <a:cubicBezTo>
                    <a:pt x="565423" y="392335"/>
                    <a:pt x="564947" y="392240"/>
                    <a:pt x="564661" y="392335"/>
                  </a:cubicBezTo>
                  <a:lnTo>
                    <a:pt x="564661" y="392335"/>
                  </a:lnTo>
                  <a:close/>
                  <a:moveTo>
                    <a:pt x="591712" y="385572"/>
                  </a:moveTo>
                  <a:cubicBezTo>
                    <a:pt x="592855" y="382524"/>
                    <a:pt x="598665" y="384905"/>
                    <a:pt x="598761" y="380714"/>
                  </a:cubicBezTo>
                  <a:cubicBezTo>
                    <a:pt x="601999" y="380714"/>
                    <a:pt x="602666" y="383000"/>
                    <a:pt x="602570" y="386048"/>
                  </a:cubicBezTo>
                  <a:cubicBezTo>
                    <a:pt x="599142" y="386524"/>
                    <a:pt x="595141" y="386620"/>
                    <a:pt x="591712" y="385572"/>
                  </a:cubicBezTo>
                  <a:lnTo>
                    <a:pt x="591712" y="385572"/>
                  </a:lnTo>
                  <a:close/>
                  <a:moveTo>
                    <a:pt x="621430" y="381191"/>
                  </a:moveTo>
                  <a:cubicBezTo>
                    <a:pt x="621716" y="383667"/>
                    <a:pt x="618287" y="383000"/>
                    <a:pt x="619239" y="380524"/>
                  </a:cubicBezTo>
                  <a:cubicBezTo>
                    <a:pt x="620287" y="380524"/>
                    <a:pt x="620382" y="381381"/>
                    <a:pt x="621430" y="381191"/>
                  </a:cubicBezTo>
                  <a:lnTo>
                    <a:pt x="621430" y="381191"/>
                  </a:lnTo>
                  <a:close/>
                  <a:moveTo>
                    <a:pt x="603142" y="381476"/>
                  </a:moveTo>
                  <a:cubicBezTo>
                    <a:pt x="603333" y="379952"/>
                    <a:pt x="607048" y="379000"/>
                    <a:pt x="606571" y="381667"/>
                  </a:cubicBezTo>
                  <a:cubicBezTo>
                    <a:pt x="605523" y="382715"/>
                    <a:pt x="604571" y="381762"/>
                    <a:pt x="603142" y="381476"/>
                  </a:cubicBezTo>
                  <a:lnTo>
                    <a:pt x="603142" y="381476"/>
                  </a:lnTo>
                  <a:close/>
                  <a:moveTo>
                    <a:pt x="741731" y="350901"/>
                  </a:moveTo>
                  <a:cubicBezTo>
                    <a:pt x="742112" y="350901"/>
                    <a:pt x="742397" y="350901"/>
                    <a:pt x="742874" y="350901"/>
                  </a:cubicBezTo>
                  <a:cubicBezTo>
                    <a:pt x="742969" y="350234"/>
                    <a:pt x="743731" y="350044"/>
                    <a:pt x="743540" y="349187"/>
                  </a:cubicBezTo>
                  <a:cubicBezTo>
                    <a:pt x="742969" y="349187"/>
                    <a:pt x="742397" y="349187"/>
                    <a:pt x="741826" y="349282"/>
                  </a:cubicBezTo>
                  <a:cubicBezTo>
                    <a:pt x="741731" y="349758"/>
                    <a:pt x="741636" y="350330"/>
                    <a:pt x="741731" y="350901"/>
                  </a:cubicBezTo>
                  <a:lnTo>
                    <a:pt x="741731" y="350901"/>
                  </a:lnTo>
                  <a:close/>
                  <a:moveTo>
                    <a:pt x="597236" y="239078"/>
                  </a:moveTo>
                  <a:cubicBezTo>
                    <a:pt x="597618" y="239173"/>
                    <a:pt x="597999" y="239173"/>
                    <a:pt x="598379" y="239268"/>
                  </a:cubicBezTo>
                  <a:cubicBezTo>
                    <a:pt x="598379" y="238411"/>
                    <a:pt x="598475" y="237554"/>
                    <a:pt x="598475" y="236887"/>
                  </a:cubicBezTo>
                  <a:cubicBezTo>
                    <a:pt x="598094" y="236887"/>
                    <a:pt x="597713" y="236792"/>
                    <a:pt x="597332" y="236887"/>
                  </a:cubicBezTo>
                  <a:cubicBezTo>
                    <a:pt x="597427" y="237554"/>
                    <a:pt x="597332" y="238411"/>
                    <a:pt x="597236" y="239078"/>
                  </a:cubicBezTo>
                  <a:lnTo>
                    <a:pt x="597236" y="239078"/>
                  </a:lnTo>
                  <a:close/>
                  <a:moveTo>
                    <a:pt x="358731" y="218504"/>
                  </a:moveTo>
                  <a:cubicBezTo>
                    <a:pt x="357873" y="218313"/>
                    <a:pt x="357588" y="217742"/>
                    <a:pt x="356540" y="217837"/>
                  </a:cubicBezTo>
                  <a:cubicBezTo>
                    <a:pt x="356445" y="218694"/>
                    <a:pt x="356349" y="219647"/>
                    <a:pt x="356349" y="220599"/>
                  </a:cubicBezTo>
                  <a:cubicBezTo>
                    <a:pt x="358159" y="221075"/>
                    <a:pt x="358349" y="219742"/>
                    <a:pt x="358731" y="218504"/>
                  </a:cubicBezTo>
                  <a:lnTo>
                    <a:pt x="358731" y="218504"/>
                  </a:lnTo>
                  <a:close/>
                  <a:moveTo>
                    <a:pt x="618572" y="194596"/>
                  </a:moveTo>
                  <a:cubicBezTo>
                    <a:pt x="617811" y="194310"/>
                    <a:pt x="617525" y="193739"/>
                    <a:pt x="616382" y="193834"/>
                  </a:cubicBezTo>
                  <a:cubicBezTo>
                    <a:pt x="615906" y="195834"/>
                    <a:pt x="618477" y="196120"/>
                    <a:pt x="618572" y="1945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zh-CN" sz="100"/>
            </a:p>
          </p:txBody>
        </p:sp>
        <p:sp>
          <p:nvSpPr>
            <p:cNvPr id="88" name="任意多边形: 形状 80"/>
            <p:cNvSpPr/>
            <p:nvPr/>
          </p:nvSpPr>
          <p:spPr bwMode="auto">
            <a:xfrm>
              <a:off x="4674584" y="3879056"/>
              <a:ext cx="4457700" cy="104775"/>
            </a:xfrm>
            <a:custGeom>
              <a:avLst/>
              <a:gdLst>
                <a:gd name="connsiteX0" fmla="*/ 96774 w 4457700"/>
                <a:gd name="connsiteY0" fmla="*/ 11335 h 104775"/>
                <a:gd name="connsiteX1" fmla="*/ 67627 w 4457700"/>
                <a:gd name="connsiteY1" fmla="*/ 11335 h 104775"/>
                <a:gd name="connsiteX2" fmla="*/ 67627 w 4457700"/>
                <a:gd name="connsiteY2" fmla="*/ 12763 h 104775"/>
                <a:gd name="connsiteX3" fmla="*/ 71342 w 4457700"/>
                <a:gd name="connsiteY3" fmla="*/ 14669 h 104775"/>
                <a:gd name="connsiteX4" fmla="*/ 71342 w 4457700"/>
                <a:gd name="connsiteY4" fmla="*/ 66104 h 104775"/>
                <a:gd name="connsiteX5" fmla="*/ 51911 w 4457700"/>
                <a:gd name="connsiteY5" fmla="*/ 83153 h 104775"/>
                <a:gd name="connsiteX6" fmla="*/ 32480 w 4457700"/>
                <a:gd name="connsiteY6" fmla="*/ 66008 h 104775"/>
                <a:gd name="connsiteX7" fmla="*/ 32480 w 4457700"/>
                <a:gd name="connsiteY7" fmla="*/ 14764 h 104775"/>
                <a:gd name="connsiteX8" fmla="*/ 36290 w 4457700"/>
                <a:gd name="connsiteY8" fmla="*/ 12859 h 104775"/>
                <a:gd name="connsiteX9" fmla="*/ 36290 w 4457700"/>
                <a:gd name="connsiteY9" fmla="*/ 11430 h 104775"/>
                <a:gd name="connsiteX10" fmla="*/ 7144 w 4457700"/>
                <a:gd name="connsiteY10" fmla="*/ 11430 h 104775"/>
                <a:gd name="connsiteX11" fmla="*/ 7144 w 4457700"/>
                <a:gd name="connsiteY11" fmla="*/ 12859 h 104775"/>
                <a:gd name="connsiteX12" fmla="*/ 10858 w 4457700"/>
                <a:gd name="connsiteY12" fmla="*/ 14764 h 104775"/>
                <a:gd name="connsiteX13" fmla="*/ 10858 w 4457700"/>
                <a:gd name="connsiteY13" fmla="*/ 65437 h 104775"/>
                <a:gd name="connsiteX14" fmla="*/ 51816 w 4457700"/>
                <a:gd name="connsiteY14" fmla="*/ 103727 h 104775"/>
                <a:gd name="connsiteX15" fmla="*/ 92773 w 4457700"/>
                <a:gd name="connsiteY15" fmla="*/ 65437 h 104775"/>
                <a:gd name="connsiteX16" fmla="*/ 92773 w 4457700"/>
                <a:gd name="connsiteY16" fmla="*/ 14764 h 104775"/>
                <a:gd name="connsiteX17" fmla="*/ 96583 w 4457700"/>
                <a:gd name="connsiteY17" fmla="*/ 12859 h 104775"/>
                <a:gd name="connsiteX18" fmla="*/ 96583 w 4457700"/>
                <a:gd name="connsiteY18" fmla="*/ 11335 h 104775"/>
                <a:gd name="connsiteX19" fmla="*/ 96774 w 4457700"/>
                <a:gd name="connsiteY19" fmla="*/ 11335 h 104775"/>
                <a:gd name="connsiteX20" fmla="*/ 183166 w 4457700"/>
                <a:gd name="connsiteY20" fmla="*/ 98679 h 104775"/>
                <a:gd name="connsiteX21" fmla="*/ 179546 w 4457700"/>
                <a:gd name="connsiteY21" fmla="*/ 100203 h 104775"/>
                <a:gd name="connsiteX22" fmla="*/ 179546 w 4457700"/>
                <a:gd name="connsiteY22" fmla="*/ 101632 h 104775"/>
                <a:gd name="connsiteX23" fmla="*/ 205454 w 4457700"/>
                <a:gd name="connsiteY23" fmla="*/ 101632 h 104775"/>
                <a:gd name="connsiteX24" fmla="*/ 205454 w 4457700"/>
                <a:gd name="connsiteY24" fmla="*/ 100203 h 104775"/>
                <a:gd name="connsiteX25" fmla="*/ 201644 w 4457700"/>
                <a:gd name="connsiteY25" fmla="*/ 98203 h 104775"/>
                <a:gd name="connsiteX26" fmla="*/ 201644 w 4457700"/>
                <a:gd name="connsiteY26" fmla="*/ 14764 h 104775"/>
                <a:gd name="connsiteX27" fmla="*/ 205454 w 4457700"/>
                <a:gd name="connsiteY27" fmla="*/ 12763 h 104775"/>
                <a:gd name="connsiteX28" fmla="*/ 205454 w 4457700"/>
                <a:gd name="connsiteY28" fmla="*/ 11335 h 104775"/>
                <a:gd name="connsiteX29" fmla="*/ 180499 w 4457700"/>
                <a:gd name="connsiteY29" fmla="*/ 11335 h 104775"/>
                <a:gd name="connsiteX30" fmla="*/ 180499 w 4457700"/>
                <a:gd name="connsiteY30" fmla="*/ 12763 h 104775"/>
                <a:gd name="connsiteX31" fmla="*/ 184309 w 4457700"/>
                <a:gd name="connsiteY31" fmla="*/ 14764 h 104775"/>
                <a:gd name="connsiteX32" fmla="*/ 184309 w 4457700"/>
                <a:gd name="connsiteY32" fmla="*/ 66199 h 104775"/>
                <a:gd name="connsiteX33" fmla="*/ 142304 w 4457700"/>
                <a:gd name="connsiteY33" fmla="*/ 13811 h 104775"/>
                <a:gd name="connsiteX34" fmla="*/ 146494 w 4457700"/>
                <a:gd name="connsiteY34" fmla="*/ 12763 h 104775"/>
                <a:gd name="connsiteX35" fmla="*/ 146494 w 4457700"/>
                <a:gd name="connsiteY35" fmla="*/ 11335 h 104775"/>
                <a:gd name="connsiteX36" fmla="*/ 115919 w 4457700"/>
                <a:gd name="connsiteY36" fmla="*/ 11335 h 104775"/>
                <a:gd name="connsiteX37" fmla="*/ 115919 w 4457700"/>
                <a:gd name="connsiteY37" fmla="*/ 12763 h 104775"/>
                <a:gd name="connsiteX38" fmla="*/ 119729 w 4457700"/>
                <a:gd name="connsiteY38" fmla="*/ 14764 h 104775"/>
                <a:gd name="connsiteX39" fmla="*/ 119729 w 4457700"/>
                <a:gd name="connsiteY39" fmla="*/ 98203 h 104775"/>
                <a:gd name="connsiteX40" fmla="*/ 115919 w 4457700"/>
                <a:gd name="connsiteY40" fmla="*/ 100203 h 104775"/>
                <a:gd name="connsiteX41" fmla="*/ 115919 w 4457700"/>
                <a:gd name="connsiteY41" fmla="*/ 101632 h 104775"/>
                <a:gd name="connsiteX42" fmla="*/ 140875 w 4457700"/>
                <a:gd name="connsiteY42" fmla="*/ 101632 h 104775"/>
                <a:gd name="connsiteX43" fmla="*/ 140875 w 4457700"/>
                <a:gd name="connsiteY43" fmla="*/ 100203 h 104775"/>
                <a:gd name="connsiteX44" fmla="*/ 137065 w 4457700"/>
                <a:gd name="connsiteY44" fmla="*/ 98203 h 104775"/>
                <a:gd name="connsiteX45" fmla="*/ 137065 w 4457700"/>
                <a:gd name="connsiteY45" fmla="*/ 41338 h 104775"/>
                <a:gd name="connsiteX46" fmla="*/ 183166 w 4457700"/>
                <a:gd name="connsiteY46" fmla="*/ 98679 h 104775"/>
                <a:gd name="connsiteX47" fmla="*/ 183166 w 4457700"/>
                <a:gd name="connsiteY47" fmla="*/ 98679 h 104775"/>
                <a:gd name="connsiteX48" fmla="*/ 257365 w 4457700"/>
                <a:gd name="connsiteY48" fmla="*/ 11335 h 104775"/>
                <a:gd name="connsiteX49" fmla="*/ 228219 w 4457700"/>
                <a:gd name="connsiteY49" fmla="*/ 11335 h 104775"/>
                <a:gd name="connsiteX50" fmla="*/ 228219 w 4457700"/>
                <a:gd name="connsiteY50" fmla="*/ 12763 h 104775"/>
                <a:gd name="connsiteX51" fmla="*/ 231934 w 4457700"/>
                <a:gd name="connsiteY51" fmla="*/ 14954 h 104775"/>
                <a:gd name="connsiteX52" fmla="*/ 231934 w 4457700"/>
                <a:gd name="connsiteY52" fmla="*/ 98298 h 104775"/>
                <a:gd name="connsiteX53" fmla="*/ 228219 w 4457700"/>
                <a:gd name="connsiteY53" fmla="*/ 100298 h 104775"/>
                <a:gd name="connsiteX54" fmla="*/ 228219 w 4457700"/>
                <a:gd name="connsiteY54" fmla="*/ 101727 h 104775"/>
                <a:gd name="connsiteX55" fmla="*/ 257365 w 4457700"/>
                <a:gd name="connsiteY55" fmla="*/ 101727 h 104775"/>
                <a:gd name="connsiteX56" fmla="*/ 257365 w 4457700"/>
                <a:gd name="connsiteY56" fmla="*/ 100298 h 104775"/>
                <a:gd name="connsiteX57" fmla="*/ 253555 w 4457700"/>
                <a:gd name="connsiteY57" fmla="*/ 98298 h 104775"/>
                <a:gd name="connsiteX58" fmla="*/ 253555 w 4457700"/>
                <a:gd name="connsiteY58" fmla="*/ 14859 h 104775"/>
                <a:gd name="connsiteX59" fmla="*/ 257365 w 4457700"/>
                <a:gd name="connsiteY59" fmla="*/ 12859 h 104775"/>
                <a:gd name="connsiteX60" fmla="*/ 257365 w 4457700"/>
                <a:gd name="connsiteY60" fmla="*/ 11335 h 104775"/>
                <a:gd name="connsiteX61" fmla="*/ 257365 w 4457700"/>
                <a:gd name="connsiteY61" fmla="*/ 11335 h 104775"/>
                <a:gd name="connsiteX62" fmla="*/ 273748 w 4457700"/>
                <a:gd name="connsiteY62" fmla="*/ 12763 h 104775"/>
                <a:gd name="connsiteX63" fmla="*/ 277939 w 4457700"/>
                <a:gd name="connsiteY63" fmla="*/ 16478 h 104775"/>
                <a:gd name="connsiteX64" fmla="*/ 307943 w 4457700"/>
                <a:gd name="connsiteY64" fmla="*/ 98393 h 104775"/>
                <a:gd name="connsiteX65" fmla="*/ 304609 w 4457700"/>
                <a:gd name="connsiteY65" fmla="*/ 100298 h 104775"/>
                <a:gd name="connsiteX66" fmla="*/ 304609 w 4457700"/>
                <a:gd name="connsiteY66" fmla="*/ 101727 h 104775"/>
                <a:gd name="connsiteX67" fmla="*/ 337661 w 4457700"/>
                <a:gd name="connsiteY67" fmla="*/ 101727 h 104775"/>
                <a:gd name="connsiteX68" fmla="*/ 337661 w 4457700"/>
                <a:gd name="connsiteY68" fmla="*/ 100298 h 104775"/>
                <a:gd name="connsiteX69" fmla="*/ 334327 w 4457700"/>
                <a:gd name="connsiteY69" fmla="*/ 98774 h 104775"/>
                <a:gd name="connsiteX70" fmla="*/ 364903 w 4457700"/>
                <a:gd name="connsiteY70" fmla="*/ 14383 h 104775"/>
                <a:gd name="connsiteX71" fmla="*/ 368427 w 4457700"/>
                <a:gd name="connsiteY71" fmla="*/ 12859 h 104775"/>
                <a:gd name="connsiteX72" fmla="*/ 368427 w 4457700"/>
                <a:gd name="connsiteY72" fmla="*/ 11430 h 104775"/>
                <a:gd name="connsiteX73" fmla="*/ 343186 w 4457700"/>
                <a:gd name="connsiteY73" fmla="*/ 11430 h 104775"/>
                <a:gd name="connsiteX74" fmla="*/ 343186 w 4457700"/>
                <a:gd name="connsiteY74" fmla="*/ 12859 h 104775"/>
                <a:gd name="connsiteX75" fmla="*/ 347091 w 4457700"/>
                <a:gd name="connsiteY75" fmla="*/ 14859 h 104775"/>
                <a:gd name="connsiteX76" fmla="*/ 323279 w 4457700"/>
                <a:gd name="connsiteY76" fmla="*/ 80963 h 104775"/>
                <a:gd name="connsiteX77" fmla="*/ 299180 w 4457700"/>
                <a:gd name="connsiteY77" fmla="*/ 14669 h 104775"/>
                <a:gd name="connsiteX78" fmla="*/ 303181 w 4457700"/>
                <a:gd name="connsiteY78" fmla="*/ 12763 h 104775"/>
                <a:gd name="connsiteX79" fmla="*/ 303181 w 4457700"/>
                <a:gd name="connsiteY79" fmla="*/ 11335 h 104775"/>
                <a:gd name="connsiteX80" fmla="*/ 273939 w 4457700"/>
                <a:gd name="connsiteY80" fmla="*/ 11335 h 104775"/>
                <a:gd name="connsiteX81" fmla="*/ 273939 w 4457700"/>
                <a:gd name="connsiteY81" fmla="*/ 12763 h 104775"/>
                <a:gd name="connsiteX82" fmla="*/ 273748 w 4457700"/>
                <a:gd name="connsiteY82" fmla="*/ 12763 h 104775"/>
                <a:gd name="connsiteX83" fmla="*/ 438721 w 4457700"/>
                <a:gd name="connsiteY83" fmla="*/ 64294 h 104775"/>
                <a:gd name="connsiteX84" fmla="*/ 441769 w 4457700"/>
                <a:gd name="connsiteY84" fmla="*/ 68485 h 104775"/>
                <a:gd name="connsiteX85" fmla="*/ 443008 w 4457700"/>
                <a:gd name="connsiteY85" fmla="*/ 68485 h 104775"/>
                <a:gd name="connsiteX86" fmla="*/ 443008 w 4457700"/>
                <a:gd name="connsiteY86" fmla="*/ 41719 h 104775"/>
                <a:gd name="connsiteX87" fmla="*/ 441769 w 4457700"/>
                <a:gd name="connsiteY87" fmla="*/ 41719 h 104775"/>
                <a:gd name="connsiteX88" fmla="*/ 439769 w 4457700"/>
                <a:gd name="connsiteY88" fmla="*/ 45910 h 104775"/>
                <a:gd name="connsiteX89" fmla="*/ 406622 w 4457700"/>
                <a:gd name="connsiteY89" fmla="*/ 45910 h 104775"/>
                <a:gd name="connsiteX90" fmla="*/ 406622 w 4457700"/>
                <a:gd name="connsiteY90" fmla="*/ 29813 h 104775"/>
                <a:gd name="connsiteX91" fmla="*/ 457390 w 4457700"/>
                <a:gd name="connsiteY91" fmla="*/ 29813 h 104775"/>
                <a:gd name="connsiteX92" fmla="*/ 459200 w 4457700"/>
                <a:gd name="connsiteY92" fmla="*/ 34004 h 104775"/>
                <a:gd name="connsiteX93" fmla="*/ 460438 w 4457700"/>
                <a:gd name="connsiteY93" fmla="*/ 34004 h 104775"/>
                <a:gd name="connsiteX94" fmla="*/ 460438 w 4457700"/>
                <a:gd name="connsiteY94" fmla="*/ 7239 h 104775"/>
                <a:gd name="connsiteX95" fmla="*/ 459200 w 4457700"/>
                <a:gd name="connsiteY95" fmla="*/ 7239 h 104775"/>
                <a:gd name="connsiteX96" fmla="*/ 457390 w 4457700"/>
                <a:gd name="connsiteY96" fmla="*/ 11430 h 104775"/>
                <a:gd name="connsiteX97" fmla="*/ 381286 w 4457700"/>
                <a:gd name="connsiteY97" fmla="*/ 11430 h 104775"/>
                <a:gd name="connsiteX98" fmla="*/ 381286 w 4457700"/>
                <a:gd name="connsiteY98" fmla="*/ 12859 h 104775"/>
                <a:gd name="connsiteX99" fmla="*/ 385000 w 4457700"/>
                <a:gd name="connsiteY99" fmla="*/ 14764 h 104775"/>
                <a:gd name="connsiteX100" fmla="*/ 385000 w 4457700"/>
                <a:gd name="connsiteY100" fmla="*/ 98488 h 104775"/>
                <a:gd name="connsiteX101" fmla="*/ 381286 w 4457700"/>
                <a:gd name="connsiteY101" fmla="*/ 100394 h 104775"/>
                <a:gd name="connsiteX102" fmla="*/ 381286 w 4457700"/>
                <a:gd name="connsiteY102" fmla="*/ 101822 h 104775"/>
                <a:gd name="connsiteX103" fmla="*/ 457962 w 4457700"/>
                <a:gd name="connsiteY103" fmla="*/ 101822 h 104775"/>
                <a:gd name="connsiteX104" fmla="*/ 459772 w 4457700"/>
                <a:gd name="connsiteY104" fmla="*/ 106013 h 104775"/>
                <a:gd name="connsiteX105" fmla="*/ 461010 w 4457700"/>
                <a:gd name="connsiteY105" fmla="*/ 106013 h 104775"/>
                <a:gd name="connsiteX106" fmla="*/ 461010 w 4457700"/>
                <a:gd name="connsiteY106" fmla="*/ 79248 h 104775"/>
                <a:gd name="connsiteX107" fmla="*/ 459772 w 4457700"/>
                <a:gd name="connsiteY107" fmla="*/ 79248 h 104775"/>
                <a:gd name="connsiteX108" fmla="*/ 457676 w 4457700"/>
                <a:gd name="connsiteY108" fmla="*/ 83439 h 104775"/>
                <a:gd name="connsiteX109" fmla="*/ 406622 w 4457700"/>
                <a:gd name="connsiteY109" fmla="*/ 83439 h 104775"/>
                <a:gd name="connsiteX110" fmla="*/ 406622 w 4457700"/>
                <a:gd name="connsiteY110" fmla="*/ 64579 h 104775"/>
                <a:gd name="connsiteX111" fmla="*/ 438721 w 4457700"/>
                <a:gd name="connsiteY111" fmla="*/ 64579 h 104775"/>
                <a:gd name="connsiteX112" fmla="*/ 438721 w 4457700"/>
                <a:gd name="connsiteY112" fmla="*/ 64294 h 104775"/>
                <a:gd name="connsiteX113" fmla="*/ 533114 w 4457700"/>
                <a:gd name="connsiteY113" fmla="*/ 29813 h 104775"/>
                <a:gd name="connsiteX114" fmla="*/ 545211 w 4457700"/>
                <a:gd name="connsiteY114" fmla="*/ 39433 h 104775"/>
                <a:gd name="connsiteX115" fmla="*/ 534352 w 4457700"/>
                <a:gd name="connsiteY115" fmla="*/ 49054 h 104775"/>
                <a:gd name="connsiteX116" fmla="*/ 503968 w 4457700"/>
                <a:gd name="connsiteY116" fmla="*/ 49054 h 104775"/>
                <a:gd name="connsiteX117" fmla="*/ 503968 w 4457700"/>
                <a:gd name="connsiteY117" fmla="*/ 29813 h 104775"/>
                <a:gd name="connsiteX118" fmla="*/ 533114 w 4457700"/>
                <a:gd name="connsiteY118" fmla="*/ 29813 h 104775"/>
                <a:gd name="connsiteX119" fmla="*/ 533114 w 4457700"/>
                <a:gd name="connsiteY119" fmla="*/ 29813 h 104775"/>
                <a:gd name="connsiteX120" fmla="*/ 522637 w 4457700"/>
                <a:gd name="connsiteY120" fmla="*/ 67437 h 104775"/>
                <a:gd name="connsiteX121" fmla="*/ 538925 w 4457700"/>
                <a:gd name="connsiteY121" fmla="*/ 98584 h 104775"/>
                <a:gd name="connsiteX122" fmla="*/ 534734 w 4457700"/>
                <a:gd name="connsiteY122" fmla="*/ 100298 h 104775"/>
                <a:gd name="connsiteX123" fmla="*/ 534734 w 4457700"/>
                <a:gd name="connsiteY123" fmla="*/ 101727 h 104775"/>
                <a:gd name="connsiteX124" fmla="*/ 568071 w 4457700"/>
                <a:gd name="connsiteY124" fmla="*/ 101727 h 104775"/>
                <a:gd name="connsiteX125" fmla="*/ 568071 w 4457700"/>
                <a:gd name="connsiteY125" fmla="*/ 100298 h 104775"/>
                <a:gd name="connsiteX126" fmla="*/ 562927 w 4457700"/>
                <a:gd name="connsiteY126" fmla="*/ 98012 h 104775"/>
                <a:gd name="connsiteX127" fmla="*/ 546449 w 4457700"/>
                <a:gd name="connsiteY127" fmla="*/ 66770 h 104775"/>
                <a:gd name="connsiteX128" fmla="*/ 567404 w 4457700"/>
                <a:gd name="connsiteY128" fmla="*/ 40291 h 104775"/>
                <a:gd name="connsiteX129" fmla="*/ 536829 w 4457700"/>
                <a:gd name="connsiteY129" fmla="*/ 11525 h 104775"/>
                <a:gd name="connsiteX130" fmla="*/ 478536 w 4457700"/>
                <a:gd name="connsiteY130" fmla="*/ 11525 h 104775"/>
                <a:gd name="connsiteX131" fmla="*/ 478536 w 4457700"/>
                <a:gd name="connsiteY131" fmla="*/ 12954 h 104775"/>
                <a:gd name="connsiteX132" fmla="*/ 482346 w 4457700"/>
                <a:gd name="connsiteY132" fmla="*/ 14954 h 104775"/>
                <a:gd name="connsiteX133" fmla="*/ 482346 w 4457700"/>
                <a:gd name="connsiteY133" fmla="*/ 98393 h 104775"/>
                <a:gd name="connsiteX134" fmla="*/ 478536 w 4457700"/>
                <a:gd name="connsiteY134" fmla="*/ 100394 h 104775"/>
                <a:gd name="connsiteX135" fmla="*/ 478536 w 4457700"/>
                <a:gd name="connsiteY135" fmla="*/ 101822 h 104775"/>
                <a:gd name="connsiteX136" fmla="*/ 507683 w 4457700"/>
                <a:gd name="connsiteY136" fmla="*/ 101822 h 104775"/>
                <a:gd name="connsiteX137" fmla="*/ 507683 w 4457700"/>
                <a:gd name="connsiteY137" fmla="*/ 100394 h 104775"/>
                <a:gd name="connsiteX138" fmla="*/ 503968 w 4457700"/>
                <a:gd name="connsiteY138" fmla="*/ 98393 h 104775"/>
                <a:gd name="connsiteX139" fmla="*/ 503968 w 4457700"/>
                <a:gd name="connsiteY139" fmla="*/ 67532 h 104775"/>
                <a:gd name="connsiteX140" fmla="*/ 522637 w 4457700"/>
                <a:gd name="connsiteY140" fmla="*/ 67532 h 104775"/>
                <a:gd name="connsiteX141" fmla="*/ 522637 w 4457700"/>
                <a:gd name="connsiteY141" fmla="*/ 67437 h 104775"/>
                <a:gd name="connsiteX142" fmla="*/ 650462 w 4457700"/>
                <a:gd name="connsiteY142" fmla="*/ 38671 h 104775"/>
                <a:gd name="connsiteX143" fmla="*/ 659797 w 4457700"/>
                <a:gd name="connsiteY143" fmla="*/ 15145 h 104775"/>
                <a:gd name="connsiteX144" fmla="*/ 658559 w 4457700"/>
                <a:gd name="connsiteY144" fmla="*/ 14573 h 104775"/>
                <a:gd name="connsiteX145" fmla="*/ 656368 w 4457700"/>
                <a:gd name="connsiteY145" fmla="*/ 17240 h 104775"/>
                <a:gd name="connsiteX146" fmla="*/ 621887 w 4457700"/>
                <a:gd name="connsiteY146" fmla="*/ 9620 h 104775"/>
                <a:gd name="connsiteX147" fmla="*/ 581977 w 4457700"/>
                <a:gd name="connsiteY147" fmla="*/ 38862 h 104775"/>
                <a:gd name="connsiteX148" fmla="*/ 612267 w 4457700"/>
                <a:gd name="connsiteY148" fmla="*/ 64865 h 104775"/>
                <a:gd name="connsiteX149" fmla="*/ 626935 w 4457700"/>
                <a:gd name="connsiteY149" fmla="*/ 66389 h 104775"/>
                <a:gd name="connsiteX150" fmla="*/ 643128 w 4457700"/>
                <a:gd name="connsiteY150" fmla="*/ 74581 h 104775"/>
                <a:gd name="connsiteX151" fmla="*/ 622363 w 4457700"/>
                <a:gd name="connsiteY151" fmla="*/ 85154 h 104775"/>
                <a:gd name="connsiteX152" fmla="*/ 588740 w 4457700"/>
                <a:gd name="connsiteY152" fmla="*/ 75533 h 104775"/>
                <a:gd name="connsiteX153" fmla="*/ 589026 w 4457700"/>
                <a:gd name="connsiteY153" fmla="*/ 72485 h 104775"/>
                <a:gd name="connsiteX154" fmla="*/ 587502 w 4457700"/>
                <a:gd name="connsiteY154" fmla="*/ 71819 h 104775"/>
                <a:gd name="connsiteX155" fmla="*/ 579120 w 4457700"/>
                <a:gd name="connsiteY155" fmla="*/ 96869 h 104775"/>
                <a:gd name="connsiteX156" fmla="*/ 580549 w 4457700"/>
                <a:gd name="connsiteY156" fmla="*/ 97441 h 104775"/>
                <a:gd name="connsiteX157" fmla="*/ 583025 w 4457700"/>
                <a:gd name="connsiteY157" fmla="*/ 94964 h 104775"/>
                <a:gd name="connsiteX158" fmla="*/ 621697 w 4457700"/>
                <a:gd name="connsiteY158" fmla="*/ 103442 h 104775"/>
                <a:gd name="connsiteX159" fmla="*/ 662845 w 4457700"/>
                <a:gd name="connsiteY159" fmla="*/ 71723 h 104775"/>
                <a:gd name="connsiteX160" fmla="*/ 633889 w 4457700"/>
                <a:gd name="connsiteY160" fmla="*/ 45529 h 104775"/>
                <a:gd name="connsiteX161" fmla="*/ 617030 w 4457700"/>
                <a:gd name="connsiteY161" fmla="*/ 43625 h 104775"/>
                <a:gd name="connsiteX162" fmla="*/ 600742 w 4457700"/>
                <a:gd name="connsiteY162" fmla="*/ 36957 h 104775"/>
                <a:gd name="connsiteX163" fmla="*/ 622935 w 4457700"/>
                <a:gd name="connsiteY163" fmla="*/ 27813 h 104775"/>
                <a:gd name="connsiteX164" fmla="*/ 649700 w 4457700"/>
                <a:gd name="connsiteY164" fmla="*/ 35242 h 104775"/>
                <a:gd name="connsiteX165" fmla="*/ 649319 w 4457700"/>
                <a:gd name="connsiteY165" fmla="*/ 38005 h 104775"/>
                <a:gd name="connsiteX166" fmla="*/ 650462 w 4457700"/>
                <a:gd name="connsiteY166" fmla="*/ 38671 h 104775"/>
                <a:gd name="connsiteX167" fmla="*/ 650462 w 4457700"/>
                <a:gd name="connsiteY167" fmla="*/ 38671 h 104775"/>
                <a:gd name="connsiteX168" fmla="*/ 711708 w 4457700"/>
                <a:gd name="connsiteY168" fmla="*/ 11335 h 104775"/>
                <a:gd name="connsiteX169" fmla="*/ 682561 w 4457700"/>
                <a:gd name="connsiteY169" fmla="*/ 11335 h 104775"/>
                <a:gd name="connsiteX170" fmla="*/ 682561 w 4457700"/>
                <a:gd name="connsiteY170" fmla="*/ 12763 h 104775"/>
                <a:gd name="connsiteX171" fmla="*/ 686372 w 4457700"/>
                <a:gd name="connsiteY171" fmla="*/ 14954 h 104775"/>
                <a:gd name="connsiteX172" fmla="*/ 686372 w 4457700"/>
                <a:gd name="connsiteY172" fmla="*/ 98298 h 104775"/>
                <a:gd name="connsiteX173" fmla="*/ 682561 w 4457700"/>
                <a:gd name="connsiteY173" fmla="*/ 100298 h 104775"/>
                <a:gd name="connsiteX174" fmla="*/ 682561 w 4457700"/>
                <a:gd name="connsiteY174" fmla="*/ 101727 h 104775"/>
                <a:gd name="connsiteX175" fmla="*/ 711708 w 4457700"/>
                <a:gd name="connsiteY175" fmla="*/ 101727 h 104775"/>
                <a:gd name="connsiteX176" fmla="*/ 711708 w 4457700"/>
                <a:gd name="connsiteY176" fmla="*/ 100298 h 104775"/>
                <a:gd name="connsiteX177" fmla="*/ 707898 w 4457700"/>
                <a:gd name="connsiteY177" fmla="*/ 98298 h 104775"/>
                <a:gd name="connsiteX178" fmla="*/ 707898 w 4457700"/>
                <a:gd name="connsiteY178" fmla="*/ 14859 h 104775"/>
                <a:gd name="connsiteX179" fmla="*/ 711708 w 4457700"/>
                <a:gd name="connsiteY179" fmla="*/ 12859 h 104775"/>
                <a:gd name="connsiteX180" fmla="*/ 711708 w 4457700"/>
                <a:gd name="connsiteY180" fmla="*/ 11335 h 104775"/>
                <a:gd name="connsiteX181" fmla="*/ 711708 w 4457700"/>
                <a:gd name="connsiteY181" fmla="*/ 11335 h 104775"/>
                <a:gd name="connsiteX182" fmla="*/ 817626 w 4457700"/>
                <a:gd name="connsiteY182" fmla="*/ 31813 h 104775"/>
                <a:gd name="connsiteX183" fmla="*/ 819436 w 4457700"/>
                <a:gd name="connsiteY183" fmla="*/ 36004 h 104775"/>
                <a:gd name="connsiteX184" fmla="*/ 820674 w 4457700"/>
                <a:gd name="connsiteY184" fmla="*/ 36004 h 104775"/>
                <a:gd name="connsiteX185" fmla="*/ 820674 w 4457700"/>
                <a:gd name="connsiteY185" fmla="*/ 7144 h 104775"/>
                <a:gd name="connsiteX186" fmla="*/ 819436 w 4457700"/>
                <a:gd name="connsiteY186" fmla="*/ 7144 h 104775"/>
                <a:gd name="connsiteX187" fmla="*/ 817626 w 4457700"/>
                <a:gd name="connsiteY187" fmla="*/ 11335 h 104775"/>
                <a:gd name="connsiteX188" fmla="*/ 733139 w 4457700"/>
                <a:gd name="connsiteY188" fmla="*/ 11335 h 104775"/>
                <a:gd name="connsiteX189" fmla="*/ 731425 w 4457700"/>
                <a:gd name="connsiteY189" fmla="*/ 7144 h 104775"/>
                <a:gd name="connsiteX190" fmla="*/ 730186 w 4457700"/>
                <a:gd name="connsiteY190" fmla="*/ 7144 h 104775"/>
                <a:gd name="connsiteX191" fmla="*/ 730186 w 4457700"/>
                <a:gd name="connsiteY191" fmla="*/ 36004 h 104775"/>
                <a:gd name="connsiteX192" fmla="*/ 731425 w 4457700"/>
                <a:gd name="connsiteY192" fmla="*/ 36004 h 104775"/>
                <a:gd name="connsiteX193" fmla="*/ 733139 w 4457700"/>
                <a:gd name="connsiteY193" fmla="*/ 31813 h 104775"/>
                <a:gd name="connsiteX194" fmla="*/ 764667 w 4457700"/>
                <a:gd name="connsiteY194" fmla="*/ 31813 h 104775"/>
                <a:gd name="connsiteX195" fmla="*/ 764667 w 4457700"/>
                <a:gd name="connsiteY195" fmla="*/ 98203 h 104775"/>
                <a:gd name="connsiteX196" fmla="*/ 760952 w 4457700"/>
                <a:gd name="connsiteY196" fmla="*/ 100203 h 104775"/>
                <a:gd name="connsiteX197" fmla="*/ 760952 w 4457700"/>
                <a:gd name="connsiteY197" fmla="*/ 101632 h 104775"/>
                <a:gd name="connsiteX198" fmla="*/ 790099 w 4457700"/>
                <a:gd name="connsiteY198" fmla="*/ 101632 h 104775"/>
                <a:gd name="connsiteX199" fmla="*/ 790099 w 4457700"/>
                <a:gd name="connsiteY199" fmla="*/ 100203 h 104775"/>
                <a:gd name="connsiteX200" fmla="*/ 786289 w 4457700"/>
                <a:gd name="connsiteY200" fmla="*/ 98203 h 104775"/>
                <a:gd name="connsiteX201" fmla="*/ 786289 w 4457700"/>
                <a:gd name="connsiteY201" fmla="*/ 31813 h 104775"/>
                <a:gd name="connsiteX202" fmla="*/ 817626 w 4457700"/>
                <a:gd name="connsiteY202" fmla="*/ 31813 h 104775"/>
                <a:gd name="connsiteX203" fmla="*/ 817626 w 4457700"/>
                <a:gd name="connsiteY203" fmla="*/ 31813 h 104775"/>
                <a:gd name="connsiteX204" fmla="*/ 925640 w 4457700"/>
                <a:gd name="connsiteY204" fmla="*/ 15526 h 104775"/>
                <a:gd name="connsiteX205" fmla="*/ 930116 w 4457700"/>
                <a:gd name="connsiteY205" fmla="*/ 12763 h 104775"/>
                <a:gd name="connsiteX206" fmla="*/ 930116 w 4457700"/>
                <a:gd name="connsiteY206" fmla="*/ 11335 h 104775"/>
                <a:gd name="connsiteX207" fmla="*/ 901065 w 4457700"/>
                <a:gd name="connsiteY207" fmla="*/ 11335 h 104775"/>
                <a:gd name="connsiteX208" fmla="*/ 901065 w 4457700"/>
                <a:gd name="connsiteY208" fmla="*/ 12763 h 104775"/>
                <a:gd name="connsiteX209" fmla="*/ 905542 w 4457700"/>
                <a:gd name="connsiteY209" fmla="*/ 14954 h 104775"/>
                <a:gd name="connsiteX210" fmla="*/ 882206 w 4457700"/>
                <a:gd name="connsiteY210" fmla="*/ 50578 h 104775"/>
                <a:gd name="connsiteX211" fmla="*/ 859441 w 4457700"/>
                <a:gd name="connsiteY211" fmla="*/ 14192 h 104775"/>
                <a:gd name="connsiteX212" fmla="*/ 864299 w 4457700"/>
                <a:gd name="connsiteY212" fmla="*/ 12763 h 104775"/>
                <a:gd name="connsiteX213" fmla="*/ 864299 w 4457700"/>
                <a:gd name="connsiteY213" fmla="*/ 11335 h 104775"/>
                <a:gd name="connsiteX214" fmla="*/ 831056 w 4457700"/>
                <a:gd name="connsiteY214" fmla="*/ 11335 h 104775"/>
                <a:gd name="connsiteX215" fmla="*/ 831056 w 4457700"/>
                <a:gd name="connsiteY215" fmla="*/ 12763 h 104775"/>
                <a:gd name="connsiteX216" fmla="*/ 834676 w 4457700"/>
                <a:gd name="connsiteY216" fmla="*/ 13811 h 104775"/>
                <a:gd name="connsiteX217" fmla="*/ 869251 w 4457700"/>
                <a:gd name="connsiteY217" fmla="*/ 68771 h 104775"/>
                <a:gd name="connsiteX218" fmla="*/ 869251 w 4457700"/>
                <a:gd name="connsiteY218" fmla="*/ 98203 h 104775"/>
                <a:gd name="connsiteX219" fmla="*/ 865442 w 4457700"/>
                <a:gd name="connsiteY219" fmla="*/ 100203 h 104775"/>
                <a:gd name="connsiteX220" fmla="*/ 865442 w 4457700"/>
                <a:gd name="connsiteY220" fmla="*/ 101632 h 104775"/>
                <a:gd name="connsiteX221" fmla="*/ 894588 w 4457700"/>
                <a:gd name="connsiteY221" fmla="*/ 101632 h 104775"/>
                <a:gd name="connsiteX222" fmla="*/ 894588 w 4457700"/>
                <a:gd name="connsiteY222" fmla="*/ 100203 h 104775"/>
                <a:gd name="connsiteX223" fmla="*/ 890778 w 4457700"/>
                <a:gd name="connsiteY223" fmla="*/ 98203 h 104775"/>
                <a:gd name="connsiteX224" fmla="*/ 890778 w 4457700"/>
                <a:gd name="connsiteY224" fmla="*/ 68771 h 104775"/>
                <a:gd name="connsiteX225" fmla="*/ 925640 w 4457700"/>
                <a:gd name="connsiteY225" fmla="*/ 15526 h 104775"/>
                <a:gd name="connsiteX226" fmla="*/ 925640 w 4457700"/>
                <a:gd name="connsiteY226" fmla="*/ 15526 h 104775"/>
                <a:gd name="connsiteX227" fmla="*/ 1017556 w 4457700"/>
                <a:gd name="connsiteY227" fmla="*/ 85058 h 104775"/>
                <a:gd name="connsiteX228" fmla="*/ 991743 w 4457700"/>
                <a:gd name="connsiteY228" fmla="*/ 56579 h 104775"/>
                <a:gd name="connsiteX229" fmla="*/ 1017556 w 4457700"/>
                <a:gd name="connsiteY229" fmla="*/ 27908 h 104775"/>
                <a:gd name="connsiteX230" fmla="*/ 1043178 w 4457700"/>
                <a:gd name="connsiteY230" fmla="*/ 56579 h 104775"/>
                <a:gd name="connsiteX231" fmla="*/ 1017556 w 4457700"/>
                <a:gd name="connsiteY231" fmla="*/ 85058 h 104775"/>
                <a:gd name="connsiteX232" fmla="*/ 1017556 w 4457700"/>
                <a:gd name="connsiteY232" fmla="*/ 85058 h 104775"/>
                <a:gd name="connsiteX233" fmla="*/ 1017556 w 4457700"/>
                <a:gd name="connsiteY233" fmla="*/ 9525 h 104775"/>
                <a:gd name="connsiteX234" fmla="*/ 969169 w 4457700"/>
                <a:gd name="connsiteY234" fmla="*/ 56483 h 104775"/>
                <a:gd name="connsiteX235" fmla="*/ 1017556 w 4457700"/>
                <a:gd name="connsiteY235" fmla="*/ 103537 h 104775"/>
                <a:gd name="connsiteX236" fmla="*/ 1065848 w 4457700"/>
                <a:gd name="connsiteY236" fmla="*/ 56483 h 104775"/>
                <a:gd name="connsiteX237" fmla="*/ 1017556 w 4457700"/>
                <a:gd name="connsiteY237" fmla="*/ 9525 h 104775"/>
                <a:gd name="connsiteX238" fmla="*/ 1017556 w 4457700"/>
                <a:gd name="connsiteY238" fmla="*/ 9525 h 104775"/>
                <a:gd name="connsiteX239" fmla="*/ 1141095 w 4457700"/>
                <a:gd name="connsiteY239" fmla="*/ 66199 h 104775"/>
                <a:gd name="connsiteX240" fmla="*/ 1143286 w 4457700"/>
                <a:gd name="connsiteY240" fmla="*/ 70390 h 104775"/>
                <a:gd name="connsiteX241" fmla="*/ 1144524 w 4457700"/>
                <a:gd name="connsiteY241" fmla="*/ 70390 h 104775"/>
                <a:gd name="connsiteX242" fmla="*/ 1144524 w 4457700"/>
                <a:gd name="connsiteY242" fmla="*/ 43625 h 104775"/>
                <a:gd name="connsiteX243" fmla="*/ 1143286 w 4457700"/>
                <a:gd name="connsiteY243" fmla="*/ 43625 h 104775"/>
                <a:gd name="connsiteX244" fmla="*/ 1141285 w 4457700"/>
                <a:gd name="connsiteY244" fmla="*/ 47815 h 104775"/>
                <a:gd name="connsiteX245" fmla="*/ 1107662 w 4457700"/>
                <a:gd name="connsiteY245" fmla="*/ 47815 h 104775"/>
                <a:gd name="connsiteX246" fmla="*/ 1107662 w 4457700"/>
                <a:gd name="connsiteY246" fmla="*/ 29908 h 104775"/>
                <a:gd name="connsiteX247" fmla="*/ 1158431 w 4457700"/>
                <a:gd name="connsiteY247" fmla="*/ 29908 h 104775"/>
                <a:gd name="connsiteX248" fmla="*/ 1160145 w 4457700"/>
                <a:gd name="connsiteY248" fmla="*/ 34100 h 104775"/>
                <a:gd name="connsiteX249" fmla="*/ 1161383 w 4457700"/>
                <a:gd name="connsiteY249" fmla="*/ 34100 h 104775"/>
                <a:gd name="connsiteX250" fmla="*/ 1161383 w 4457700"/>
                <a:gd name="connsiteY250" fmla="*/ 7334 h 104775"/>
                <a:gd name="connsiteX251" fmla="*/ 1160145 w 4457700"/>
                <a:gd name="connsiteY251" fmla="*/ 7334 h 104775"/>
                <a:gd name="connsiteX252" fmla="*/ 1158431 w 4457700"/>
                <a:gd name="connsiteY252" fmla="*/ 11525 h 104775"/>
                <a:gd name="connsiteX253" fmla="*/ 1082231 w 4457700"/>
                <a:gd name="connsiteY253" fmla="*/ 11525 h 104775"/>
                <a:gd name="connsiteX254" fmla="*/ 1082231 w 4457700"/>
                <a:gd name="connsiteY254" fmla="*/ 12954 h 104775"/>
                <a:gd name="connsiteX255" fmla="*/ 1086041 w 4457700"/>
                <a:gd name="connsiteY255" fmla="*/ 14859 h 104775"/>
                <a:gd name="connsiteX256" fmla="*/ 1086041 w 4457700"/>
                <a:gd name="connsiteY256" fmla="*/ 98488 h 104775"/>
                <a:gd name="connsiteX257" fmla="*/ 1082231 w 4457700"/>
                <a:gd name="connsiteY257" fmla="*/ 100489 h 104775"/>
                <a:gd name="connsiteX258" fmla="*/ 1082231 w 4457700"/>
                <a:gd name="connsiteY258" fmla="*/ 101917 h 104775"/>
                <a:gd name="connsiteX259" fmla="*/ 1111377 w 4457700"/>
                <a:gd name="connsiteY259" fmla="*/ 101917 h 104775"/>
                <a:gd name="connsiteX260" fmla="*/ 1111377 w 4457700"/>
                <a:gd name="connsiteY260" fmla="*/ 100489 h 104775"/>
                <a:gd name="connsiteX261" fmla="*/ 1107567 w 4457700"/>
                <a:gd name="connsiteY261" fmla="*/ 98488 h 104775"/>
                <a:gd name="connsiteX262" fmla="*/ 1107567 w 4457700"/>
                <a:gd name="connsiteY262" fmla="*/ 66389 h 104775"/>
                <a:gd name="connsiteX263" fmla="*/ 1141095 w 4457700"/>
                <a:gd name="connsiteY263" fmla="*/ 66389 h 104775"/>
                <a:gd name="connsiteX264" fmla="*/ 1141095 w 4457700"/>
                <a:gd name="connsiteY264" fmla="*/ 66199 h 104775"/>
                <a:gd name="connsiteX265" fmla="*/ 1269492 w 4457700"/>
                <a:gd name="connsiteY265" fmla="*/ 38671 h 104775"/>
                <a:gd name="connsiteX266" fmla="*/ 1278827 w 4457700"/>
                <a:gd name="connsiteY266" fmla="*/ 15145 h 104775"/>
                <a:gd name="connsiteX267" fmla="*/ 1277588 w 4457700"/>
                <a:gd name="connsiteY267" fmla="*/ 14573 h 104775"/>
                <a:gd name="connsiteX268" fmla="*/ 1275398 w 4457700"/>
                <a:gd name="connsiteY268" fmla="*/ 17240 h 104775"/>
                <a:gd name="connsiteX269" fmla="*/ 1240917 w 4457700"/>
                <a:gd name="connsiteY269" fmla="*/ 9620 h 104775"/>
                <a:gd name="connsiteX270" fmla="*/ 1201007 w 4457700"/>
                <a:gd name="connsiteY270" fmla="*/ 38862 h 104775"/>
                <a:gd name="connsiteX271" fmla="*/ 1231297 w 4457700"/>
                <a:gd name="connsiteY271" fmla="*/ 64865 h 104775"/>
                <a:gd name="connsiteX272" fmla="*/ 1245965 w 4457700"/>
                <a:gd name="connsiteY272" fmla="*/ 66389 h 104775"/>
                <a:gd name="connsiteX273" fmla="*/ 1262158 w 4457700"/>
                <a:gd name="connsiteY273" fmla="*/ 74581 h 104775"/>
                <a:gd name="connsiteX274" fmla="*/ 1241393 w 4457700"/>
                <a:gd name="connsiteY274" fmla="*/ 85154 h 104775"/>
                <a:gd name="connsiteX275" fmla="*/ 1207770 w 4457700"/>
                <a:gd name="connsiteY275" fmla="*/ 75533 h 104775"/>
                <a:gd name="connsiteX276" fmla="*/ 1208056 w 4457700"/>
                <a:gd name="connsiteY276" fmla="*/ 72485 h 104775"/>
                <a:gd name="connsiteX277" fmla="*/ 1206532 w 4457700"/>
                <a:gd name="connsiteY277" fmla="*/ 71819 h 104775"/>
                <a:gd name="connsiteX278" fmla="*/ 1198150 w 4457700"/>
                <a:gd name="connsiteY278" fmla="*/ 96869 h 104775"/>
                <a:gd name="connsiteX279" fmla="*/ 1199578 w 4457700"/>
                <a:gd name="connsiteY279" fmla="*/ 97441 h 104775"/>
                <a:gd name="connsiteX280" fmla="*/ 1202055 w 4457700"/>
                <a:gd name="connsiteY280" fmla="*/ 94964 h 104775"/>
                <a:gd name="connsiteX281" fmla="*/ 1240727 w 4457700"/>
                <a:gd name="connsiteY281" fmla="*/ 103442 h 104775"/>
                <a:gd name="connsiteX282" fmla="*/ 1281875 w 4457700"/>
                <a:gd name="connsiteY282" fmla="*/ 71723 h 104775"/>
                <a:gd name="connsiteX283" fmla="*/ 1252823 w 4457700"/>
                <a:gd name="connsiteY283" fmla="*/ 45529 h 104775"/>
                <a:gd name="connsiteX284" fmla="*/ 1235964 w 4457700"/>
                <a:gd name="connsiteY284" fmla="*/ 43625 h 104775"/>
                <a:gd name="connsiteX285" fmla="*/ 1219676 w 4457700"/>
                <a:gd name="connsiteY285" fmla="*/ 36957 h 104775"/>
                <a:gd name="connsiteX286" fmla="*/ 1241869 w 4457700"/>
                <a:gd name="connsiteY286" fmla="*/ 27813 h 104775"/>
                <a:gd name="connsiteX287" fmla="*/ 1268635 w 4457700"/>
                <a:gd name="connsiteY287" fmla="*/ 35242 h 104775"/>
                <a:gd name="connsiteX288" fmla="*/ 1268254 w 4457700"/>
                <a:gd name="connsiteY288" fmla="*/ 38005 h 104775"/>
                <a:gd name="connsiteX289" fmla="*/ 1269492 w 4457700"/>
                <a:gd name="connsiteY289" fmla="*/ 38671 h 104775"/>
                <a:gd name="connsiteX290" fmla="*/ 1269492 w 4457700"/>
                <a:gd name="connsiteY290" fmla="*/ 38671 h 104775"/>
                <a:gd name="connsiteX291" fmla="*/ 1324546 w 4457700"/>
                <a:gd name="connsiteY291" fmla="*/ 45244 h 104775"/>
                <a:gd name="connsiteX292" fmla="*/ 1324546 w 4457700"/>
                <a:gd name="connsiteY292" fmla="*/ 14764 h 104775"/>
                <a:gd name="connsiteX293" fmla="*/ 1328261 w 4457700"/>
                <a:gd name="connsiteY293" fmla="*/ 12763 h 104775"/>
                <a:gd name="connsiteX294" fmla="*/ 1328261 w 4457700"/>
                <a:gd name="connsiteY294" fmla="*/ 11335 h 104775"/>
                <a:gd name="connsiteX295" fmla="*/ 1299115 w 4457700"/>
                <a:gd name="connsiteY295" fmla="*/ 11335 h 104775"/>
                <a:gd name="connsiteX296" fmla="*/ 1299115 w 4457700"/>
                <a:gd name="connsiteY296" fmla="*/ 12763 h 104775"/>
                <a:gd name="connsiteX297" fmla="*/ 1302829 w 4457700"/>
                <a:gd name="connsiteY297" fmla="*/ 14764 h 104775"/>
                <a:gd name="connsiteX298" fmla="*/ 1302829 w 4457700"/>
                <a:gd name="connsiteY298" fmla="*/ 98203 h 104775"/>
                <a:gd name="connsiteX299" fmla="*/ 1299115 w 4457700"/>
                <a:gd name="connsiteY299" fmla="*/ 100203 h 104775"/>
                <a:gd name="connsiteX300" fmla="*/ 1299115 w 4457700"/>
                <a:gd name="connsiteY300" fmla="*/ 101632 h 104775"/>
                <a:gd name="connsiteX301" fmla="*/ 1328261 w 4457700"/>
                <a:gd name="connsiteY301" fmla="*/ 101632 h 104775"/>
                <a:gd name="connsiteX302" fmla="*/ 1328261 w 4457700"/>
                <a:gd name="connsiteY302" fmla="*/ 100203 h 104775"/>
                <a:gd name="connsiteX303" fmla="*/ 1324546 w 4457700"/>
                <a:gd name="connsiteY303" fmla="*/ 98203 h 104775"/>
                <a:gd name="connsiteX304" fmla="*/ 1324546 w 4457700"/>
                <a:gd name="connsiteY304" fmla="*/ 65056 h 104775"/>
                <a:gd name="connsiteX305" fmla="*/ 1368743 w 4457700"/>
                <a:gd name="connsiteY305" fmla="*/ 65056 h 104775"/>
                <a:gd name="connsiteX306" fmla="*/ 1368743 w 4457700"/>
                <a:gd name="connsiteY306" fmla="*/ 98203 h 104775"/>
                <a:gd name="connsiteX307" fmla="*/ 1365028 w 4457700"/>
                <a:gd name="connsiteY307" fmla="*/ 100203 h 104775"/>
                <a:gd name="connsiteX308" fmla="*/ 1365028 w 4457700"/>
                <a:gd name="connsiteY308" fmla="*/ 101632 h 104775"/>
                <a:gd name="connsiteX309" fmla="*/ 1394174 w 4457700"/>
                <a:gd name="connsiteY309" fmla="*/ 101632 h 104775"/>
                <a:gd name="connsiteX310" fmla="*/ 1394174 w 4457700"/>
                <a:gd name="connsiteY310" fmla="*/ 100203 h 104775"/>
                <a:gd name="connsiteX311" fmla="*/ 1390364 w 4457700"/>
                <a:gd name="connsiteY311" fmla="*/ 98203 h 104775"/>
                <a:gd name="connsiteX312" fmla="*/ 1390364 w 4457700"/>
                <a:gd name="connsiteY312" fmla="*/ 14764 h 104775"/>
                <a:gd name="connsiteX313" fmla="*/ 1394174 w 4457700"/>
                <a:gd name="connsiteY313" fmla="*/ 12763 h 104775"/>
                <a:gd name="connsiteX314" fmla="*/ 1394174 w 4457700"/>
                <a:gd name="connsiteY314" fmla="*/ 11335 h 104775"/>
                <a:gd name="connsiteX315" fmla="*/ 1365028 w 4457700"/>
                <a:gd name="connsiteY315" fmla="*/ 11335 h 104775"/>
                <a:gd name="connsiteX316" fmla="*/ 1365028 w 4457700"/>
                <a:gd name="connsiteY316" fmla="*/ 12763 h 104775"/>
                <a:gd name="connsiteX317" fmla="*/ 1368743 w 4457700"/>
                <a:gd name="connsiteY317" fmla="*/ 14764 h 104775"/>
                <a:gd name="connsiteX318" fmla="*/ 1368743 w 4457700"/>
                <a:gd name="connsiteY318" fmla="*/ 45244 h 104775"/>
                <a:gd name="connsiteX319" fmla="*/ 1324546 w 4457700"/>
                <a:gd name="connsiteY319" fmla="*/ 45244 h 104775"/>
                <a:gd name="connsiteX320" fmla="*/ 1324546 w 4457700"/>
                <a:gd name="connsiteY320" fmla="*/ 45244 h 104775"/>
                <a:gd name="connsiteX321" fmla="*/ 1477137 w 4457700"/>
                <a:gd name="connsiteY321" fmla="*/ 97822 h 104775"/>
                <a:gd name="connsiteX322" fmla="*/ 1473899 w 4457700"/>
                <a:gd name="connsiteY322" fmla="*/ 100298 h 104775"/>
                <a:gd name="connsiteX323" fmla="*/ 1473899 w 4457700"/>
                <a:gd name="connsiteY323" fmla="*/ 101727 h 104775"/>
                <a:gd name="connsiteX324" fmla="*/ 1502950 w 4457700"/>
                <a:gd name="connsiteY324" fmla="*/ 101727 h 104775"/>
                <a:gd name="connsiteX325" fmla="*/ 1502950 w 4457700"/>
                <a:gd name="connsiteY325" fmla="*/ 100298 h 104775"/>
                <a:gd name="connsiteX326" fmla="*/ 1499044 w 4457700"/>
                <a:gd name="connsiteY326" fmla="*/ 98584 h 104775"/>
                <a:gd name="connsiteX327" fmla="*/ 1469041 w 4457700"/>
                <a:gd name="connsiteY327" fmla="*/ 14383 h 104775"/>
                <a:gd name="connsiteX328" fmla="*/ 1472565 w 4457700"/>
                <a:gd name="connsiteY328" fmla="*/ 12859 h 104775"/>
                <a:gd name="connsiteX329" fmla="*/ 1472565 w 4457700"/>
                <a:gd name="connsiteY329" fmla="*/ 11430 h 104775"/>
                <a:gd name="connsiteX330" fmla="*/ 1438656 w 4457700"/>
                <a:gd name="connsiteY330" fmla="*/ 11430 h 104775"/>
                <a:gd name="connsiteX331" fmla="*/ 1438656 w 4457700"/>
                <a:gd name="connsiteY331" fmla="*/ 12859 h 104775"/>
                <a:gd name="connsiteX332" fmla="*/ 1442276 w 4457700"/>
                <a:gd name="connsiteY332" fmla="*/ 14383 h 104775"/>
                <a:gd name="connsiteX333" fmla="*/ 1412462 w 4457700"/>
                <a:gd name="connsiteY333" fmla="*/ 97727 h 104775"/>
                <a:gd name="connsiteX334" fmla="*/ 1407890 w 4457700"/>
                <a:gd name="connsiteY334" fmla="*/ 100394 h 104775"/>
                <a:gd name="connsiteX335" fmla="*/ 1407890 w 4457700"/>
                <a:gd name="connsiteY335" fmla="*/ 101822 h 104775"/>
                <a:gd name="connsiteX336" fmla="*/ 1433798 w 4457700"/>
                <a:gd name="connsiteY336" fmla="*/ 101822 h 104775"/>
                <a:gd name="connsiteX337" fmla="*/ 1433798 w 4457700"/>
                <a:gd name="connsiteY337" fmla="*/ 100394 h 104775"/>
                <a:gd name="connsiteX338" fmla="*/ 1430179 w 4457700"/>
                <a:gd name="connsiteY338" fmla="*/ 98393 h 104775"/>
                <a:gd name="connsiteX339" fmla="*/ 1435799 w 4457700"/>
                <a:gd name="connsiteY339" fmla="*/ 82867 h 104775"/>
                <a:gd name="connsiteX340" fmla="*/ 1471803 w 4457700"/>
                <a:gd name="connsiteY340" fmla="*/ 82867 h 104775"/>
                <a:gd name="connsiteX341" fmla="*/ 1477137 w 4457700"/>
                <a:gd name="connsiteY341" fmla="*/ 97822 h 104775"/>
                <a:gd name="connsiteX342" fmla="*/ 1477137 w 4457700"/>
                <a:gd name="connsiteY342" fmla="*/ 97822 h 104775"/>
                <a:gd name="connsiteX343" fmla="*/ 1441799 w 4457700"/>
                <a:gd name="connsiteY343" fmla="*/ 65723 h 104775"/>
                <a:gd name="connsiteX344" fmla="*/ 1453896 w 4457700"/>
                <a:gd name="connsiteY344" fmla="*/ 32004 h 104775"/>
                <a:gd name="connsiteX345" fmla="*/ 1465898 w 4457700"/>
                <a:gd name="connsiteY345" fmla="*/ 65723 h 104775"/>
                <a:gd name="connsiteX346" fmla="*/ 1441799 w 4457700"/>
                <a:gd name="connsiteY346" fmla="*/ 65723 h 104775"/>
                <a:gd name="connsiteX347" fmla="*/ 1441799 w 4457700"/>
                <a:gd name="connsiteY347" fmla="*/ 65723 h 104775"/>
                <a:gd name="connsiteX348" fmla="*/ 1583150 w 4457700"/>
                <a:gd name="connsiteY348" fmla="*/ 98679 h 104775"/>
                <a:gd name="connsiteX349" fmla="*/ 1579531 w 4457700"/>
                <a:gd name="connsiteY349" fmla="*/ 100203 h 104775"/>
                <a:gd name="connsiteX350" fmla="*/ 1579531 w 4457700"/>
                <a:gd name="connsiteY350" fmla="*/ 101632 h 104775"/>
                <a:gd name="connsiteX351" fmla="*/ 1605439 w 4457700"/>
                <a:gd name="connsiteY351" fmla="*/ 101632 h 104775"/>
                <a:gd name="connsiteX352" fmla="*/ 1605439 w 4457700"/>
                <a:gd name="connsiteY352" fmla="*/ 100203 h 104775"/>
                <a:gd name="connsiteX353" fmla="*/ 1601724 w 4457700"/>
                <a:gd name="connsiteY353" fmla="*/ 98203 h 104775"/>
                <a:gd name="connsiteX354" fmla="*/ 1601724 w 4457700"/>
                <a:gd name="connsiteY354" fmla="*/ 14764 h 104775"/>
                <a:gd name="connsiteX355" fmla="*/ 1605439 w 4457700"/>
                <a:gd name="connsiteY355" fmla="*/ 12763 h 104775"/>
                <a:gd name="connsiteX356" fmla="*/ 1605439 w 4457700"/>
                <a:gd name="connsiteY356" fmla="*/ 11335 h 104775"/>
                <a:gd name="connsiteX357" fmla="*/ 1580483 w 4457700"/>
                <a:gd name="connsiteY357" fmla="*/ 11335 h 104775"/>
                <a:gd name="connsiteX358" fmla="*/ 1580483 w 4457700"/>
                <a:gd name="connsiteY358" fmla="*/ 12763 h 104775"/>
                <a:gd name="connsiteX359" fmla="*/ 1584293 w 4457700"/>
                <a:gd name="connsiteY359" fmla="*/ 14764 h 104775"/>
                <a:gd name="connsiteX360" fmla="*/ 1584293 w 4457700"/>
                <a:gd name="connsiteY360" fmla="*/ 66199 h 104775"/>
                <a:gd name="connsiteX361" fmla="*/ 1542288 w 4457700"/>
                <a:gd name="connsiteY361" fmla="*/ 13811 h 104775"/>
                <a:gd name="connsiteX362" fmla="*/ 1546479 w 4457700"/>
                <a:gd name="connsiteY362" fmla="*/ 12763 h 104775"/>
                <a:gd name="connsiteX363" fmla="*/ 1546479 w 4457700"/>
                <a:gd name="connsiteY363" fmla="*/ 11335 h 104775"/>
                <a:gd name="connsiteX364" fmla="*/ 1515904 w 4457700"/>
                <a:gd name="connsiteY364" fmla="*/ 11335 h 104775"/>
                <a:gd name="connsiteX365" fmla="*/ 1515904 w 4457700"/>
                <a:gd name="connsiteY365" fmla="*/ 12763 h 104775"/>
                <a:gd name="connsiteX366" fmla="*/ 1519714 w 4457700"/>
                <a:gd name="connsiteY366" fmla="*/ 14764 h 104775"/>
                <a:gd name="connsiteX367" fmla="*/ 1519714 w 4457700"/>
                <a:gd name="connsiteY367" fmla="*/ 98203 h 104775"/>
                <a:gd name="connsiteX368" fmla="*/ 1515904 w 4457700"/>
                <a:gd name="connsiteY368" fmla="*/ 100203 h 104775"/>
                <a:gd name="connsiteX369" fmla="*/ 1515904 w 4457700"/>
                <a:gd name="connsiteY369" fmla="*/ 101632 h 104775"/>
                <a:gd name="connsiteX370" fmla="*/ 1540859 w 4457700"/>
                <a:gd name="connsiteY370" fmla="*/ 101632 h 104775"/>
                <a:gd name="connsiteX371" fmla="*/ 1540859 w 4457700"/>
                <a:gd name="connsiteY371" fmla="*/ 100203 h 104775"/>
                <a:gd name="connsiteX372" fmla="*/ 1537049 w 4457700"/>
                <a:gd name="connsiteY372" fmla="*/ 98203 h 104775"/>
                <a:gd name="connsiteX373" fmla="*/ 1537049 w 4457700"/>
                <a:gd name="connsiteY373" fmla="*/ 41338 h 104775"/>
                <a:gd name="connsiteX374" fmla="*/ 1583150 w 4457700"/>
                <a:gd name="connsiteY374" fmla="*/ 98679 h 104775"/>
                <a:gd name="connsiteX375" fmla="*/ 1583150 w 4457700"/>
                <a:gd name="connsiteY375" fmla="*/ 98679 h 104775"/>
                <a:gd name="connsiteX376" fmla="*/ 1722310 w 4457700"/>
                <a:gd name="connsiteY376" fmla="*/ 89725 h 104775"/>
                <a:gd name="connsiteX377" fmla="*/ 1718596 w 4457700"/>
                <a:gd name="connsiteY377" fmla="*/ 87249 h 104775"/>
                <a:gd name="connsiteX378" fmla="*/ 1718596 w 4457700"/>
                <a:gd name="connsiteY378" fmla="*/ 55912 h 104775"/>
                <a:gd name="connsiteX379" fmla="*/ 1722310 w 4457700"/>
                <a:gd name="connsiteY379" fmla="*/ 52959 h 104775"/>
                <a:gd name="connsiteX380" fmla="*/ 1722310 w 4457700"/>
                <a:gd name="connsiteY380" fmla="*/ 51530 h 104775"/>
                <a:gd name="connsiteX381" fmla="*/ 1675828 w 4457700"/>
                <a:gd name="connsiteY381" fmla="*/ 51530 h 104775"/>
                <a:gd name="connsiteX382" fmla="*/ 1674114 w 4457700"/>
                <a:gd name="connsiteY382" fmla="*/ 47339 h 104775"/>
                <a:gd name="connsiteX383" fmla="*/ 1672876 w 4457700"/>
                <a:gd name="connsiteY383" fmla="*/ 47339 h 104775"/>
                <a:gd name="connsiteX384" fmla="*/ 1672876 w 4457700"/>
                <a:gd name="connsiteY384" fmla="*/ 73533 h 104775"/>
                <a:gd name="connsiteX385" fmla="*/ 1674114 w 4457700"/>
                <a:gd name="connsiteY385" fmla="*/ 73533 h 104775"/>
                <a:gd name="connsiteX386" fmla="*/ 1676210 w 4457700"/>
                <a:gd name="connsiteY386" fmla="*/ 70009 h 104775"/>
                <a:gd name="connsiteX387" fmla="*/ 1696879 w 4457700"/>
                <a:gd name="connsiteY387" fmla="*/ 70009 h 104775"/>
                <a:gd name="connsiteX388" fmla="*/ 1696879 w 4457700"/>
                <a:gd name="connsiteY388" fmla="*/ 81725 h 104775"/>
                <a:gd name="connsiteX389" fmla="*/ 1677257 w 4457700"/>
                <a:gd name="connsiteY389" fmla="*/ 84963 h 104775"/>
                <a:gd name="connsiteX390" fmla="*/ 1645349 w 4457700"/>
                <a:gd name="connsiteY390" fmla="*/ 56483 h 104775"/>
                <a:gd name="connsiteX391" fmla="*/ 1675067 w 4457700"/>
                <a:gd name="connsiteY391" fmla="*/ 27813 h 104775"/>
                <a:gd name="connsiteX392" fmla="*/ 1704785 w 4457700"/>
                <a:gd name="connsiteY392" fmla="*/ 38386 h 104775"/>
                <a:gd name="connsiteX393" fmla="*/ 1703927 w 4457700"/>
                <a:gd name="connsiteY393" fmla="*/ 41624 h 104775"/>
                <a:gd name="connsiteX394" fmla="*/ 1705166 w 4457700"/>
                <a:gd name="connsiteY394" fmla="*/ 42196 h 104775"/>
                <a:gd name="connsiteX395" fmla="*/ 1715929 w 4457700"/>
                <a:gd name="connsiteY395" fmla="*/ 17145 h 104775"/>
                <a:gd name="connsiteX396" fmla="*/ 1714976 w 4457700"/>
                <a:gd name="connsiteY396" fmla="*/ 16669 h 104775"/>
                <a:gd name="connsiteX397" fmla="*/ 1712785 w 4457700"/>
                <a:gd name="connsiteY397" fmla="*/ 18669 h 104775"/>
                <a:gd name="connsiteX398" fmla="*/ 1676114 w 4457700"/>
                <a:gd name="connsiteY398" fmla="*/ 9335 h 104775"/>
                <a:gd name="connsiteX399" fmla="*/ 1622869 w 4457700"/>
                <a:gd name="connsiteY399" fmla="*/ 55912 h 104775"/>
                <a:gd name="connsiteX400" fmla="*/ 1675543 w 4457700"/>
                <a:gd name="connsiteY400" fmla="*/ 103251 h 104775"/>
                <a:gd name="connsiteX401" fmla="*/ 1722406 w 4457700"/>
                <a:gd name="connsiteY401" fmla="*/ 90869 h 104775"/>
                <a:gd name="connsiteX402" fmla="*/ 1722406 w 4457700"/>
                <a:gd name="connsiteY402" fmla="*/ 89725 h 104775"/>
                <a:gd name="connsiteX403" fmla="*/ 1722310 w 4457700"/>
                <a:gd name="connsiteY403" fmla="*/ 89725 h 104775"/>
                <a:gd name="connsiteX404" fmla="*/ 1767268 w 4457700"/>
                <a:gd name="connsiteY404" fmla="*/ 45244 h 104775"/>
                <a:gd name="connsiteX405" fmla="*/ 1767268 w 4457700"/>
                <a:gd name="connsiteY405" fmla="*/ 14764 h 104775"/>
                <a:gd name="connsiteX406" fmla="*/ 1771078 w 4457700"/>
                <a:gd name="connsiteY406" fmla="*/ 12763 h 104775"/>
                <a:gd name="connsiteX407" fmla="*/ 1771078 w 4457700"/>
                <a:gd name="connsiteY407" fmla="*/ 11335 h 104775"/>
                <a:gd name="connsiteX408" fmla="*/ 1741932 w 4457700"/>
                <a:gd name="connsiteY408" fmla="*/ 11335 h 104775"/>
                <a:gd name="connsiteX409" fmla="*/ 1741932 w 4457700"/>
                <a:gd name="connsiteY409" fmla="*/ 12763 h 104775"/>
                <a:gd name="connsiteX410" fmla="*/ 1745742 w 4457700"/>
                <a:gd name="connsiteY410" fmla="*/ 14764 h 104775"/>
                <a:gd name="connsiteX411" fmla="*/ 1745742 w 4457700"/>
                <a:gd name="connsiteY411" fmla="*/ 98203 h 104775"/>
                <a:gd name="connsiteX412" fmla="*/ 1741932 w 4457700"/>
                <a:gd name="connsiteY412" fmla="*/ 100203 h 104775"/>
                <a:gd name="connsiteX413" fmla="*/ 1741932 w 4457700"/>
                <a:gd name="connsiteY413" fmla="*/ 101632 h 104775"/>
                <a:gd name="connsiteX414" fmla="*/ 1771078 w 4457700"/>
                <a:gd name="connsiteY414" fmla="*/ 101632 h 104775"/>
                <a:gd name="connsiteX415" fmla="*/ 1771078 w 4457700"/>
                <a:gd name="connsiteY415" fmla="*/ 100203 h 104775"/>
                <a:gd name="connsiteX416" fmla="*/ 1767268 w 4457700"/>
                <a:gd name="connsiteY416" fmla="*/ 98203 h 104775"/>
                <a:gd name="connsiteX417" fmla="*/ 1767268 w 4457700"/>
                <a:gd name="connsiteY417" fmla="*/ 65056 h 104775"/>
                <a:gd name="connsiteX418" fmla="*/ 1811465 w 4457700"/>
                <a:gd name="connsiteY418" fmla="*/ 65056 h 104775"/>
                <a:gd name="connsiteX419" fmla="*/ 1811465 w 4457700"/>
                <a:gd name="connsiteY419" fmla="*/ 98203 h 104775"/>
                <a:gd name="connsiteX420" fmla="*/ 1807750 w 4457700"/>
                <a:gd name="connsiteY420" fmla="*/ 100203 h 104775"/>
                <a:gd name="connsiteX421" fmla="*/ 1807750 w 4457700"/>
                <a:gd name="connsiteY421" fmla="*/ 101632 h 104775"/>
                <a:gd name="connsiteX422" fmla="*/ 1836896 w 4457700"/>
                <a:gd name="connsiteY422" fmla="*/ 101632 h 104775"/>
                <a:gd name="connsiteX423" fmla="*/ 1836896 w 4457700"/>
                <a:gd name="connsiteY423" fmla="*/ 100203 h 104775"/>
                <a:gd name="connsiteX424" fmla="*/ 1833086 w 4457700"/>
                <a:gd name="connsiteY424" fmla="*/ 98203 h 104775"/>
                <a:gd name="connsiteX425" fmla="*/ 1833086 w 4457700"/>
                <a:gd name="connsiteY425" fmla="*/ 14764 h 104775"/>
                <a:gd name="connsiteX426" fmla="*/ 1836896 w 4457700"/>
                <a:gd name="connsiteY426" fmla="*/ 12763 h 104775"/>
                <a:gd name="connsiteX427" fmla="*/ 1836896 w 4457700"/>
                <a:gd name="connsiteY427" fmla="*/ 11335 h 104775"/>
                <a:gd name="connsiteX428" fmla="*/ 1807750 w 4457700"/>
                <a:gd name="connsiteY428" fmla="*/ 11335 h 104775"/>
                <a:gd name="connsiteX429" fmla="*/ 1807750 w 4457700"/>
                <a:gd name="connsiteY429" fmla="*/ 12763 h 104775"/>
                <a:gd name="connsiteX430" fmla="*/ 1811465 w 4457700"/>
                <a:gd name="connsiteY430" fmla="*/ 14764 h 104775"/>
                <a:gd name="connsiteX431" fmla="*/ 1811465 w 4457700"/>
                <a:gd name="connsiteY431" fmla="*/ 45244 h 104775"/>
                <a:gd name="connsiteX432" fmla="*/ 1767268 w 4457700"/>
                <a:gd name="connsiteY432" fmla="*/ 45244 h 104775"/>
                <a:gd name="connsiteX433" fmla="*/ 1767268 w 4457700"/>
                <a:gd name="connsiteY433" fmla="*/ 45244 h 104775"/>
                <a:gd name="connsiteX434" fmla="*/ 1919954 w 4457700"/>
                <a:gd name="connsiteY434" fmla="*/ 97822 h 104775"/>
                <a:gd name="connsiteX435" fmla="*/ 1916716 w 4457700"/>
                <a:gd name="connsiteY435" fmla="*/ 100298 h 104775"/>
                <a:gd name="connsiteX436" fmla="*/ 1916716 w 4457700"/>
                <a:gd name="connsiteY436" fmla="*/ 101727 h 104775"/>
                <a:gd name="connsiteX437" fmla="*/ 1945672 w 4457700"/>
                <a:gd name="connsiteY437" fmla="*/ 101727 h 104775"/>
                <a:gd name="connsiteX438" fmla="*/ 1945672 w 4457700"/>
                <a:gd name="connsiteY438" fmla="*/ 100298 h 104775"/>
                <a:gd name="connsiteX439" fmla="*/ 1941767 w 4457700"/>
                <a:gd name="connsiteY439" fmla="*/ 98584 h 104775"/>
                <a:gd name="connsiteX440" fmla="*/ 1911763 w 4457700"/>
                <a:gd name="connsiteY440" fmla="*/ 14383 h 104775"/>
                <a:gd name="connsiteX441" fmla="*/ 1915287 w 4457700"/>
                <a:gd name="connsiteY441" fmla="*/ 12859 h 104775"/>
                <a:gd name="connsiteX442" fmla="*/ 1915287 w 4457700"/>
                <a:gd name="connsiteY442" fmla="*/ 11430 h 104775"/>
                <a:gd name="connsiteX443" fmla="*/ 1881378 w 4457700"/>
                <a:gd name="connsiteY443" fmla="*/ 11430 h 104775"/>
                <a:gd name="connsiteX444" fmla="*/ 1881378 w 4457700"/>
                <a:gd name="connsiteY444" fmla="*/ 12859 h 104775"/>
                <a:gd name="connsiteX445" fmla="*/ 1884998 w 4457700"/>
                <a:gd name="connsiteY445" fmla="*/ 14383 h 104775"/>
                <a:gd name="connsiteX446" fmla="*/ 1855184 w 4457700"/>
                <a:gd name="connsiteY446" fmla="*/ 97727 h 104775"/>
                <a:gd name="connsiteX447" fmla="*/ 1850612 w 4457700"/>
                <a:gd name="connsiteY447" fmla="*/ 100394 h 104775"/>
                <a:gd name="connsiteX448" fmla="*/ 1850612 w 4457700"/>
                <a:gd name="connsiteY448" fmla="*/ 101822 h 104775"/>
                <a:gd name="connsiteX449" fmla="*/ 1876520 w 4457700"/>
                <a:gd name="connsiteY449" fmla="*/ 101822 h 104775"/>
                <a:gd name="connsiteX450" fmla="*/ 1876520 w 4457700"/>
                <a:gd name="connsiteY450" fmla="*/ 100394 h 104775"/>
                <a:gd name="connsiteX451" fmla="*/ 1872901 w 4457700"/>
                <a:gd name="connsiteY451" fmla="*/ 98393 h 104775"/>
                <a:gd name="connsiteX452" fmla="*/ 1878520 w 4457700"/>
                <a:gd name="connsiteY452" fmla="*/ 82867 h 104775"/>
                <a:gd name="connsiteX453" fmla="*/ 1914525 w 4457700"/>
                <a:gd name="connsiteY453" fmla="*/ 82867 h 104775"/>
                <a:gd name="connsiteX454" fmla="*/ 1919954 w 4457700"/>
                <a:gd name="connsiteY454" fmla="*/ 97822 h 104775"/>
                <a:gd name="connsiteX455" fmla="*/ 1919954 w 4457700"/>
                <a:gd name="connsiteY455" fmla="*/ 97822 h 104775"/>
                <a:gd name="connsiteX456" fmla="*/ 1884521 w 4457700"/>
                <a:gd name="connsiteY456" fmla="*/ 65723 h 104775"/>
                <a:gd name="connsiteX457" fmla="*/ 1896618 w 4457700"/>
                <a:gd name="connsiteY457" fmla="*/ 32004 h 104775"/>
                <a:gd name="connsiteX458" fmla="*/ 1908619 w 4457700"/>
                <a:gd name="connsiteY458" fmla="*/ 65723 h 104775"/>
                <a:gd name="connsiteX459" fmla="*/ 1884521 w 4457700"/>
                <a:gd name="connsiteY459" fmla="*/ 65723 h 104775"/>
                <a:gd name="connsiteX460" fmla="*/ 1884521 w 4457700"/>
                <a:gd name="connsiteY460" fmla="*/ 65723 h 104775"/>
                <a:gd name="connsiteX461" fmla="*/ 1991201 w 4457700"/>
                <a:gd name="connsiteY461" fmla="*/ 11335 h 104775"/>
                <a:gd name="connsiteX462" fmla="*/ 1962055 w 4457700"/>
                <a:gd name="connsiteY462" fmla="*/ 11335 h 104775"/>
                <a:gd name="connsiteX463" fmla="*/ 1962055 w 4457700"/>
                <a:gd name="connsiteY463" fmla="*/ 12763 h 104775"/>
                <a:gd name="connsiteX464" fmla="*/ 1965865 w 4457700"/>
                <a:gd name="connsiteY464" fmla="*/ 14954 h 104775"/>
                <a:gd name="connsiteX465" fmla="*/ 1965865 w 4457700"/>
                <a:gd name="connsiteY465" fmla="*/ 98298 h 104775"/>
                <a:gd name="connsiteX466" fmla="*/ 1962055 w 4457700"/>
                <a:gd name="connsiteY466" fmla="*/ 100298 h 104775"/>
                <a:gd name="connsiteX467" fmla="*/ 1962055 w 4457700"/>
                <a:gd name="connsiteY467" fmla="*/ 101727 h 104775"/>
                <a:gd name="connsiteX468" fmla="*/ 1991201 w 4457700"/>
                <a:gd name="connsiteY468" fmla="*/ 101727 h 104775"/>
                <a:gd name="connsiteX469" fmla="*/ 1991201 w 4457700"/>
                <a:gd name="connsiteY469" fmla="*/ 100298 h 104775"/>
                <a:gd name="connsiteX470" fmla="*/ 1987391 w 4457700"/>
                <a:gd name="connsiteY470" fmla="*/ 98298 h 104775"/>
                <a:gd name="connsiteX471" fmla="*/ 1987391 w 4457700"/>
                <a:gd name="connsiteY471" fmla="*/ 14859 h 104775"/>
                <a:gd name="connsiteX472" fmla="*/ 1991201 w 4457700"/>
                <a:gd name="connsiteY472" fmla="*/ 12859 h 104775"/>
                <a:gd name="connsiteX473" fmla="*/ 1991201 w 4457700"/>
                <a:gd name="connsiteY473" fmla="*/ 11335 h 104775"/>
                <a:gd name="connsiteX474" fmla="*/ 1991201 w 4457700"/>
                <a:gd name="connsiteY474" fmla="*/ 11335 h 104775"/>
                <a:gd name="connsiteX475" fmla="*/ 2101215 w 4457700"/>
                <a:gd name="connsiteY475" fmla="*/ 66199 h 104775"/>
                <a:gd name="connsiteX476" fmla="*/ 2103406 w 4457700"/>
                <a:gd name="connsiteY476" fmla="*/ 70390 h 104775"/>
                <a:gd name="connsiteX477" fmla="*/ 2104644 w 4457700"/>
                <a:gd name="connsiteY477" fmla="*/ 70390 h 104775"/>
                <a:gd name="connsiteX478" fmla="*/ 2104644 w 4457700"/>
                <a:gd name="connsiteY478" fmla="*/ 43625 h 104775"/>
                <a:gd name="connsiteX479" fmla="*/ 2103406 w 4457700"/>
                <a:gd name="connsiteY479" fmla="*/ 43625 h 104775"/>
                <a:gd name="connsiteX480" fmla="*/ 2101406 w 4457700"/>
                <a:gd name="connsiteY480" fmla="*/ 47815 h 104775"/>
                <a:gd name="connsiteX481" fmla="*/ 2067782 w 4457700"/>
                <a:gd name="connsiteY481" fmla="*/ 47815 h 104775"/>
                <a:gd name="connsiteX482" fmla="*/ 2067782 w 4457700"/>
                <a:gd name="connsiteY482" fmla="*/ 29908 h 104775"/>
                <a:gd name="connsiteX483" fmla="*/ 2118551 w 4457700"/>
                <a:gd name="connsiteY483" fmla="*/ 29908 h 104775"/>
                <a:gd name="connsiteX484" fmla="*/ 2120170 w 4457700"/>
                <a:gd name="connsiteY484" fmla="*/ 34100 h 104775"/>
                <a:gd name="connsiteX485" fmla="*/ 2121408 w 4457700"/>
                <a:gd name="connsiteY485" fmla="*/ 34100 h 104775"/>
                <a:gd name="connsiteX486" fmla="*/ 2121408 w 4457700"/>
                <a:gd name="connsiteY486" fmla="*/ 7334 h 104775"/>
                <a:gd name="connsiteX487" fmla="*/ 2120170 w 4457700"/>
                <a:gd name="connsiteY487" fmla="*/ 7334 h 104775"/>
                <a:gd name="connsiteX488" fmla="*/ 2118551 w 4457700"/>
                <a:gd name="connsiteY488" fmla="*/ 11525 h 104775"/>
                <a:gd name="connsiteX489" fmla="*/ 2042351 w 4457700"/>
                <a:gd name="connsiteY489" fmla="*/ 11525 h 104775"/>
                <a:gd name="connsiteX490" fmla="*/ 2042351 w 4457700"/>
                <a:gd name="connsiteY490" fmla="*/ 12954 h 104775"/>
                <a:gd name="connsiteX491" fmla="*/ 2046160 w 4457700"/>
                <a:gd name="connsiteY491" fmla="*/ 14859 h 104775"/>
                <a:gd name="connsiteX492" fmla="*/ 2046160 w 4457700"/>
                <a:gd name="connsiteY492" fmla="*/ 98488 h 104775"/>
                <a:gd name="connsiteX493" fmla="*/ 2042351 w 4457700"/>
                <a:gd name="connsiteY493" fmla="*/ 100489 h 104775"/>
                <a:gd name="connsiteX494" fmla="*/ 2042351 w 4457700"/>
                <a:gd name="connsiteY494" fmla="*/ 101917 h 104775"/>
                <a:gd name="connsiteX495" fmla="*/ 2071497 w 4457700"/>
                <a:gd name="connsiteY495" fmla="*/ 101917 h 104775"/>
                <a:gd name="connsiteX496" fmla="*/ 2071497 w 4457700"/>
                <a:gd name="connsiteY496" fmla="*/ 100489 h 104775"/>
                <a:gd name="connsiteX497" fmla="*/ 2067782 w 4457700"/>
                <a:gd name="connsiteY497" fmla="*/ 98488 h 104775"/>
                <a:gd name="connsiteX498" fmla="*/ 2067782 w 4457700"/>
                <a:gd name="connsiteY498" fmla="*/ 66389 h 104775"/>
                <a:gd name="connsiteX499" fmla="*/ 2101215 w 4457700"/>
                <a:gd name="connsiteY499" fmla="*/ 66389 h 104775"/>
                <a:gd name="connsiteX500" fmla="*/ 2101215 w 4457700"/>
                <a:gd name="connsiteY500" fmla="*/ 66199 h 104775"/>
                <a:gd name="connsiteX501" fmla="*/ 2180939 w 4457700"/>
                <a:gd name="connsiteY501" fmla="*/ 85058 h 104775"/>
                <a:gd name="connsiteX502" fmla="*/ 2155127 w 4457700"/>
                <a:gd name="connsiteY502" fmla="*/ 56579 h 104775"/>
                <a:gd name="connsiteX503" fmla="*/ 2180939 w 4457700"/>
                <a:gd name="connsiteY503" fmla="*/ 27908 h 104775"/>
                <a:gd name="connsiteX504" fmla="*/ 2206562 w 4457700"/>
                <a:gd name="connsiteY504" fmla="*/ 56579 h 104775"/>
                <a:gd name="connsiteX505" fmla="*/ 2180939 w 4457700"/>
                <a:gd name="connsiteY505" fmla="*/ 85058 h 104775"/>
                <a:gd name="connsiteX506" fmla="*/ 2180939 w 4457700"/>
                <a:gd name="connsiteY506" fmla="*/ 85058 h 104775"/>
                <a:gd name="connsiteX507" fmla="*/ 2180939 w 4457700"/>
                <a:gd name="connsiteY507" fmla="*/ 9525 h 104775"/>
                <a:gd name="connsiteX508" fmla="*/ 2132552 w 4457700"/>
                <a:gd name="connsiteY508" fmla="*/ 56483 h 104775"/>
                <a:gd name="connsiteX509" fmla="*/ 2180939 w 4457700"/>
                <a:gd name="connsiteY509" fmla="*/ 103537 h 104775"/>
                <a:gd name="connsiteX510" fmla="*/ 2229231 w 4457700"/>
                <a:gd name="connsiteY510" fmla="*/ 56483 h 104775"/>
                <a:gd name="connsiteX511" fmla="*/ 2180939 w 4457700"/>
                <a:gd name="connsiteY511" fmla="*/ 9525 h 104775"/>
                <a:gd name="connsiteX512" fmla="*/ 2180939 w 4457700"/>
                <a:gd name="connsiteY512" fmla="*/ 9525 h 104775"/>
                <a:gd name="connsiteX513" fmla="*/ 2302097 w 4457700"/>
                <a:gd name="connsiteY513" fmla="*/ 29813 h 104775"/>
                <a:gd name="connsiteX514" fmla="*/ 2314194 w 4457700"/>
                <a:gd name="connsiteY514" fmla="*/ 39433 h 104775"/>
                <a:gd name="connsiteX515" fmla="*/ 2303336 w 4457700"/>
                <a:gd name="connsiteY515" fmla="*/ 49054 h 104775"/>
                <a:gd name="connsiteX516" fmla="*/ 2272951 w 4457700"/>
                <a:gd name="connsiteY516" fmla="*/ 49054 h 104775"/>
                <a:gd name="connsiteX517" fmla="*/ 2272951 w 4457700"/>
                <a:gd name="connsiteY517" fmla="*/ 29813 h 104775"/>
                <a:gd name="connsiteX518" fmla="*/ 2302097 w 4457700"/>
                <a:gd name="connsiteY518" fmla="*/ 29813 h 104775"/>
                <a:gd name="connsiteX519" fmla="*/ 2302097 w 4457700"/>
                <a:gd name="connsiteY519" fmla="*/ 29813 h 104775"/>
                <a:gd name="connsiteX520" fmla="*/ 2291620 w 4457700"/>
                <a:gd name="connsiteY520" fmla="*/ 67437 h 104775"/>
                <a:gd name="connsiteX521" fmla="*/ 2307908 w 4457700"/>
                <a:gd name="connsiteY521" fmla="*/ 98584 h 104775"/>
                <a:gd name="connsiteX522" fmla="*/ 2303717 w 4457700"/>
                <a:gd name="connsiteY522" fmla="*/ 100298 h 104775"/>
                <a:gd name="connsiteX523" fmla="*/ 2303717 w 4457700"/>
                <a:gd name="connsiteY523" fmla="*/ 101727 h 104775"/>
                <a:gd name="connsiteX524" fmla="*/ 2337054 w 4457700"/>
                <a:gd name="connsiteY524" fmla="*/ 101727 h 104775"/>
                <a:gd name="connsiteX525" fmla="*/ 2337054 w 4457700"/>
                <a:gd name="connsiteY525" fmla="*/ 100298 h 104775"/>
                <a:gd name="connsiteX526" fmla="*/ 2331911 w 4457700"/>
                <a:gd name="connsiteY526" fmla="*/ 98012 h 104775"/>
                <a:gd name="connsiteX527" fmla="*/ 2315432 w 4457700"/>
                <a:gd name="connsiteY527" fmla="*/ 66770 h 104775"/>
                <a:gd name="connsiteX528" fmla="*/ 2336387 w 4457700"/>
                <a:gd name="connsiteY528" fmla="*/ 40291 h 104775"/>
                <a:gd name="connsiteX529" fmla="*/ 2305812 w 4457700"/>
                <a:gd name="connsiteY529" fmla="*/ 11525 h 104775"/>
                <a:gd name="connsiteX530" fmla="*/ 2247519 w 4457700"/>
                <a:gd name="connsiteY530" fmla="*/ 11525 h 104775"/>
                <a:gd name="connsiteX531" fmla="*/ 2247519 w 4457700"/>
                <a:gd name="connsiteY531" fmla="*/ 12954 h 104775"/>
                <a:gd name="connsiteX532" fmla="*/ 2251329 w 4457700"/>
                <a:gd name="connsiteY532" fmla="*/ 14954 h 104775"/>
                <a:gd name="connsiteX533" fmla="*/ 2251329 w 4457700"/>
                <a:gd name="connsiteY533" fmla="*/ 98393 h 104775"/>
                <a:gd name="connsiteX534" fmla="*/ 2247519 w 4457700"/>
                <a:gd name="connsiteY534" fmla="*/ 100394 h 104775"/>
                <a:gd name="connsiteX535" fmla="*/ 2247519 w 4457700"/>
                <a:gd name="connsiteY535" fmla="*/ 101822 h 104775"/>
                <a:gd name="connsiteX536" fmla="*/ 2276666 w 4457700"/>
                <a:gd name="connsiteY536" fmla="*/ 101822 h 104775"/>
                <a:gd name="connsiteX537" fmla="*/ 2276666 w 4457700"/>
                <a:gd name="connsiteY537" fmla="*/ 100394 h 104775"/>
                <a:gd name="connsiteX538" fmla="*/ 2272856 w 4457700"/>
                <a:gd name="connsiteY538" fmla="*/ 98393 h 104775"/>
                <a:gd name="connsiteX539" fmla="*/ 2272856 w 4457700"/>
                <a:gd name="connsiteY539" fmla="*/ 67532 h 104775"/>
                <a:gd name="connsiteX540" fmla="*/ 2291620 w 4457700"/>
                <a:gd name="connsiteY540" fmla="*/ 67532 h 104775"/>
                <a:gd name="connsiteX541" fmla="*/ 2291620 w 4457700"/>
                <a:gd name="connsiteY541" fmla="*/ 67437 h 104775"/>
                <a:gd name="connsiteX542" fmla="*/ 2447354 w 4457700"/>
                <a:gd name="connsiteY542" fmla="*/ 38671 h 104775"/>
                <a:gd name="connsiteX543" fmla="*/ 2456688 w 4457700"/>
                <a:gd name="connsiteY543" fmla="*/ 15145 h 104775"/>
                <a:gd name="connsiteX544" fmla="*/ 2455450 w 4457700"/>
                <a:gd name="connsiteY544" fmla="*/ 14573 h 104775"/>
                <a:gd name="connsiteX545" fmla="*/ 2453259 w 4457700"/>
                <a:gd name="connsiteY545" fmla="*/ 17240 h 104775"/>
                <a:gd name="connsiteX546" fmla="*/ 2418779 w 4457700"/>
                <a:gd name="connsiteY546" fmla="*/ 9620 h 104775"/>
                <a:gd name="connsiteX547" fmla="*/ 2378869 w 4457700"/>
                <a:gd name="connsiteY547" fmla="*/ 38862 h 104775"/>
                <a:gd name="connsiteX548" fmla="*/ 2409158 w 4457700"/>
                <a:gd name="connsiteY548" fmla="*/ 64865 h 104775"/>
                <a:gd name="connsiteX549" fmla="*/ 2423827 w 4457700"/>
                <a:gd name="connsiteY549" fmla="*/ 66389 h 104775"/>
                <a:gd name="connsiteX550" fmla="*/ 2440019 w 4457700"/>
                <a:gd name="connsiteY550" fmla="*/ 74581 h 104775"/>
                <a:gd name="connsiteX551" fmla="*/ 2419255 w 4457700"/>
                <a:gd name="connsiteY551" fmla="*/ 85154 h 104775"/>
                <a:gd name="connsiteX552" fmla="*/ 2385632 w 4457700"/>
                <a:gd name="connsiteY552" fmla="*/ 75533 h 104775"/>
                <a:gd name="connsiteX553" fmla="*/ 2385917 w 4457700"/>
                <a:gd name="connsiteY553" fmla="*/ 72485 h 104775"/>
                <a:gd name="connsiteX554" fmla="*/ 2384393 w 4457700"/>
                <a:gd name="connsiteY554" fmla="*/ 71819 h 104775"/>
                <a:gd name="connsiteX555" fmla="*/ 2376011 w 4457700"/>
                <a:gd name="connsiteY555" fmla="*/ 96869 h 104775"/>
                <a:gd name="connsiteX556" fmla="*/ 2377440 w 4457700"/>
                <a:gd name="connsiteY556" fmla="*/ 97441 h 104775"/>
                <a:gd name="connsiteX557" fmla="*/ 2379917 w 4457700"/>
                <a:gd name="connsiteY557" fmla="*/ 94964 h 104775"/>
                <a:gd name="connsiteX558" fmla="*/ 2418588 w 4457700"/>
                <a:gd name="connsiteY558" fmla="*/ 103442 h 104775"/>
                <a:gd name="connsiteX559" fmla="*/ 2459736 w 4457700"/>
                <a:gd name="connsiteY559" fmla="*/ 71723 h 104775"/>
                <a:gd name="connsiteX560" fmla="*/ 2430685 w 4457700"/>
                <a:gd name="connsiteY560" fmla="*/ 45529 h 104775"/>
                <a:gd name="connsiteX561" fmla="*/ 2413826 w 4457700"/>
                <a:gd name="connsiteY561" fmla="*/ 43625 h 104775"/>
                <a:gd name="connsiteX562" fmla="*/ 2397538 w 4457700"/>
                <a:gd name="connsiteY562" fmla="*/ 36957 h 104775"/>
                <a:gd name="connsiteX563" fmla="*/ 2419731 w 4457700"/>
                <a:gd name="connsiteY563" fmla="*/ 27813 h 104775"/>
                <a:gd name="connsiteX564" fmla="*/ 2446496 w 4457700"/>
                <a:gd name="connsiteY564" fmla="*/ 35242 h 104775"/>
                <a:gd name="connsiteX565" fmla="*/ 2446115 w 4457700"/>
                <a:gd name="connsiteY565" fmla="*/ 38005 h 104775"/>
                <a:gd name="connsiteX566" fmla="*/ 2447354 w 4457700"/>
                <a:gd name="connsiteY566" fmla="*/ 38671 h 104775"/>
                <a:gd name="connsiteX567" fmla="*/ 2447354 w 4457700"/>
                <a:gd name="connsiteY567" fmla="*/ 38671 h 104775"/>
                <a:gd name="connsiteX568" fmla="*/ 2564416 w 4457700"/>
                <a:gd name="connsiteY568" fmla="*/ 91916 h 104775"/>
                <a:gd name="connsiteX569" fmla="*/ 2551557 w 4457700"/>
                <a:gd name="connsiteY569" fmla="*/ 67913 h 104775"/>
                <a:gd name="connsiteX570" fmla="*/ 2550414 w 4457700"/>
                <a:gd name="connsiteY570" fmla="*/ 68866 h 104775"/>
                <a:gd name="connsiteX571" fmla="*/ 2551843 w 4457700"/>
                <a:gd name="connsiteY571" fmla="*/ 72771 h 104775"/>
                <a:gd name="connsiteX572" fmla="*/ 2523554 w 4457700"/>
                <a:gd name="connsiteY572" fmla="*/ 85154 h 104775"/>
                <a:gd name="connsiteX573" fmla="*/ 2495264 w 4457700"/>
                <a:gd name="connsiteY573" fmla="*/ 56674 h 104775"/>
                <a:gd name="connsiteX574" fmla="*/ 2523173 w 4457700"/>
                <a:gd name="connsiteY574" fmla="*/ 28004 h 104775"/>
                <a:gd name="connsiteX575" fmla="*/ 2548604 w 4457700"/>
                <a:gd name="connsiteY575" fmla="*/ 38957 h 104775"/>
                <a:gd name="connsiteX576" fmla="*/ 2547652 w 4457700"/>
                <a:gd name="connsiteY576" fmla="*/ 42672 h 104775"/>
                <a:gd name="connsiteX577" fmla="*/ 2549081 w 4457700"/>
                <a:gd name="connsiteY577" fmla="*/ 43244 h 104775"/>
                <a:gd name="connsiteX578" fmla="*/ 2561749 w 4457700"/>
                <a:gd name="connsiteY578" fmla="*/ 17717 h 104775"/>
                <a:gd name="connsiteX579" fmla="*/ 2560606 w 4457700"/>
                <a:gd name="connsiteY579" fmla="*/ 17050 h 104775"/>
                <a:gd name="connsiteX580" fmla="*/ 2557367 w 4457700"/>
                <a:gd name="connsiteY580" fmla="*/ 20002 h 104775"/>
                <a:gd name="connsiteX581" fmla="*/ 2521363 w 4457700"/>
                <a:gd name="connsiteY581" fmla="*/ 9430 h 104775"/>
                <a:gd name="connsiteX582" fmla="*/ 2472690 w 4457700"/>
                <a:gd name="connsiteY582" fmla="*/ 56007 h 104775"/>
                <a:gd name="connsiteX583" fmla="*/ 2522506 w 4457700"/>
                <a:gd name="connsiteY583" fmla="*/ 103346 h 104775"/>
                <a:gd name="connsiteX584" fmla="*/ 2560606 w 4457700"/>
                <a:gd name="connsiteY584" fmla="*/ 90488 h 104775"/>
                <a:gd name="connsiteX585" fmla="*/ 2563654 w 4457700"/>
                <a:gd name="connsiteY585" fmla="*/ 92488 h 104775"/>
                <a:gd name="connsiteX586" fmla="*/ 2564416 w 4457700"/>
                <a:gd name="connsiteY586" fmla="*/ 91916 h 104775"/>
                <a:gd name="connsiteX587" fmla="*/ 2564416 w 4457700"/>
                <a:gd name="connsiteY587" fmla="*/ 91916 h 104775"/>
                <a:gd name="connsiteX588" fmla="*/ 2610136 w 4457700"/>
                <a:gd name="connsiteY588" fmla="*/ 11335 h 104775"/>
                <a:gd name="connsiteX589" fmla="*/ 2580989 w 4457700"/>
                <a:gd name="connsiteY589" fmla="*/ 11335 h 104775"/>
                <a:gd name="connsiteX590" fmla="*/ 2580989 w 4457700"/>
                <a:gd name="connsiteY590" fmla="*/ 12763 h 104775"/>
                <a:gd name="connsiteX591" fmla="*/ 2584799 w 4457700"/>
                <a:gd name="connsiteY591" fmla="*/ 14954 h 104775"/>
                <a:gd name="connsiteX592" fmla="*/ 2584799 w 4457700"/>
                <a:gd name="connsiteY592" fmla="*/ 98298 h 104775"/>
                <a:gd name="connsiteX593" fmla="*/ 2580989 w 4457700"/>
                <a:gd name="connsiteY593" fmla="*/ 100298 h 104775"/>
                <a:gd name="connsiteX594" fmla="*/ 2580989 w 4457700"/>
                <a:gd name="connsiteY594" fmla="*/ 101727 h 104775"/>
                <a:gd name="connsiteX595" fmla="*/ 2610136 w 4457700"/>
                <a:gd name="connsiteY595" fmla="*/ 101727 h 104775"/>
                <a:gd name="connsiteX596" fmla="*/ 2610136 w 4457700"/>
                <a:gd name="connsiteY596" fmla="*/ 100298 h 104775"/>
                <a:gd name="connsiteX597" fmla="*/ 2606326 w 4457700"/>
                <a:gd name="connsiteY597" fmla="*/ 98298 h 104775"/>
                <a:gd name="connsiteX598" fmla="*/ 2606326 w 4457700"/>
                <a:gd name="connsiteY598" fmla="*/ 14859 h 104775"/>
                <a:gd name="connsiteX599" fmla="*/ 2610136 w 4457700"/>
                <a:gd name="connsiteY599" fmla="*/ 12859 h 104775"/>
                <a:gd name="connsiteX600" fmla="*/ 2610136 w 4457700"/>
                <a:gd name="connsiteY600" fmla="*/ 11335 h 104775"/>
                <a:gd name="connsiteX601" fmla="*/ 2610136 w 4457700"/>
                <a:gd name="connsiteY601" fmla="*/ 11335 h 104775"/>
                <a:gd name="connsiteX602" fmla="*/ 2689860 w 4457700"/>
                <a:gd name="connsiteY602" fmla="*/ 64294 h 104775"/>
                <a:gd name="connsiteX603" fmla="*/ 2692908 w 4457700"/>
                <a:gd name="connsiteY603" fmla="*/ 68485 h 104775"/>
                <a:gd name="connsiteX604" fmla="*/ 2694146 w 4457700"/>
                <a:gd name="connsiteY604" fmla="*/ 68485 h 104775"/>
                <a:gd name="connsiteX605" fmla="*/ 2694146 w 4457700"/>
                <a:gd name="connsiteY605" fmla="*/ 41719 h 104775"/>
                <a:gd name="connsiteX606" fmla="*/ 2692908 w 4457700"/>
                <a:gd name="connsiteY606" fmla="*/ 41719 h 104775"/>
                <a:gd name="connsiteX607" fmla="*/ 2690908 w 4457700"/>
                <a:gd name="connsiteY607" fmla="*/ 45910 h 104775"/>
                <a:gd name="connsiteX608" fmla="*/ 2657761 w 4457700"/>
                <a:gd name="connsiteY608" fmla="*/ 45910 h 104775"/>
                <a:gd name="connsiteX609" fmla="*/ 2657761 w 4457700"/>
                <a:gd name="connsiteY609" fmla="*/ 29813 h 104775"/>
                <a:gd name="connsiteX610" fmla="*/ 2708529 w 4457700"/>
                <a:gd name="connsiteY610" fmla="*/ 29813 h 104775"/>
                <a:gd name="connsiteX611" fmla="*/ 2710339 w 4457700"/>
                <a:gd name="connsiteY611" fmla="*/ 34004 h 104775"/>
                <a:gd name="connsiteX612" fmla="*/ 2711577 w 4457700"/>
                <a:gd name="connsiteY612" fmla="*/ 34004 h 104775"/>
                <a:gd name="connsiteX613" fmla="*/ 2711577 w 4457700"/>
                <a:gd name="connsiteY613" fmla="*/ 7239 h 104775"/>
                <a:gd name="connsiteX614" fmla="*/ 2710339 w 4457700"/>
                <a:gd name="connsiteY614" fmla="*/ 7239 h 104775"/>
                <a:gd name="connsiteX615" fmla="*/ 2708529 w 4457700"/>
                <a:gd name="connsiteY615" fmla="*/ 11430 h 104775"/>
                <a:gd name="connsiteX616" fmla="*/ 2632329 w 4457700"/>
                <a:gd name="connsiteY616" fmla="*/ 11430 h 104775"/>
                <a:gd name="connsiteX617" fmla="*/ 2632329 w 4457700"/>
                <a:gd name="connsiteY617" fmla="*/ 12859 h 104775"/>
                <a:gd name="connsiteX618" fmla="*/ 2636139 w 4457700"/>
                <a:gd name="connsiteY618" fmla="*/ 14764 h 104775"/>
                <a:gd name="connsiteX619" fmla="*/ 2636139 w 4457700"/>
                <a:gd name="connsiteY619" fmla="*/ 98488 h 104775"/>
                <a:gd name="connsiteX620" fmla="*/ 2632329 w 4457700"/>
                <a:gd name="connsiteY620" fmla="*/ 100394 h 104775"/>
                <a:gd name="connsiteX621" fmla="*/ 2632329 w 4457700"/>
                <a:gd name="connsiteY621" fmla="*/ 101822 h 104775"/>
                <a:gd name="connsiteX622" fmla="*/ 2709005 w 4457700"/>
                <a:gd name="connsiteY622" fmla="*/ 101822 h 104775"/>
                <a:gd name="connsiteX623" fmla="*/ 2710815 w 4457700"/>
                <a:gd name="connsiteY623" fmla="*/ 106013 h 104775"/>
                <a:gd name="connsiteX624" fmla="*/ 2712053 w 4457700"/>
                <a:gd name="connsiteY624" fmla="*/ 106013 h 104775"/>
                <a:gd name="connsiteX625" fmla="*/ 2712053 w 4457700"/>
                <a:gd name="connsiteY625" fmla="*/ 79248 h 104775"/>
                <a:gd name="connsiteX626" fmla="*/ 2710815 w 4457700"/>
                <a:gd name="connsiteY626" fmla="*/ 79248 h 104775"/>
                <a:gd name="connsiteX627" fmla="*/ 2708720 w 4457700"/>
                <a:gd name="connsiteY627" fmla="*/ 83439 h 104775"/>
                <a:gd name="connsiteX628" fmla="*/ 2657666 w 4457700"/>
                <a:gd name="connsiteY628" fmla="*/ 83439 h 104775"/>
                <a:gd name="connsiteX629" fmla="*/ 2657666 w 4457700"/>
                <a:gd name="connsiteY629" fmla="*/ 64579 h 104775"/>
                <a:gd name="connsiteX630" fmla="*/ 2689860 w 4457700"/>
                <a:gd name="connsiteY630" fmla="*/ 64579 h 104775"/>
                <a:gd name="connsiteX631" fmla="*/ 2689860 w 4457700"/>
                <a:gd name="connsiteY631" fmla="*/ 64294 h 104775"/>
                <a:gd name="connsiteX632" fmla="*/ 2794254 w 4457700"/>
                <a:gd name="connsiteY632" fmla="*/ 98679 h 104775"/>
                <a:gd name="connsiteX633" fmla="*/ 2790635 w 4457700"/>
                <a:gd name="connsiteY633" fmla="*/ 100203 h 104775"/>
                <a:gd name="connsiteX634" fmla="*/ 2790635 w 4457700"/>
                <a:gd name="connsiteY634" fmla="*/ 101632 h 104775"/>
                <a:gd name="connsiteX635" fmla="*/ 2816543 w 4457700"/>
                <a:gd name="connsiteY635" fmla="*/ 101632 h 104775"/>
                <a:gd name="connsiteX636" fmla="*/ 2816543 w 4457700"/>
                <a:gd name="connsiteY636" fmla="*/ 100203 h 104775"/>
                <a:gd name="connsiteX637" fmla="*/ 2812733 w 4457700"/>
                <a:gd name="connsiteY637" fmla="*/ 98203 h 104775"/>
                <a:gd name="connsiteX638" fmla="*/ 2812733 w 4457700"/>
                <a:gd name="connsiteY638" fmla="*/ 14764 h 104775"/>
                <a:gd name="connsiteX639" fmla="*/ 2816543 w 4457700"/>
                <a:gd name="connsiteY639" fmla="*/ 12763 h 104775"/>
                <a:gd name="connsiteX640" fmla="*/ 2816543 w 4457700"/>
                <a:gd name="connsiteY640" fmla="*/ 11335 h 104775"/>
                <a:gd name="connsiteX641" fmla="*/ 2791587 w 4457700"/>
                <a:gd name="connsiteY641" fmla="*/ 11335 h 104775"/>
                <a:gd name="connsiteX642" fmla="*/ 2791587 w 4457700"/>
                <a:gd name="connsiteY642" fmla="*/ 12763 h 104775"/>
                <a:gd name="connsiteX643" fmla="*/ 2795397 w 4457700"/>
                <a:gd name="connsiteY643" fmla="*/ 14764 h 104775"/>
                <a:gd name="connsiteX644" fmla="*/ 2795397 w 4457700"/>
                <a:gd name="connsiteY644" fmla="*/ 66199 h 104775"/>
                <a:gd name="connsiteX645" fmla="*/ 2753392 w 4457700"/>
                <a:gd name="connsiteY645" fmla="*/ 13811 h 104775"/>
                <a:gd name="connsiteX646" fmla="*/ 2757583 w 4457700"/>
                <a:gd name="connsiteY646" fmla="*/ 12763 h 104775"/>
                <a:gd name="connsiteX647" fmla="*/ 2757583 w 4457700"/>
                <a:gd name="connsiteY647" fmla="*/ 11335 h 104775"/>
                <a:gd name="connsiteX648" fmla="*/ 2727008 w 4457700"/>
                <a:gd name="connsiteY648" fmla="*/ 11335 h 104775"/>
                <a:gd name="connsiteX649" fmla="*/ 2727008 w 4457700"/>
                <a:gd name="connsiteY649" fmla="*/ 12763 h 104775"/>
                <a:gd name="connsiteX650" fmla="*/ 2730722 w 4457700"/>
                <a:gd name="connsiteY650" fmla="*/ 14764 h 104775"/>
                <a:gd name="connsiteX651" fmla="*/ 2730722 w 4457700"/>
                <a:gd name="connsiteY651" fmla="*/ 98203 h 104775"/>
                <a:gd name="connsiteX652" fmla="*/ 2727008 w 4457700"/>
                <a:gd name="connsiteY652" fmla="*/ 100203 h 104775"/>
                <a:gd name="connsiteX653" fmla="*/ 2727008 w 4457700"/>
                <a:gd name="connsiteY653" fmla="*/ 101632 h 104775"/>
                <a:gd name="connsiteX654" fmla="*/ 2751963 w 4457700"/>
                <a:gd name="connsiteY654" fmla="*/ 101632 h 104775"/>
                <a:gd name="connsiteX655" fmla="*/ 2751963 w 4457700"/>
                <a:gd name="connsiteY655" fmla="*/ 100203 h 104775"/>
                <a:gd name="connsiteX656" fmla="*/ 2748248 w 4457700"/>
                <a:gd name="connsiteY656" fmla="*/ 98203 h 104775"/>
                <a:gd name="connsiteX657" fmla="*/ 2748248 w 4457700"/>
                <a:gd name="connsiteY657" fmla="*/ 41338 h 104775"/>
                <a:gd name="connsiteX658" fmla="*/ 2794254 w 4457700"/>
                <a:gd name="connsiteY658" fmla="*/ 98679 h 104775"/>
                <a:gd name="connsiteX659" fmla="*/ 2794254 w 4457700"/>
                <a:gd name="connsiteY659" fmla="*/ 98679 h 104775"/>
                <a:gd name="connsiteX660" fmla="*/ 2924366 w 4457700"/>
                <a:gd name="connsiteY660" fmla="*/ 91916 h 104775"/>
                <a:gd name="connsiteX661" fmla="*/ 2911507 w 4457700"/>
                <a:gd name="connsiteY661" fmla="*/ 67913 h 104775"/>
                <a:gd name="connsiteX662" fmla="*/ 2910364 w 4457700"/>
                <a:gd name="connsiteY662" fmla="*/ 68866 h 104775"/>
                <a:gd name="connsiteX663" fmla="*/ 2911793 w 4457700"/>
                <a:gd name="connsiteY663" fmla="*/ 72771 h 104775"/>
                <a:gd name="connsiteX664" fmla="*/ 2883503 w 4457700"/>
                <a:gd name="connsiteY664" fmla="*/ 85154 h 104775"/>
                <a:gd name="connsiteX665" fmla="*/ 2855214 w 4457700"/>
                <a:gd name="connsiteY665" fmla="*/ 56674 h 104775"/>
                <a:gd name="connsiteX666" fmla="*/ 2883122 w 4457700"/>
                <a:gd name="connsiteY666" fmla="*/ 28004 h 104775"/>
                <a:gd name="connsiteX667" fmla="*/ 2908459 w 4457700"/>
                <a:gd name="connsiteY667" fmla="*/ 38957 h 104775"/>
                <a:gd name="connsiteX668" fmla="*/ 2907506 w 4457700"/>
                <a:gd name="connsiteY668" fmla="*/ 42672 h 104775"/>
                <a:gd name="connsiteX669" fmla="*/ 2908935 w 4457700"/>
                <a:gd name="connsiteY669" fmla="*/ 43244 h 104775"/>
                <a:gd name="connsiteX670" fmla="*/ 2921603 w 4457700"/>
                <a:gd name="connsiteY670" fmla="*/ 17717 h 104775"/>
                <a:gd name="connsiteX671" fmla="*/ 2920460 w 4457700"/>
                <a:gd name="connsiteY671" fmla="*/ 17050 h 104775"/>
                <a:gd name="connsiteX672" fmla="*/ 2917222 w 4457700"/>
                <a:gd name="connsiteY672" fmla="*/ 20002 h 104775"/>
                <a:gd name="connsiteX673" fmla="*/ 2881217 w 4457700"/>
                <a:gd name="connsiteY673" fmla="*/ 9430 h 104775"/>
                <a:gd name="connsiteX674" fmla="*/ 2832545 w 4457700"/>
                <a:gd name="connsiteY674" fmla="*/ 56007 h 104775"/>
                <a:gd name="connsiteX675" fmla="*/ 2882360 w 4457700"/>
                <a:gd name="connsiteY675" fmla="*/ 103346 h 104775"/>
                <a:gd name="connsiteX676" fmla="*/ 2920460 w 4457700"/>
                <a:gd name="connsiteY676" fmla="*/ 90488 h 104775"/>
                <a:gd name="connsiteX677" fmla="*/ 2923508 w 4457700"/>
                <a:gd name="connsiteY677" fmla="*/ 92488 h 104775"/>
                <a:gd name="connsiteX678" fmla="*/ 2924366 w 4457700"/>
                <a:gd name="connsiteY678" fmla="*/ 91916 h 104775"/>
                <a:gd name="connsiteX679" fmla="*/ 2924366 w 4457700"/>
                <a:gd name="connsiteY679" fmla="*/ 91916 h 104775"/>
                <a:gd name="connsiteX680" fmla="*/ 2994755 w 4457700"/>
                <a:gd name="connsiteY680" fmla="*/ 64294 h 104775"/>
                <a:gd name="connsiteX681" fmla="*/ 2997803 w 4457700"/>
                <a:gd name="connsiteY681" fmla="*/ 68485 h 104775"/>
                <a:gd name="connsiteX682" fmla="*/ 2999042 w 4457700"/>
                <a:gd name="connsiteY682" fmla="*/ 68485 h 104775"/>
                <a:gd name="connsiteX683" fmla="*/ 2999042 w 4457700"/>
                <a:gd name="connsiteY683" fmla="*/ 41719 h 104775"/>
                <a:gd name="connsiteX684" fmla="*/ 2997803 w 4457700"/>
                <a:gd name="connsiteY684" fmla="*/ 41719 h 104775"/>
                <a:gd name="connsiteX685" fmla="*/ 2995803 w 4457700"/>
                <a:gd name="connsiteY685" fmla="*/ 45910 h 104775"/>
                <a:gd name="connsiteX686" fmla="*/ 2962656 w 4457700"/>
                <a:gd name="connsiteY686" fmla="*/ 45910 h 104775"/>
                <a:gd name="connsiteX687" fmla="*/ 2962656 w 4457700"/>
                <a:gd name="connsiteY687" fmla="*/ 29813 h 104775"/>
                <a:gd name="connsiteX688" fmla="*/ 3013424 w 4457700"/>
                <a:gd name="connsiteY688" fmla="*/ 29813 h 104775"/>
                <a:gd name="connsiteX689" fmla="*/ 3015234 w 4457700"/>
                <a:gd name="connsiteY689" fmla="*/ 34004 h 104775"/>
                <a:gd name="connsiteX690" fmla="*/ 3016472 w 4457700"/>
                <a:gd name="connsiteY690" fmla="*/ 34004 h 104775"/>
                <a:gd name="connsiteX691" fmla="*/ 3016472 w 4457700"/>
                <a:gd name="connsiteY691" fmla="*/ 7239 h 104775"/>
                <a:gd name="connsiteX692" fmla="*/ 3015234 w 4457700"/>
                <a:gd name="connsiteY692" fmla="*/ 7239 h 104775"/>
                <a:gd name="connsiteX693" fmla="*/ 3013424 w 4457700"/>
                <a:gd name="connsiteY693" fmla="*/ 11430 h 104775"/>
                <a:gd name="connsiteX694" fmla="*/ 2937320 w 4457700"/>
                <a:gd name="connsiteY694" fmla="*/ 11430 h 104775"/>
                <a:gd name="connsiteX695" fmla="*/ 2937320 w 4457700"/>
                <a:gd name="connsiteY695" fmla="*/ 12859 h 104775"/>
                <a:gd name="connsiteX696" fmla="*/ 2941129 w 4457700"/>
                <a:gd name="connsiteY696" fmla="*/ 14764 h 104775"/>
                <a:gd name="connsiteX697" fmla="*/ 2941129 w 4457700"/>
                <a:gd name="connsiteY697" fmla="*/ 98488 h 104775"/>
                <a:gd name="connsiteX698" fmla="*/ 2937320 w 4457700"/>
                <a:gd name="connsiteY698" fmla="*/ 100394 h 104775"/>
                <a:gd name="connsiteX699" fmla="*/ 2937320 w 4457700"/>
                <a:gd name="connsiteY699" fmla="*/ 101822 h 104775"/>
                <a:gd name="connsiteX700" fmla="*/ 3013996 w 4457700"/>
                <a:gd name="connsiteY700" fmla="*/ 101822 h 104775"/>
                <a:gd name="connsiteX701" fmla="*/ 3015806 w 4457700"/>
                <a:gd name="connsiteY701" fmla="*/ 106013 h 104775"/>
                <a:gd name="connsiteX702" fmla="*/ 3017044 w 4457700"/>
                <a:gd name="connsiteY702" fmla="*/ 106013 h 104775"/>
                <a:gd name="connsiteX703" fmla="*/ 3017044 w 4457700"/>
                <a:gd name="connsiteY703" fmla="*/ 79248 h 104775"/>
                <a:gd name="connsiteX704" fmla="*/ 3015806 w 4457700"/>
                <a:gd name="connsiteY704" fmla="*/ 79248 h 104775"/>
                <a:gd name="connsiteX705" fmla="*/ 3013710 w 4457700"/>
                <a:gd name="connsiteY705" fmla="*/ 83439 h 104775"/>
                <a:gd name="connsiteX706" fmla="*/ 2962656 w 4457700"/>
                <a:gd name="connsiteY706" fmla="*/ 83439 h 104775"/>
                <a:gd name="connsiteX707" fmla="*/ 2962656 w 4457700"/>
                <a:gd name="connsiteY707" fmla="*/ 64579 h 104775"/>
                <a:gd name="connsiteX708" fmla="*/ 2994755 w 4457700"/>
                <a:gd name="connsiteY708" fmla="*/ 64579 h 104775"/>
                <a:gd name="connsiteX709" fmla="*/ 2994755 w 4457700"/>
                <a:gd name="connsiteY709" fmla="*/ 64294 h 104775"/>
                <a:gd name="connsiteX710" fmla="*/ 3122771 w 4457700"/>
                <a:gd name="connsiteY710" fmla="*/ 97822 h 104775"/>
                <a:gd name="connsiteX711" fmla="*/ 3119533 w 4457700"/>
                <a:gd name="connsiteY711" fmla="*/ 100298 h 104775"/>
                <a:gd name="connsiteX712" fmla="*/ 3119533 w 4457700"/>
                <a:gd name="connsiteY712" fmla="*/ 101727 h 104775"/>
                <a:gd name="connsiteX713" fmla="*/ 3148584 w 4457700"/>
                <a:gd name="connsiteY713" fmla="*/ 101727 h 104775"/>
                <a:gd name="connsiteX714" fmla="*/ 3148584 w 4457700"/>
                <a:gd name="connsiteY714" fmla="*/ 100298 h 104775"/>
                <a:gd name="connsiteX715" fmla="*/ 3144679 w 4457700"/>
                <a:gd name="connsiteY715" fmla="*/ 98584 h 104775"/>
                <a:gd name="connsiteX716" fmla="*/ 3114675 w 4457700"/>
                <a:gd name="connsiteY716" fmla="*/ 14383 h 104775"/>
                <a:gd name="connsiteX717" fmla="*/ 3118199 w 4457700"/>
                <a:gd name="connsiteY717" fmla="*/ 12859 h 104775"/>
                <a:gd name="connsiteX718" fmla="*/ 3118199 w 4457700"/>
                <a:gd name="connsiteY718" fmla="*/ 11430 h 104775"/>
                <a:gd name="connsiteX719" fmla="*/ 3084290 w 4457700"/>
                <a:gd name="connsiteY719" fmla="*/ 11430 h 104775"/>
                <a:gd name="connsiteX720" fmla="*/ 3084290 w 4457700"/>
                <a:gd name="connsiteY720" fmla="*/ 12859 h 104775"/>
                <a:gd name="connsiteX721" fmla="*/ 3087910 w 4457700"/>
                <a:gd name="connsiteY721" fmla="*/ 14383 h 104775"/>
                <a:gd name="connsiteX722" fmla="*/ 3058096 w 4457700"/>
                <a:gd name="connsiteY722" fmla="*/ 97727 h 104775"/>
                <a:gd name="connsiteX723" fmla="*/ 3053525 w 4457700"/>
                <a:gd name="connsiteY723" fmla="*/ 100394 h 104775"/>
                <a:gd name="connsiteX724" fmla="*/ 3053525 w 4457700"/>
                <a:gd name="connsiteY724" fmla="*/ 101822 h 104775"/>
                <a:gd name="connsiteX725" fmla="*/ 3079433 w 4457700"/>
                <a:gd name="connsiteY725" fmla="*/ 101822 h 104775"/>
                <a:gd name="connsiteX726" fmla="*/ 3079433 w 4457700"/>
                <a:gd name="connsiteY726" fmla="*/ 100394 h 104775"/>
                <a:gd name="connsiteX727" fmla="*/ 3075813 w 4457700"/>
                <a:gd name="connsiteY727" fmla="*/ 98393 h 104775"/>
                <a:gd name="connsiteX728" fmla="*/ 3081337 w 4457700"/>
                <a:gd name="connsiteY728" fmla="*/ 82867 h 104775"/>
                <a:gd name="connsiteX729" fmla="*/ 3117342 w 4457700"/>
                <a:gd name="connsiteY729" fmla="*/ 82867 h 104775"/>
                <a:gd name="connsiteX730" fmla="*/ 3122771 w 4457700"/>
                <a:gd name="connsiteY730" fmla="*/ 97822 h 104775"/>
                <a:gd name="connsiteX731" fmla="*/ 3122771 w 4457700"/>
                <a:gd name="connsiteY731" fmla="*/ 97822 h 104775"/>
                <a:gd name="connsiteX732" fmla="*/ 3087338 w 4457700"/>
                <a:gd name="connsiteY732" fmla="*/ 65723 h 104775"/>
                <a:gd name="connsiteX733" fmla="*/ 3099435 w 4457700"/>
                <a:gd name="connsiteY733" fmla="*/ 32004 h 104775"/>
                <a:gd name="connsiteX734" fmla="*/ 3111437 w 4457700"/>
                <a:gd name="connsiteY734" fmla="*/ 65723 h 104775"/>
                <a:gd name="connsiteX735" fmla="*/ 3087338 w 4457700"/>
                <a:gd name="connsiteY735" fmla="*/ 65723 h 104775"/>
                <a:gd name="connsiteX736" fmla="*/ 3087338 w 4457700"/>
                <a:gd name="connsiteY736" fmla="*/ 65723 h 104775"/>
                <a:gd name="connsiteX737" fmla="*/ 3228689 w 4457700"/>
                <a:gd name="connsiteY737" fmla="*/ 98679 h 104775"/>
                <a:gd name="connsiteX738" fmla="*/ 3225070 w 4457700"/>
                <a:gd name="connsiteY738" fmla="*/ 100203 h 104775"/>
                <a:gd name="connsiteX739" fmla="*/ 3225070 w 4457700"/>
                <a:gd name="connsiteY739" fmla="*/ 101632 h 104775"/>
                <a:gd name="connsiteX740" fmla="*/ 3250978 w 4457700"/>
                <a:gd name="connsiteY740" fmla="*/ 101632 h 104775"/>
                <a:gd name="connsiteX741" fmla="*/ 3250978 w 4457700"/>
                <a:gd name="connsiteY741" fmla="*/ 100203 h 104775"/>
                <a:gd name="connsiteX742" fmla="*/ 3247168 w 4457700"/>
                <a:gd name="connsiteY742" fmla="*/ 98203 h 104775"/>
                <a:gd name="connsiteX743" fmla="*/ 3247168 w 4457700"/>
                <a:gd name="connsiteY743" fmla="*/ 14764 h 104775"/>
                <a:gd name="connsiteX744" fmla="*/ 3250978 w 4457700"/>
                <a:gd name="connsiteY744" fmla="*/ 12763 h 104775"/>
                <a:gd name="connsiteX745" fmla="*/ 3250978 w 4457700"/>
                <a:gd name="connsiteY745" fmla="*/ 11335 h 104775"/>
                <a:gd name="connsiteX746" fmla="*/ 3226022 w 4457700"/>
                <a:gd name="connsiteY746" fmla="*/ 11335 h 104775"/>
                <a:gd name="connsiteX747" fmla="*/ 3226022 w 4457700"/>
                <a:gd name="connsiteY747" fmla="*/ 12763 h 104775"/>
                <a:gd name="connsiteX748" fmla="*/ 3229832 w 4457700"/>
                <a:gd name="connsiteY748" fmla="*/ 14764 h 104775"/>
                <a:gd name="connsiteX749" fmla="*/ 3229832 w 4457700"/>
                <a:gd name="connsiteY749" fmla="*/ 66199 h 104775"/>
                <a:gd name="connsiteX750" fmla="*/ 3187827 w 4457700"/>
                <a:gd name="connsiteY750" fmla="*/ 13811 h 104775"/>
                <a:gd name="connsiteX751" fmla="*/ 3192018 w 4457700"/>
                <a:gd name="connsiteY751" fmla="*/ 12763 h 104775"/>
                <a:gd name="connsiteX752" fmla="*/ 3192018 w 4457700"/>
                <a:gd name="connsiteY752" fmla="*/ 11335 h 104775"/>
                <a:gd name="connsiteX753" fmla="*/ 3161443 w 4457700"/>
                <a:gd name="connsiteY753" fmla="*/ 11335 h 104775"/>
                <a:gd name="connsiteX754" fmla="*/ 3161443 w 4457700"/>
                <a:gd name="connsiteY754" fmla="*/ 12763 h 104775"/>
                <a:gd name="connsiteX755" fmla="*/ 3165253 w 4457700"/>
                <a:gd name="connsiteY755" fmla="*/ 14764 h 104775"/>
                <a:gd name="connsiteX756" fmla="*/ 3165253 w 4457700"/>
                <a:gd name="connsiteY756" fmla="*/ 98203 h 104775"/>
                <a:gd name="connsiteX757" fmla="*/ 3161443 w 4457700"/>
                <a:gd name="connsiteY757" fmla="*/ 100203 h 104775"/>
                <a:gd name="connsiteX758" fmla="*/ 3161443 w 4457700"/>
                <a:gd name="connsiteY758" fmla="*/ 101632 h 104775"/>
                <a:gd name="connsiteX759" fmla="*/ 3186398 w 4457700"/>
                <a:gd name="connsiteY759" fmla="*/ 101632 h 104775"/>
                <a:gd name="connsiteX760" fmla="*/ 3186398 w 4457700"/>
                <a:gd name="connsiteY760" fmla="*/ 100203 h 104775"/>
                <a:gd name="connsiteX761" fmla="*/ 3182588 w 4457700"/>
                <a:gd name="connsiteY761" fmla="*/ 98203 h 104775"/>
                <a:gd name="connsiteX762" fmla="*/ 3182588 w 4457700"/>
                <a:gd name="connsiteY762" fmla="*/ 41338 h 104775"/>
                <a:gd name="connsiteX763" fmla="*/ 3228689 w 4457700"/>
                <a:gd name="connsiteY763" fmla="*/ 98679 h 104775"/>
                <a:gd name="connsiteX764" fmla="*/ 3228689 w 4457700"/>
                <a:gd name="connsiteY764" fmla="*/ 98679 h 104775"/>
                <a:gd name="connsiteX765" fmla="*/ 3318510 w 4457700"/>
                <a:gd name="connsiteY765" fmla="*/ 31528 h 104775"/>
                <a:gd name="connsiteX766" fmla="*/ 3339941 w 4457700"/>
                <a:gd name="connsiteY766" fmla="*/ 57055 h 104775"/>
                <a:gd name="connsiteX767" fmla="*/ 3321939 w 4457700"/>
                <a:gd name="connsiteY767" fmla="*/ 81534 h 104775"/>
                <a:gd name="connsiteX768" fmla="*/ 3296507 w 4457700"/>
                <a:gd name="connsiteY768" fmla="*/ 81534 h 104775"/>
                <a:gd name="connsiteX769" fmla="*/ 3296507 w 4457700"/>
                <a:gd name="connsiteY769" fmla="*/ 31528 h 104775"/>
                <a:gd name="connsiteX770" fmla="*/ 3318510 w 4457700"/>
                <a:gd name="connsiteY770" fmla="*/ 31528 h 104775"/>
                <a:gd name="connsiteX771" fmla="*/ 3318510 w 4457700"/>
                <a:gd name="connsiteY771" fmla="*/ 31528 h 104775"/>
                <a:gd name="connsiteX772" fmla="*/ 3271171 w 4457700"/>
                <a:gd name="connsiteY772" fmla="*/ 12763 h 104775"/>
                <a:gd name="connsiteX773" fmla="*/ 3274981 w 4457700"/>
                <a:gd name="connsiteY773" fmla="*/ 14764 h 104775"/>
                <a:gd name="connsiteX774" fmla="*/ 3274981 w 4457700"/>
                <a:gd name="connsiteY774" fmla="*/ 98203 h 104775"/>
                <a:gd name="connsiteX775" fmla="*/ 3271171 w 4457700"/>
                <a:gd name="connsiteY775" fmla="*/ 100203 h 104775"/>
                <a:gd name="connsiteX776" fmla="*/ 3271171 w 4457700"/>
                <a:gd name="connsiteY776" fmla="*/ 101632 h 104775"/>
                <a:gd name="connsiteX777" fmla="*/ 3323654 w 4457700"/>
                <a:gd name="connsiteY777" fmla="*/ 101632 h 104775"/>
                <a:gd name="connsiteX778" fmla="*/ 3362611 w 4457700"/>
                <a:gd name="connsiteY778" fmla="*/ 56579 h 104775"/>
                <a:gd name="connsiteX779" fmla="*/ 3319653 w 4457700"/>
                <a:gd name="connsiteY779" fmla="*/ 11335 h 104775"/>
                <a:gd name="connsiteX780" fmla="*/ 3271266 w 4457700"/>
                <a:gd name="connsiteY780" fmla="*/ 11335 h 104775"/>
                <a:gd name="connsiteX781" fmla="*/ 3271266 w 4457700"/>
                <a:gd name="connsiteY781" fmla="*/ 12763 h 104775"/>
                <a:gd name="connsiteX782" fmla="*/ 3271171 w 4457700"/>
                <a:gd name="connsiteY782" fmla="*/ 12763 h 104775"/>
                <a:gd name="connsiteX783" fmla="*/ 3490531 w 4457700"/>
                <a:gd name="connsiteY783" fmla="*/ 31813 h 104775"/>
                <a:gd name="connsiteX784" fmla="*/ 3492341 w 4457700"/>
                <a:gd name="connsiteY784" fmla="*/ 36004 h 104775"/>
                <a:gd name="connsiteX785" fmla="*/ 3493579 w 4457700"/>
                <a:gd name="connsiteY785" fmla="*/ 36004 h 104775"/>
                <a:gd name="connsiteX786" fmla="*/ 3493579 w 4457700"/>
                <a:gd name="connsiteY786" fmla="*/ 7144 h 104775"/>
                <a:gd name="connsiteX787" fmla="*/ 3492341 w 4457700"/>
                <a:gd name="connsiteY787" fmla="*/ 7144 h 104775"/>
                <a:gd name="connsiteX788" fmla="*/ 3490531 w 4457700"/>
                <a:gd name="connsiteY788" fmla="*/ 11335 h 104775"/>
                <a:gd name="connsiteX789" fmla="*/ 3406045 w 4457700"/>
                <a:gd name="connsiteY789" fmla="*/ 11335 h 104775"/>
                <a:gd name="connsiteX790" fmla="*/ 3404330 w 4457700"/>
                <a:gd name="connsiteY790" fmla="*/ 7144 h 104775"/>
                <a:gd name="connsiteX791" fmla="*/ 3403092 w 4457700"/>
                <a:gd name="connsiteY791" fmla="*/ 7144 h 104775"/>
                <a:gd name="connsiteX792" fmla="*/ 3403092 w 4457700"/>
                <a:gd name="connsiteY792" fmla="*/ 36004 h 104775"/>
                <a:gd name="connsiteX793" fmla="*/ 3404330 w 4457700"/>
                <a:gd name="connsiteY793" fmla="*/ 36004 h 104775"/>
                <a:gd name="connsiteX794" fmla="*/ 3406045 w 4457700"/>
                <a:gd name="connsiteY794" fmla="*/ 31813 h 104775"/>
                <a:gd name="connsiteX795" fmla="*/ 3437572 w 4457700"/>
                <a:gd name="connsiteY795" fmla="*/ 31813 h 104775"/>
                <a:gd name="connsiteX796" fmla="*/ 3437572 w 4457700"/>
                <a:gd name="connsiteY796" fmla="*/ 98203 h 104775"/>
                <a:gd name="connsiteX797" fmla="*/ 3433763 w 4457700"/>
                <a:gd name="connsiteY797" fmla="*/ 100203 h 104775"/>
                <a:gd name="connsiteX798" fmla="*/ 3433763 w 4457700"/>
                <a:gd name="connsiteY798" fmla="*/ 101632 h 104775"/>
                <a:gd name="connsiteX799" fmla="*/ 3462909 w 4457700"/>
                <a:gd name="connsiteY799" fmla="*/ 101632 h 104775"/>
                <a:gd name="connsiteX800" fmla="*/ 3462909 w 4457700"/>
                <a:gd name="connsiteY800" fmla="*/ 100203 h 104775"/>
                <a:gd name="connsiteX801" fmla="*/ 3459099 w 4457700"/>
                <a:gd name="connsiteY801" fmla="*/ 98203 h 104775"/>
                <a:gd name="connsiteX802" fmla="*/ 3459099 w 4457700"/>
                <a:gd name="connsiteY802" fmla="*/ 31813 h 104775"/>
                <a:gd name="connsiteX803" fmla="*/ 3490531 w 4457700"/>
                <a:gd name="connsiteY803" fmla="*/ 31813 h 104775"/>
                <a:gd name="connsiteX804" fmla="*/ 3490531 w 4457700"/>
                <a:gd name="connsiteY804" fmla="*/ 31813 h 104775"/>
                <a:gd name="connsiteX805" fmla="*/ 3565970 w 4457700"/>
                <a:gd name="connsiteY805" fmla="*/ 64294 h 104775"/>
                <a:gd name="connsiteX806" fmla="*/ 3569017 w 4457700"/>
                <a:gd name="connsiteY806" fmla="*/ 68485 h 104775"/>
                <a:gd name="connsiteX807" fmla="*/ 3570256 w 4457700"/>
                <a:gd name="connsiteY807" fmla="*/ 68485 h 104775"/>
                <a:gd name="connsiteX808" fmla="*/ 3570256 w 4457700"/>
                <a:gd name="connsiteY808" fmla="*/ 41719 h 104775"/>
                <a:gd name="connsiteX809" fmla="*/ 3569017 w 4457700"/>
                <a:gd name="connsiteY809" fmla="*/ 41719 h 104775"/>
                <a:gd name="connsiteX810" fmla="*/ 3567113 w 4457700"/>
                <a:gd name="connsiteY810" fmla="*/ 45910 h 104775"/>
                <a:gd name="connsiteX811" fmla="*/ 3533965 w 4457700"/>
                <a:gd name="connsiteY811" fmla="*/ 45910 h 104775"/>
                <a:gd name="connsiteX812" fmla="*/ 3533965 w 4457700"/>
                <a:gd name="connsiteY812" fmla="*/ 29813 h 104775"/>
                <a:gd name="connsiteX813" fmla="*/ 3584734 w 4457700"/>
                <a:gd name="connsiteY813" fmla="*/ 29813 h 104775"/>
                <a:gd name="connsiteX814" fmla="*/ 3586544 w 4457700"/>
                <a:gd name="connsiteY814" fmla="*/ 34004 h 104775"/>
                <a:gd name="connsiteX815" fmla="*/ 3587782 w 4457700"/>
                <a:gd name="connsiteY815" fmla="*/ 34004 h 104775"/>
                <a:gd name="connsiteX816" fmla="*/ 3587782 w 4457700"/>
                <a:gd name="connsiteY816" fmla="*/ 7239 h 104775"/>
                <a:gd name="connsiteX817" fmla="*/ 3586544 w 4457700"/>
                <a:gd name="connsiteY817" fmla="*/ 7239 h 104775"/>
                <a:gd name="connsiteX818" fmla="*/ 3584734 w 4457700"/>
                <a:gd name="connsiteY818" fmla="*/ 11430 h 104775"/>
                <a:gd name="connsiteX819" fmla="*/ 3508629 w 4457700"/>
                <a:gd name="connsiteY819" fmla="*/ 11430 h 104775"/>
                <a:gd name="connsiteX820" fmla="*/ 3508629 w 4457700"/>
                <a:gd name="connsiteY820" fmla="*/ 12859 h 104775"/>
                <a:gd name="connsiteX821" fmla="*/ 3512439 w 4457700"/>
                <a:gd name="connsiteY821" fmla="*/ 14764 h 104775"/>
                <a:gd name="connsiteX822" fmla="*/ 3512439 w 4457700"/>
                <a:gd name="connsiteY822" fmla="*/ 98488 h 104775"/>
                <a:gd name="connsiteX823" fmla="*/ 3508629 w 4457700"/>
                <a:gd name="connsiteY823" fmla="*/ 100394 h 104775"/>
                <a:gd name="connsiteX824" fmla="*/ 3508629 w 4457700"/>
                <a:gd name="connsiteY824" fmla="*/ 101822 h 104775"/>
                <a:gd name="connsiteX825" fmla="*/ 3585305 w 4457700"/>
                <a:gd name="connsiteY825" fmla="*/ 101822 h 104775"/>
                <a:gd name="connsiteX826" fmla="*/ 3587115 w 4457700"/>
                <a:gd name="connsiteY826" fmla="*/ 106013 h 104775"/>
                <a:gd name="connsiteX827" fmla="*/ 3588353 w 4457700"/>
                <a:gd name="connsiteY827" fmla="*/ 106013 h 104775"/>
                <a:gd name="connsiteX828" fmla="*/ 3588353 w 4457700"/>
                <a:gd name="connsiteY828" fmla="*/ 79248 h 104775"/>
                <a:gd name="connsiteX829" fmla="*/ 3587115 w 4457700"/>
                <a:gd name="connsiteY829" fmla="*/ 79248 h 104775"/>
                <a:gd name="connsiteX830" fmla="*/ 3585020 w 4457700"/>
                <a:gd name="connsiteY830" fmla="*/ 83439 h 104775"/>
                <a:gd name="connsiteX831" fmla="*/ 3533965 w 4457700"/>
                <a:gd name="connsiteY831" fmla="*/ 83439 h 104775"/>
                <a:gd name="connsiteX832" fmla="*/ 3533965 w 4457700"/>
                <a:gd name="connsiteY832" fmla="*/ 64579 h 104775"/>
                <a:gd name="connsiteX833" fmla="*/ 3565970 w 4457700"/>
                <a:gd name="connsiteY833" fmla="*/ 64579 h 104775"/>
                <a:gd name="connsiteX834" fmla="*/ 3565970 w 4457700"/>
                <a:gd name="connsiteY834" fmla="*/ 64294 h 104775"/>
                <a:gd name="connsiteX835" fmla="*/ 3691605 w 4457700"/>
                <a:gd name="connsiteY835" fmla="*/ 91916 h 104775"/>
                <a:gd name="connsiteX836" fmla="*/ 3678745 w 4457700"/>
                <a:gd name="connsiteY836" fmla="*/ 67913 h 104775"/>
                <a:gd name="connsiteX837" fmla="*/ 3677603 w 4457700"/>
                <a:gd name="connsiteY837" fmla="*/ 68866 h 104775"/>
                <a:gd name="connsiteX838" fmla="*/ 3679032 w 4457700"/>
                <a:gd name="connsiteY838" fmla="*/ 72771 h 104775"/>
                <a:gd name="connsiteX839" fmla="*/ 3650742 w 4457700"/>
                <a:gd name="connsiteY839" fmla="*/ 85154 h 104775"/>
                <a:gd name="connsiteX840" fmla="*/ 3622453 w 4457700"/>
                <a:gd name="connsiteY840" fmla="*/ 56674 h 104775"/>
                <a:gd name="connsiteX841" fmla="*/ 3650361 w 4457700"/>
                <a:gd name="connsiteY841" fmla="*/ 28004 h 104775"/>
                <a:gd name="connsiteX842" fmla="*/ 3675697 w 4457700"/>
                <a:gd name="connsiteY842" fmla="*/ 38957 h 104775"/>
                <a:gd name="connsiteX843" fmla="*/ 3674745 w 4457700"/>
                <a:gd name="connsiteY843" fmla="*/ 42672 h 104775"/>
                <a:gd name="connsiteX844" fmla="*/ 3676174 w 4457700"/>
                <a:gd name="connsiteY844" fmla="*/ 43244 h 104775"/>
                <a:gd name="connsiteX845" fmla="*/ 3688842 w 4457700"/>
                <a:gd name="connsiteY845" fmla="*/ 17717 h 104775"/>
                <a:gd name="connsiteX846" fmla="*/ 3687699 w 4457700"/>
                <a:gd name="connsiteY846" fmla="*/ 17050 h 104775"/>
                <a:gd name="connsiteX847" fmla="*/ 3684461 w 4457700"/>
                <a:gd name="connsiteY847" fmla="*/ 20002 h 104775"/>
                <a:gd name="connsiteX848" fmla="*/ 3648456 w 4457700"/>
                <a:gd name="connsiteY848" fmla="*/ 9430 h 104775"/>
                <a:gd name="connsiteX849" fmla="*/ 3599783 w 4457700"/>
                <a:gd name="connsiteY849" fmla="*/ 56007 h 104775"/>
                <a:gd name="connsiteX850" fmla="*/ 3649599 w 4457700"/>
                <a:gd name="connsiteY850" fmla="*/ 103346 h 104775"/>
                <a:gd name="connsiteX851" fmla="*/ 3687699 w 4457700"/>
                <a:gd name="connsiteY851" fmla="*/ 90488 h 104775"/>
                <a:gd name="connsiteX852" fmla="*/ 3690747 w 4457700"/>
                <a:gd name="connsiteY852" fmla="*/ 92488 h 104775"/>
                <a:gd name="connsiteX853" fmla="*/ 3691605 w 4457700"/>
                <a:gd name="connsiteY853" fmla="*/ 91916 h 104775"/>
                <a:gd name="connsiteX854" fmla="*/ 3691605 w 4457700"/>
                <a:gd name="connsiteY854" fmla="*/ 91916 h 104775"/>
                <a:gd name="connsiteX855" fmla="*/ 3731133 w 4457700"/>
                <a:gd name="connsiteY855" fmla="*/ 45244 h 104775"/>
                <a:gd name="connsiteX856" fmla="*/ 3731133 w 4457700"/>
                <a:gd name="connsiteY856" fmla="*/ 14764 h 104775"/>
                <a:gd name="connsiteX857" fmla="*/ 3734943 w 4457700"/>
                <a:gd name="connsiteY857" fmla="*/ 12763 h 104775"/>
                <a:gd name="connsiteX858" fmla="*/ 3734943 w 4457700"/>
                <a:gd name="connsiteY858" fmla="*/ 11335 h 104775"/>
                <a:gd name="connsiteX859" fmla="*/ 3705797 w 4457700"/>
                <a:gd name="connsiteY859" fmla="*/ 11335 h 104775"/>
                <a:gd name="connsiteX860" fmla="*/ 3705797 w 4457700"/>
                <a:gd name="connsiteY860" fmla="*/ 12763 h 104775"/>
                <a:gd name="connsiteX861" fmla="*/ 3709606 w 4457700"/>
                <a:gd name="connsiteY861" fmla="*/ 14764 h 104775"/>
                <a:gd name="connsiteX862" fmla="*/ 3709606 w 4457700"/>
                <a:gd name="connsiteY862" fmla="*/ 98203 h 104775"/>
                <a:gd name="connsiteX863" fmla="*/ 3705797 w 4457700"/>
                <a:gd name="connsiteY863" fmla="*/ 100203 h 104775"/>
                <a:gd name="connsiteX864" fmla="*/ 3705797 w 4457700"/>
                <a:gd name="connsiteY864" fmla="*/ 101632 h 104775"/>
                <a:gd name="connsiteX865" fmla="*/ 3734943 w 4457700"/>
                <a:gd name="connsiteY865" fmla="*/ 101632 h 104775"/>
                <a:gd name="connsiteX866" fmla="*/ 3734943 w 4457700"/>
                <a:gd name="connsiteY866" fmla="*/ 100203 h 104775"/>
                <a:gd name="connsiteX867" fmla="*/ 3731133 w 4457700"/>
                <a:gd name="connsiteY867" fmla="*/ 98203 h 104775"/>
                <a:gd name="connsiteX868" fmla="*/ 3731133 w 4457700"/>
                <a:gd name="connsiteY868" fmla="*/ 65056 h 104775"/>
                <a:gd name="connsiteX869" fmla="*/ 3775329 w 4457700"/>
                <a:gd name="connsiteY869" fmla="*/ 65056 h 104775"/>
                <a:gd name="connsiteX870" fmla="*/ 3775329 w 4457700"/>
                <a:gd name="connsiteY870" fmla="*/ 98203 h 104775"/>
                <a:gd name="connsiteX871" fmla="*/ 3771519 w 4457700"/>
                <a:gd name="connsiteY871" fmla="*/ 100203 h 104775"/>
                <a:gd name="connsiteX872" fmla="*/ 3771519 w 4457700"/>
                <a:gd name="connsiteY872" fmla="*/ 101632 h 104775"/>
                <a:gd name="connsiteX873" fmla="*/ 3800665 w 4457700"/>
                <a:gd name="connsiteY873" fmla="*/ 101632 h 104775"/>
                <a:gd name="connsiteX874" fmla="*/ 3800665 w 4457700"/>
                <a:gd name="connsiteY874" fmla="*/ 100203 h 104775"/>
                <a:gd name="connsiteX875" fmla="*/ 3796951 w 4457700"/>
                <a:gd name="connsiteY875" fmla="*/ 98203 h 104775"/>
                <a:gd name="connsiteX876" fmla="*/ 3796951 w 4457700"/>
                <a:gd name="connsiteY876" fmla="*/ 14764 h 104775"/>
                <a:gd name="connsiteX877" fmla="*/ 3800665 w 4457700"/>
                <a:gd name="connsiteY877" fmla="*/ 12763 h 104775"/>
                <a:gd name="connsiteX878" fmla="*/ 3800665 w 4457700"/>
                <a:gd name="connsiteY878" fmla="*/ 11335 h 104775"/>
                <a:gd name="connsiteX879" fmla="*/ 3771519 w 4457700"/>
                <a:gd name="connsiteY879" fmla="*/ 11335 h 104775"/>
                <a:gd name="connsiteX880" fmla="*/ 3771519 w 4457700"/>
                <a:gd name="connsiteY880" fmla="*/ 12763 h 104775"/>
                <a:gd name="connsiteX881" fmla="*/ 3775329 w 4457700"/>
                <a:gd name="connsiteY881" fmla="*/ 14764 h 104775"/>
                <a:gd name="connsiteX882" fmla="*/ 3775329 w 4457700"/>
                <a:gd name="connsiteY882" fmla="*/ 45244 h 104775"/>
                <a:gd name="connsiteX883" fmla="*/ 3731133 w 4457700"/>
                <a:gd name="connsiteY883" fmla="*/ 45244 h 104775"/>
                <a:gd name="connsiteX884" fmla="*/ 3731133 w 4457700"/>
                <a:gd name="connsiteY884" fmla="*/ 45244 h 104775"/>
                <a:gd name="connsiteX885" fmla="*/ 3888105 w 4457700"/>
                <a:gd name="connsiteY885" fmla="*/ 98679 h 104775"/>
                <a:gd name="connsiteX886" fmla="*/ 3884486 w 4457700"/>
                <a:gd name="connsiteY886" fmla="*/ 100203 h 104775"/>
                <a:gd name="connsiteX887" fmla="*/ 3884486 w 4457700"/>
                <a:gd name="connsiteY887" fmla="*/ 101632 h 104775"/>
                <a:gd name="connsiteX888" fmla="*/ 3910394 w 4457700"/>
                <a:gd name="connsiteY888" fmla="*/ 101632 h 104775"/>
                <a:gd name="connsiteX889" fmla="*/ 3910394 w 4457700"/>
                <a:gd name="connsiteY889" fmla="*/ 100203 h 104775"/>
                <a:gd name="connsiteX890" fmla="*/ 3906583 w 4457700"/>
                <a:gd name="connsiteY890" fmla="*/ 98203 h 104775"/>
                <a:gd name="connsiteX891" fmla="*/ 3906583 w 4457700"/>
                <a:gd name="connsiteY891" fmla="*/ 14764 h 104775"/>
                <a:gd name="connsiteX892" fmla="*/ 3910394 w 4457700"/>
                <a:gd name="connsiteY892" fmla="*/ 12763 h 104775"/>
                <a:gd name="connsiteX893" fmla="*/ 3910394 w 4457700"/>
                <a:gd name="connsiteY893" fmla="*/ 11335 h 104775"/>
                <a:gd name="connsiteX894" fmla="*/ 3885438 w 4457700"/>
                <a:gd name="connsiteY894" fmla="*/ 11335 h 104775"/>
                <a:gd name="connsiteX895" fmla="*/ 3885438 w 4457700"/>
                <a:gd name="connsiteY895" fmla="*/ 12763 h 104775"/>
                <a:gd name="connsiteX896" fmla="*/ 3889248 w 4457700"/>
                <a:gd name="connsiteY896" fmla="*/ 14764 h 104775"/>
                <a:gd name="connsiteX897" fmla="*/ 3889248 w 4457700"/>
                <a:gd name="connsiteY897" fmla="*/ 66199 h 104775"/>
                <a:gd name="connsiteX898" fmla="*/ 3847243 w 4457700"/>
                <a:gd name="connsiteY898" fmla="*/ 13811 h 104775"/>
                <a:gd name="connsiteX899" fmla="*/ 3851434 w 4457700"/>
                <a:gd name="connsiteY899" fmla="*/ 12763 h 104775"/>
                <a:gd name="connsiteX900" fmla="*/ 3851434 w 4457700"/>
                <a:gd name="connsiteY900" fmla="*/ 11335 h 104775"/>
                <a:gd name="connsiteX901" fmla="*/ 3820858 w 4457700"/>
                <a:gd name="connsiteY901" fmla="*/ 11335 h 104775"/>
                <a:gd name="connsiteX902" fmla="*/ 3820858 w 4457700"/>
                <a:gd name="connsiteY902" fmla="*/ 12763 h 104775"/>
                <a:gd name="connsiteX903" fmla="*/ 3824669 w 4457700"/>
                <a:gd name="connsiteY903" fmla="*/ 14764 h 104775"/>
                <a:gd name="connsiteX904" fmla="*/ 3824669 w 4457700"/>
                <a:gd name="connsiteY904" fmla="*/ 98203 h 104775"/>
                <a:gd name="connsiteX905" fmla="*/ 3820858 w 4457700"/>
                <a:gd name="connsiteY905" fmla="*/ 100203 h 104775"/>
                <a:gd name="connsiteX906" fmla="*/ 3820858 w 4457700"/>
                <a:gd name="connsiteY906" fmla="*/ 101632 h 104775"/>
                <a:gd name="connsiteX907" fmla="*/ 3845814 w 4457700"/>
                <a:gd name="connsiteY907" fmla="*/ 101632 h 104775"/>
                <a:gd name="connsiteX908" fmla="*/ 3845814 w 4457700"/>
                <a:gd name="connsiteY908" fmla="*/ 100203 h 104775"/>
                <a:gd name="connsiteX909" fmla="*/ 3842004 w 4457700"/>
                <a:gd name="connsiteY909" fmla="*/ 98203 h 104775"/>
                <a:gd name="connsiteX910" fmla="*/ 3842004 w 4457700"/>
                <a:gd name="connsiteY910" fmla="*/ 41338 h 104775"/>
                <a:gd name="connsiteX911" fmla="*/ 3888105 w 4457700"/>
                <a:gd name="connsiteY911" fmla="*/ 98679 h 104775"/>
                <a:gd name="connsiteX912" fmla="*/ 3888105 w 4457700"/>
                <a:gd name="connsiteY912" fmla="*/ 98679 h 104775"/>
                <a:gd name="connsiteX913" fmla="*/ 3974687 w 4457700"/>
                <a:gd name="connsiteY913" fmla="*/ 85058 h 104775"/>
                <a:gd name="connsiteX914" fmla="*/ 3948874 w 4457700"/>
                <a:gd name="connsiteY914" fmla="*/ 56579 h 104775"/>
                <a:gd name="connsiteX915" fmla="*/ 3974687 w 4457700"/>
                <a:gd name="connsiteY915" fmla="*/ 27908 h 104775"/>
                <a:gd name="connsiteX916" fmla="*/ 4000310 w 4457700"/>
                <a:gd name="connsiteY916" fmla="*/ 56579 h 104775"/>
                <a:gd name="connsiteX917" fmla="*/ 3974687 w 4457700"/>
                <a:gd name="connsiteY917" fmla="*/ 85058 h 104775"/>
                <a:gd name="connsiteX918" fmla="*/ 3974687 w 4457700"/>
                <a:gd name="connsiteY918" fmla="*/ 85058 h 104775"/>
                <a:gd name="connsiteX919" fmla="*/ 3974687 w 4457700"/>
                <a:gd name="connsiteY919" fmla="*/ 9525 h 104775"/>
                <a:gd name="connsiteX920" fmla="*/ 3926300 w 4457700"/>
                <a:gd name="connsiteY920" fmla="*/ 56483 h 104775"/>
                <a:gd name="connsiteX921" fmla="*/ 3974687 w 4457700"/>
                <a:gd name="connsiteY921" fmla="*/ 103537 h 104775"/>
                <a:gd name="connsiteX922" fmla="*/ 4022979 w 4457700"/>
                <a:gd name="connsiteY922" fmla="*/ 56483 h 104775"/>
                <a:gd name="connsiteX923" fmla="*/ 3974687 w 4457700"/>
                <a:gd name="connsiteY923" fmla="*/ 9525 h 104775"/>
                <a:gd name="connsiteX924" fmla="*/ 3974687 w 4457700"/>
                <a:gd name="connsiteY924" fmla="*/ 9525 h 104775"/>
                <a:gd name="connsiteX925" fmla="*/ 4067937 w 4457700"/>
                <a:gd name="connsiteY925" fmla="*/ 11335 h 104775"/>
                <a:gd name="connsiteX926" fmla="*/ 4038790 w 4457700"/>
                <a:gd name="connsiteY926" fmla="*/ 11335 h 104775"/>
                <a:gd name="connsiteX927" fmla="*/ 4038790 w 4457700"/>
                <a:gd name="connsiteY927" fmla="*/ 12763 h 104775"/>
                <a:gd name="connsiteX928" fmla="*/ 4042601 w 4457700"/>
                <a:gd name="connsiteY928" fmla="*/ 14669 h 104775"/>
                <a:gd name="connsiteX929" fmla="*/ 4042601 w 4457700"/>
                <a:gd name="connsiteY929" fmla="*/ 98393 h 104775"/>
                <a:gd name="connsiteX930" fmla="*/ 4038790 w 4457700"/>
                <a:gd name="connsiteY930" fmla="*/ 100298 h 104775"/>
                <a:gd name="connsiteX931" fmla="*/ 4038790 w 4457700"/>
                <a:gd name="connsiteY931" fmla="*/ 101727 h 104775"/>
                <a:gd name="connsiteX932" fmla="*/ 4115181 w 4457700"/>
                <a:gd name="connsiteY932" fmla="*/ 101727 h 104775"/>
                <a:gd name="connsiteX933" fmla="*/ 4117277 w 4457700"/>
                <a:gd name="connsiteY933" fmla="*/ 105918 h 104775"/>
                <a:gd name="connsiteX934" fmla="*/ 4118515 w 4457700"/>
                <a:gd name="connsiteY934" fmla="*/ 105918 h 104775"/>
                <a:gd name="connsiteX935" fmla="*/ 4118515 w 4457700"/>
                <a:gd name="connsiteY935" fmla="*/ 77438 h 104775"/>
                <a:gd name="connsiteX936" fmla="*/ 4117086 w 4457700"/>
                <a:gd name="connsiteY936" fmla="*/ 77438 h 104775"/>
                <a:gd name="connsiteX937" fmla="*/ 4115086 w 4457700"/>
                <a:gd name="connsiteY937" fmla="*/ 81629 h 104775"/>
                <a:gd name="connsiteX938" fmla="*/ 4064032 w 4457700"/>
                <a:gd name="connsiteY938" fmla="*/ 81629 h 104775"/>
                <a:gd name="connsiteX939" fmla="*/ 4064032 w 4457700"/>
                <a:gd name="connsiteY939" fmla="*/ 14764 h 104775"/>
                <a:gd name="connsiteX940" fmla="*/ 4067842 w 4457700"/>
                <a:gd name="connsiteY940" fmla="*/ 12859 h 104775"/>
                <a:gd name="connsiteX941" fmla="*/ 4067842 w 4457700"/>
                <a:gd name="connsiteY941" fmla="*/ 11335 h 104775"/>
                <a:gd name="connsiteX942" fmla="*/ 4067937 w 4457700"/>
                <a:gd name="connsiteY942" fmla="*/ 11335 h 104775"/>
                <a:gd name="connsiteX943" fmla="*/ 4177951 w 4457700"/>
                <a:gd name="connsiteY943" fmla="*/ 85058 h 104775"/>
                <a:gd name="connsiteX944" fmla="*/ 4152138 w 4457700"/>
                <a:gd name="connsiteY944" fmla="*/ 56579 h 104775"/>
                <a:gd name="connsiteX945" fmla="*/ 4177951 w 4457700"/>
                <a:gd name="connsiteY945" fmla="*/ 27908 h 104775"/>
                <a:gd name="connsiteX946" fmla="*/ 4203573 w 4457700"/>
                <a:gd name="connsiteY946" fmla="*/ 56579 h 104775"/>
                <a:gd name="connsiteX947" fmla="*/ 4177951 w 4457700"/>
                <a:gd name="connsiteY947" fmla="*/ 85058 h 104775"/>
                <a:gd name="connsiteX948" fmla="*/ 4177951 w 4457700"/>
                <a:gd name="connsiteY948" fmla="*/ 85058 h 104775"/>
                <a:gd name="connsiteX949" fmla="*/ 4177951 w 4457700"/>
                <a:gd name="connsiteY949" fmla="*/ 9525 h 104775"/>
                <a:gd name="connsiteX950" fmla="*/ 4129564 w 4457700"/>
                <a:gd name="connsiteY950" fmla="*/ 56483 h 104775"/>
                <a:gd name="connsiteX951" fmla="*/ 4177951 w 4457700"/>
                <a:gd name="connsiteY951" fmla="*/ 103537 h 104775"/>
                <a:gd name="connsiteX952" fmla="*/ 4226242 w 4457700"/>
                <a:gd name="connsiteY952" fmla="*/ 56483 h 104775"/>
                <a:gd name="connsiteX953" fmla="*/ 4177951 w 4457700"/>
                <a:gd name="connsiteY953" fmla="*/ 9525 h 104775"/>
                <a:gd name="connsiteX954" fmla="*/ 4177951 w 4457700"/>
                <a:gd name="connsiteY954" fmla="*/ 9525 h 104775"/>
                <a:gd name="connsiteX955" fmla="*/ 4339399 w 4457700"/>
                <a:gd name="connsiteY955" fmla="*/ 89725 h 104775"/>
                <a:gd name="connsiteX956" fmla="*/ 4335590 w 4457700"/>
                <a:gd name="connsiteY956" fmla="*/ 87249 h 104775"/>
                <a:gd name="connsiteX957" fmla="*/ 4335590 w 4457700"/>
                <a:gd name="connsiteY957" fmla="*/ 55912 h 104775"/>
                <a:gd name="connsiteX958" fmla="*/ 4339399 w 4457700"/>
                <a:gd name="connsiteY958" fmla="*/ 52959 h 104775"/>
                <a:gd name="connsiteX959" fmla="*/ 4339399 w 4457700"/>
                <a:gd name="connsiteY959" fmla="*/ 51530 h 104775"/>
                <a:gd name="connsiteX960" fmla="*/ 4292917 w 4457700"/>
                <a:gd name="connsiteY960" fmla="*/ 51530 h 104775"/>
                <a:gd name="connsiteX961" fmla="*/ 4291203 w 4457700"/>
                <a:gd name="connsiteY961" fmla="*/ 47339 h 104775"/>
                <a:gd name="connsiteX962" fmla="*/ 4289965 w 4457700"/>
                <a:gd name="connsiteY962" fmla="*/ 47339 h 104775"/>
                <a:gd name="connsiteX963" fmla="*/ 4289965 w 4457700"/>
                <a:gd name="connsiteY963" fmla="*/ 73533 h 104775"/>
                <a:gd name="connsiteX964" fmla="*/ 4291203 w 4457700"/>
                <a:gd name="connsiteY964" fmla="*/ 73533 h 104775"/>
                <a:gd name="connsiteX965" fmla="*/ 4293299 w 4457700"/>
                <a:gd name="connsiteY965" fmla="*/ 70009 h 104775"/>
                <a:gd name="connsiteX966" fmla="*/ 4313968 w 4457700"/>
                <a:gd name="connsiteY966" fmla="*/ 70009 h 104775"/>
                <a:gd name="connsiteX967" fmla="*/ 4313968 w 4457700"/>
                <a:gd name="connsiteY967" fmla="*/ 81725 h 104775"/>
                <a:gd name="connsiteX968" fmla="*/ 4294346 w 4457700"/>
                <a:gd name="connsiteY968" fmla="*/ 84963 h 104775"/>
                <a:gd name="connsiteX969" fmla="*/ 4262438 w 4457700"/>
                <a:gd name="connsiteY969" fmla="*/ 56483 h 104775"/>
                <a:gd name="connsiteX970" fmla="*/ 4292156 w 4457700"/>
                <a:gd name="connsiteY970" fmla="*/ 27813 h 104775"/>
                <a:gd name="connsiteX971" fmla="*/ 4321874 w 4457700"/>
                <a:gd name="connsiteY971" fmla="*/ 38386 h 104775"/>
                <a:gd name="connsiteX972" fmla="*/ 4321016 w 4457700"/>
                <a:gd name="connsiteY972" fmla="*/ 41624 h 104775"/>
                <a:gd name="connsiteX973" fmla="*/ 4322255 w 4457700"/>
                <a:gd name="connsiteY973" fmla="*/ 42196 h 104775"/>
                <a:gd name="connsiteX974" fmla="*/ 4333018 w 4457700"/>
                <a:gd name="connsiteY974" fmla="*/ 17145 h 104775"/>
                <a:gd name="connsiteX975" fmla="*/ 4332066 w 4457700"/>
                <a:gd name="connsiteY975" fmla="*/ 16669 h 104775"/>
                <a:gd name="connsiteX976" fmla="*/ 4329874 w 4457700"/>
                <a:gd name="connsiteY976" fmla="*/ 18669 h 104775"/>
                <a:gd name="connsiteX977" fmla="*/ 4293203 w 4457700"/>
                <a:gd name="connsiteY977" fmla="*/ 9335 h 104775"/>
                <a:gd name="connsiteX978" fmla="*/ 4239958 w 4457700"/>
                <a:gd name="connsiteY978" fmla="*/ 55912 h 104775"/>
                <a:gd name="connsiteX979" fmla="*/ 4292632 w 4457700"/>
                <a:gd name="connsiteY979" fmla="*/ 103251 h 104775"/>
                <a:gd name="connsiteX980" fmla="*/ 4339495 w 4457700"/>
                <a:gd name="connsiteY980" fmla="*/ 90869 h 104775"/>
                <a:gd name="connsiteX981" fmla="*/ 4339495 w 4457700"/>
                <a:gd name="connsiteY981" fmla="*/ 89725 h 104775"/>
                <a:gd name="connsiteX982" fmla="*/ 4339399 w 4457700"/>
                <a:gd name="connsiteY982" fmla="*/ 89725 h 104775"/>
                <a:gd name="connsiteX983" fmla="*/ 4447889 w 4457700"/>
                <a:gd name="connsiteY983" fmla="*/ 15526 h 104775"/>
                <a:gd name="connsiteX984" fmla="*/ 4452366 w 4457700"/>
                <a:gd name="connsiteY984" fmla="*/ 12763 h 104775"/>
                <a:gd name="connsiteX985" fmla="*/ 4452366 w 4457700"/>
                <a:gd name="connsiteY985" fmla="*/ 11335 h 104775"/>
                <a:gd name="connsiteX986" fmla="*/ 4423315 w 4457700"/>
                <a:gd name="connsiteY986" fmla="*/ 11335 h 104775"/>
                <a:gd name="connsiteX987" fmla="*/ 4423315 w 4457700"/>
                <a:gd name="connsiteY987" fmla="*/ 12763 h 104775"/>
                <a:gd name="connsiteX988" fmla="*/ 4427792 w 4457700"/>
                <a:gd name="connsiteY988" fmla="*/ 14954 h 104775"/>
                <a:gd name="connsiteX989" fmla="*/ 4404455 w 4457700"/>
                <a:gd name="connsiteY989" fmla="*/ 50578 h 104775"/>
                <a:gd name="connsiteX990" fmla="*/ 4381691 w 4457700"/>
                <a:gd name="connsiteY990" fmla="*/ 14192 h 104775"/>
                <a:gd name="connsiteX991" fmla="*/ 4386548 w 4457700"/>
                <a:gd name="connsiteY991" fmla="*/ 12763 h 104775"/>
                <a:gd name="connsiteX992" fmla="*/ 4386548 w 4457700"/>
                <a:gd name="connsiteY992" fmla="*/ 11335 h 104775"/>
                <a:gd name="connsiteX993" fmla="*/ 4353402 w 4457700"/>
                <a:gd name="connsiteY993" fmla="*/ 11335 h 104775"/>
                <a:gd name="connsiteX994" fmla="*/ 4353402 w 4457700"/>
                <a:gd name="connsiteY994" fmla="*/ 12763 h 104775"/>
                <a:gd name="connsiteX995" fmla="*/ 4357021 w 4457700"/>
                <a:gd name="connsiteY995" fmla="*/ 13811 h 104775"/>
                <a:gd name="connsiteX996" fmla="*/ 4391597 w 4457700"/>
                <a:gd name="connsiteY996" fmla="*/ 68771 h 104775"/>
                <a:gd name="connsiteX997" fmla="*/ 4391597 w 4457700"/>
                <a:gd name="connsiteY997" fmla="*/ 98203 h 104775"/>
                <a:gd name="connsiteX998" fmla="*/ 4387787 w 4457700"/>
                <a:gd name="connsiteY998" fmla="*/ 100203 h 104775"/>
                <a:gd name="connsiteX999" fmla="*/ 4387787 w 4457700"/>
                <a:gd name="connsiteY999" fmla="*/ 101632 h 104775"/>
                <a:gd name="connsiteX1000" fmla="*/ 4416933 w 4457700"/>
                <a:gd name="connsiteY1000" fmla="*/ 101632 h 104775"/>
                <a:gd name="connsiteX1001" fmla="*/ 4416933 w 4457700"/>
                <a:gd name="connsiteY1001" fmla="*/ 100203 h 104775"/>
                <a:gd name="connsiteX1002" fmla="*/ 4413123 w 4457700"/>
                <a:gd name="connsiteY1002" fmla="*/ 98203 h 104775"/>
                <a:gd name="connsiteX1003" fmla="*/ 4413123 w 4457700"/>
                <a:gd name="connsiteY1003" fmla="*/ 68771 h 104775"/>
                <a:gd name="connsiteX1004" fmla="*/ 4447889 w 4457700"/>
                <a:gd name="connsiteY1004" fmla="*/ 15526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</a:cxnLst>
              <a:rect l="l" t="t" r="r" b="b"/>
              <a:pathLst>
                <a:path w="4457700" h="104775" fill="norm" stroke="1" extrusionOk="0">
                  <a:moveTo>
                    <a:pt x="96774" y="11335"/>
                  </a:moveTo>
                  <a:lnTo>
                    <a:pt x="67627" y="11335"/>
                  </a:lnTo>
                  <a:lnTo>
                    <a:pt x="67627" y="12763"/>
                  </a:lnTo>
                  <a:cubicBezTo>
                    <a:pt x="69628" y="13049"/>
                    <a:pt x="70580" y="13525"/>
                    <a:pt x="71342" y="14669"/>
                  </a:cubicBezTo>
                  <a:lnTo>
                    <a:pt x="71342" y="66104"/>
                  </a:lnTo>
                  <a:cubicBezTo>
                    <a:pt x="71342" y="78772"/>
                    <a:pt x="63722" y="83153"/>
                    <a:pt x="51911" y="83153"/>
                  </a:cubicBezTo>
                  <a:cubicBezTo>
                    <a:pt x="40196" y="83153"/>
                    <a:pt x="32480" y="78772"/>
                    <a:pt x="32480" y="66008"/>
                  </a:cubicBezTo>
                  <a:lnTo>
                    <a:pt x="32480" y="14764"/>
                  </a:lnTo>
                  <a:cubicBezTo>
                    <a:pt x="32480" y="13811"/>
                    <a:pt x="33433" y="13240"/>
                    <a:pt x="36290" y="12859"/>
                  </a:cubicBezTo>
                  <a:lnTo>
                    <a:pt x="36290" y="11430"/>
                  </a:lnTo>
                  <a:lnTo>
                    <a:pt x="7144" y="11430"/>
                  </a:lnTo>
                  <a:lnTo>
                    <a:pt x="7144" y="12859"/>
                  </a:lnTo>
                  <a:cubicBezTo>
                    <a:pt x="9239" y="13144"/>
                    <a:pt x="9906" y="13430"/>
                    <a:pt x="10858" y="14764"/>
                  </a:cubicBezTo>
                  <a:lnTo>
                    <a:pt x="10858" y="65437"/>
                  </a:lnTo>
                  <a:cubicBezTo>
                    <a:pt x="10858" y="88392"/>
                    <a:pt x="20669" y="103727"/>
                    <a:pt x="51816" y="103727"/>
                  </a:cubicBezTo>
                  <a:cubicBezTo>
                    <a:pt x="83058" y="103727"/>
                    <a:pt x="92773" y="88392"/>
                    <a:pt x="92773" y="65437"/>
                  </a:cubicBezTo>
                  <a:lnTo>
                    <a:pt x="92773" y="14764"/>
                  </a:lnTo>
                  <a:cubicBezTo>
                    <a:pt x="92773" y="13811"/>
                    <a:pt x="93726" y="13240"/>
                    <a:pt x="96583" y="12859"/>
                  </a:cubicBezTo>
                  <a:lnTo>
                    <a:pt x="96583" y="11335"/>
                  </a:lnTo>
                  <a:lnTo>
                    <a:pt x="96774" y="11335"/>
                  </a:lnTo>
                  <a:close/>
                  <a:moveTo>
                    <a:pt x="183166" y="98679"/>
                  </a:moveTo>
                  <a:cubicBezTo>
                    <a:pt x="184023" y="99727"/>
                    <a:pt x="181165" y="100013"/>
                    <a:pt x="179546" y="100203"/>
                  </a:cubicBezTo>
                  <a:lnTo>
                    <a:pt x="179546" y="101632"/>
                  </a:lnTo>
                  <a:lnTo>
                    <a:pt x="205454" y="101632"/>
                  </a:lnTo>
                  <a:lnTo>
                    <a:pt x="205454" y="100203"/>
                  </a:lnTo>
                  <a:cubicBezTo>
                    <a:pt x="203359" y="99917"/>
                    <a:pt x="202692" y="99536"/>
                    <a:pt x="201644" y="98203"/>
                  </a:cubicBezTo>
                  <a:lnTo>
                    <a:pt x="201644" y="14764"/>
                  </a:lnTo>
                  <a:cubicBezTo>
                    <a:pt x="202597" y="13525"/>
                    <a:pt x="203454" y="13049"/>
                    <a:pt x="205454" y="12763"/>
                  </a:cubicBezTo>
                  <a:lnTo>
                    <a:pt x="205454" y="11335"/>
                  </a:lnTo>
                  <a:lnTo>
                    <a:pt x="180499" y="11335"/>
                  </a:lnTo>
                  <a:lnTo>
                    <a:pt x="180499" y="12763"/>
                  </a:lnTo>
                  <a:cubicBezTo>
                    <a:pt x="182499" y="13049"/>
                    <a:pt x="183451" y="13525"/>
                    <a:pt x="184309" y="14764"/>
                  </a:cubicBezTo>
                  <a:lnTo>
                    <a:pt x="184309" y="66199"/>
                  </a:lnTo>
                  <a:lnTo>
                    <a:pt x="142304" y="13811"/>
                  </a:lnTo>
                  <a:cubicBezTo>
                    <a:pt x="143732" y="13335"/>
                    <a:pt x="144685" y="13049"/>
                    <a:pt x="146494" y="12763"/>
                  </a:cubicBezTo>
                  <a:lnTo>
                    <a:pt x="146494" y="11335"/>
                  </a:lnTo>
                  <a:lnTo>
                    <a:pt x="115919" y="11335"/>
                  </a:lnTo>
                  <a:lnTo>
                    <a:pt x="115919" y="12763"/>
                  </a:lnTo>
                  <a:cubicBezTo>
                    <a:pt x="118015" y="13049"/>
                    <a:pt x="118872" y="13525"/>
                    <a:pt x="119729" y="14764"/>
                  </a:cubicBezTo>
                  <a:lnTo>
                    <a:pt x="119729" y="98203"/>
                  </a:lnTo>
                  <a:cubicBezTo>
                    <a:pt x="118872" y="99536"/>
                    <a:pt x="118205" y="99917"/>
                    <a:pt x="115919" y="100203"/>
                  </a:cubicBezTo>
                  <a:lnTo>
                    <a:pt x="115919" y="101632"/>
                  </a:lnTo>
                  <a:lnTo>
                    <a:pt x="140875" y="101632"/>
                  </a:lnTo>
                  <a:lnTo>
                    <a:pt x="140875" y="100203"/>
                  </a:lnTo>
                  <a:cubicBezTo>
                    <a:pt x="138779" y="99917"/>
                    <a:pt x="138113" y="99536"/>
                    <a:pt x="137065" y="98203"/>
                  </a:cubicBezTo>
                  <a:lnTo>
                    <a:pt x="137065" y="41338"/>
                  </a:lnTo>
                  <a:lnTo>
                    <a:pt x="183166" y="98679"/>
                  </a:lnTo>
                  <a:lnTo>
                    <a:pt x="183166" y="98679"/>
                  </a:lnTo>
                  <a:close/>
                  <a:moveTo>
                    <a:pt x="257365" y="11335"/>
                  </a:moveTo>
                  <a:lnTo>
                    <a:pt x="228219" y="11335"/>
                  </a:lnTo>
                  <a:lnTo>
                    <a:pt x="228219" y="12763"/>
                  </a:lnTo>
                  <a:cubicBezTo>
                    <a:pt x="230314" y="13049"/>
                    <a:pt x="231267" y="13716"/>
                    <a:pt x="231934" y="14954"/>
                  </a:cubicBezTo>
                  <a:lnTo>
                    <a:pt x="231934" y="98298"/>
                  </a:lnTo>
                  <a:cubicBezTo>
                    <a:pt x="230791" y="100013"/>
                    <a:pt x="229552" y="100108"/>
                    <a:pt x="228219" y="100298"/>
                  </a:cubicBezTo>
                  <a:lnTo>
                    <a:pt x="228219" y="101727"/>
                  </a:lnTo>
                  <a:lnTo>
                    <a:pt x="257365" y="101727"/>
                  </a:lnTo>
                  <a:lnTo>
                    <a:pt x="257365" y="100298"/>
                  </a:lnTo>
                  <a:cubicBezTo>
                    <a:pt x="255842" y="100013"/>
                    <a:pt x="254698" y="100013"/>
                    <a:pt x="253555" y="98298"/>
                  </a:cubicBezTo>
                  <a:lnTo>
                    <a:pt x="253555" y="14859"/>
                  </a:lnTo>
                  <a:cubicBezTo>
                    <a:pt x="254508" y="13621"/>
                    <a:pt x="255270" y="13144"/>
                    <a:pt x="257365" y="12859"/>
                  </a:cubicBezTo>
                  <a:lnTo>
                    <a:pt x="257365" y="11335"/>
                  </a:lnTo>
                  <a:lnTo>
                    <a:pt x="257365" y="11335"/>
                  </a:lnTo>
                  <a:close/>
                  <a:moveTo>
                    <a:pt x="273748" y="12763"/>
                  </a:moveTo>
                  <a:cubicBezTo>
                    <a:pt x="276511" y="12954"/>
                    <a:pt x="276796" y="13335"/>
                    <a:pt x="277939" y="16478"/>
                  </a:cubicBezTo>
                  <a:lnTo>
                    <a:pt x="307943" y="98393"/>
                  </a:lnTo>
                  <a:cubicBezTo>
                    <a:pt x="307562" y="99631"/>
                    <a:pt x="306419" y="100108"/>
                    <a:pt x="304609" y="100298"/>
                  </a:cubicBezTo>
                  <a:lnTo>
                    <a:pt x="304609" y="101727"/>
                  </a:lnTo>
                  <a:lnTo>
                    <a:pt x="337661" y="101727"/>
                  </a:lnTo>
                  <a:lnTo>
                    <a:pt x="337661" y="100298"/>
                  </a:lnTo>
                  <a:cubicBezTo>
                    <a:pt x="335661" y="100108"/>
                    <a:pt x="335185" y="99822"/>
                    <a:pt x="334327" y="98774"/>
                  </a:cubicBezTo>
                  <a:lnTo>
                    <a:pt x="364903" y="14383"/>
                  </a:lnTo>
                  <a:cubicBezTo>
                    <a:pt x="365093" y="13811"/>
                    <a:pt x="366427" y="13144"/>
                    <a:pt x="368427" y="12859"/>
                  </a:cubicBezTo>
                  <a:lnTo>
                    <a:pt x="368427" y="11430"/>
                  </a:lnTo>
                  <a:lnTo>
                    <a:pt x="343186" y="11430"/>
                  </a:lnTo>
                  <a:lnTo>
                    <a:pt x="343186" y="12859"/>
                  </a:lnTo>
                  <a:cubicBezTo>
                    <a:pt x="345281" y="13144"/>
                    <a:pt x="346424" y="13811"/>
                    <a:pt x="347091" y="14859"/>
                  </a:cubicBezTo>
                  <a:lnTo>
                    <a:pt x="323279" y="80963"/>
                  </a:lnTo>
                  <a:lnTo>
                    <a:pt x="299180" y="14669"/>
                  </a:lnTo>
                  <a:cubicBezTo>
                    <a:pt x="299752" y="13716"/>
                    <a:pt x="300418" y="13240"/>
                    <a:pt x="303181" y="12763"/>
                  </a:cubicBezTo>
                  <a:lnTo>
                    <a:pt x="303181" y="11335"/>
                  </a:lnTo>
                  <a:lnTo>
                    <a:pt x="273939" y="11335"/>
                  </a:lnTo>
                  <a:lnTo>
                    <a:pt x="273939" y="12763"/>
                  </a:lnTo>
                  <a:lnTo>
                    <a:pt x="273748" y="12763"/>
                  </a:lnTo>
                  <a:close/>
                  <a:moveTo>
                    <a:pt x="438721" y="64294"/>
                  </a:moveTo>
                  <a:cubicBezTo>
                    <a:pt x="440817" y="64294"/>
                    <a:pt x="441388" y="65056"/>
                    <a:pt x="441769" y="68485"/>
                  </a:cubicBezTo>
                  <a:lnTo>
                    <a:pt x="443008" y="68485"/>
                  </a:lnTo>
                  <a:lnTo>
                    <a:pt x="443008" y="41719"/>
                  </a:lnTo>
                  <a:lnTo>
                    <a:pt x="441769" y="41719"/>
                  </a:lnTo>
                  <a:cubicBezTo>
                    <a:pt x="441388" y="44672"/>
                    <a:pt x="440817" y="45910"/>
                    <a:pt x="439769" y="45910"/>
                  </a:cubicBezTo>
                  <a:lnTo>
                    <a:pt x="406622" y="45910"/>
                  </a:lnTo>
                  <a:lnTo>
                    <a:pt x="406622" y="29813"/>
                  </a:lnTo>
                  <a:lnTo>
                    <a:pt x="457390" y="29813"/>
                  </a:lnTo>
                  <a:cubicBezTo>
                    <a:pt x="458248" y="29813"/>
                    <a:pt x="458534" y="30575"/>
                    <a:pt x="459200" y="34004"/>
                  </a:cubicBezTo>
                  <a:lnTo>
                    <a:pt x="460438" y="34004"/>
                  </a:lnTo>
                  <a:lnTo>
                    <a:pt x="460438" y="7239"/>
                  </a:lnTo>
                  <a:lnTo>
                    <a:pt x="459200" y="7239"/>
                  </a:lnTo>
                  <a:cubicBezTo>
                    <a:pt x="458914" y="9144"/>
                    <a:pt x="458629" y="10382"/>
                    <a:pt x="457390" y="11430"/>
                  </a:cubicBezTo>
                  <a:lnTo>
                    <a:pt x="381286" y="11430"/>
                  </a:lnTo>
                  <a:lnTo>
                    <a:pt x="381286" y="12859"/>
                  </a:lnTo>
                  <a:cubicBezTo>
                    <a:pt x="383286" y="13144"/>
                    <a:pt x="384048" y="13430"/>
                    <a:pt x="385000" y="14764"/>
                  </a:cubicBezTo>
                  <a:lnTo>
                    <a:pt x="385000" y="98488"/>
                  </a:lnTo>
                  <a:cubicBezTo>
                    <a:pt x="384143" y="99727"/>
                    <a:pt x="383476" y="100203"/>
                    <a:pt x="381286" y="100394"/>
                  </a:cubicBezTo>
                  <a:lnTo>
                    <a:pt x="381286" y="101822"/>
                  </a:lnTo>
                  <a:lnTo>
                    <a:pt x="457962" y="101822"/>
                  </a:lnTo>
                  <a:cubicBezTo>
                    <a:pt x="459105" y="102870"/>
                    <a:pt x="459676" y="103727"/>
                    <a:pt x="459772" y="106013"/>
                  </a:cubicBezTo>
                  <a:lnTo>
                    <a:pt x="461010" y="106013"/>
                  </a:lnTo>
                  <a:lnTo>
                    <a:pt x="461010" y="79248"/>
                  </a:lnTo>
                  <a:lnTo>
                    <a:pt x="459772" y="79248"/>
                  </a:lnTo>
                  <a:cubicBezTo>
                    <a:pt x="459391" y="81248"/>
                    <a:pt x="458914" y="83439"/>
                    <a:pt x="457676" y="83439"/>
                  </a:cubicBezTo>
                  <a:lnTo>
                    <a:pt x="406622" y="83439"/>
                  </a:lnTo>
                  <a:lnTo>
                    <a:pt x="406622" y="64579"/>
                  </a:lnTo>
                  <a:lnTo>
                    <a:pt x="438721" y="64579"/>
                  </a:lnTo>
                  <a:lnTo>
                    <a:pt x="438721" y="64294"/>
                  </a:lnTo>
                  <a:close/>
                  <a:moveTo>
                    <a:pt x="533114" y="29813"/>
                  </a:moveTo>
                  <a:cubicBezTo>
                    <a:pt x="540830" y="29813"/>
                    <a:pt x="545211" y="33242"/>
                    <a:pt x="545211" y="39433"/>
                  </a:cubicBezTo>
                  <a:cubicBezTo>
                    <a:pt x="545211" y="45434"/>
                    <a:pt x="541210" y="49054"/>
                    <a:pt x="534352" y="49054"/>
                  </a:cubicBezTo>
                  <a:lnTo>
                    <a:pt x="503968" y="49054"/>
                  </a:lnTo>
                  <a:lnTo>
                    <a:pt x="503968" y="29813"/>
                  </a:lnTo>
                  <a:lnTo>
                    <a:pt x="533114" y="29813"/>
                  </a:lnTo>
                  <a:lnTo>
                    <a:pt x="533114" y="29813"/>
                  </a:lnTo>
                  <a:close/>
                  <a:moveTo>
                    <a:pt x="522637" y="67437"/>
                  </a:moveTo>
                  <a:lnTo>
                    <a:pt x="538925" y="98584"/>
                  </a:lnTo>
                  <a:cubicBezTo>
                    <a:pt x="538258" y="99822"/>
                    <a:pt x="537210" y="100108"/>
                    <a:pt x="534734" y="100298"/>
                  </a:cubicBezTo>
                  <a:lnTo>
                    <a:pt x="534734" y="101727"/>
                  </a:lnTo>
                  <a:lnTo>
                    <a:pt x="568071" y="101727"/>
                  </a:lnTo>
                  <a:lnTo>
                    <a:pt x="568071" y="100298"/>
                  </a:lnTo>
                  <a:cubicBezTo>
                    <a:pt x="564737" y="100108"/>
                    <a:pt x="563785" y="99631"/>
                    <a:pt x="562927" y="98012"/>
                  </a:cubicBezTo>
                  <a:lnTo>
                    <a:pt x="546449" y="66770"/>
                  </a:lnTo>
                  <a:cubicBezTo>
                    <a:pt x="555403" y="64579"/>
                    <a:pt x="567404" y="58674"/>
                    <a:pt x="567404" y="40291"/>
                  </a:cubicBezTo>
                  <a:cubicBezTo>
                    <a:pt x="567404" y="22669"/>
                    <a:pt x="555498" y="11525"/>
                    <a:pt x="536829" y="11525"/>
                  </a:cubicBezTo>
                  <a:lnTo>
                    <a:pt x="478536" y="11525"/>
                  </a:lnTo>
                  <a:lnTo>
                    <a:pt x="478536" y="12954"/>
                  </a:lnTo>
                  <a:cubicBezTo>
                    <a:pt x="480536" y="13240"/>
                    <a:pt x="481298" y="13716"/>
                    <a:pt x="482346" y="14954"/>
                  </a:cubicBezTo>
                  <a:lnTo>
                    <a:pt x="482346" y="98393"/>
                  </a:lnTo>
                  <a:cubicBezTo>
                    <a:pt x="481489" y="99727"/>
                    <a:pt x="480631" y="100203"/>
                    <a:pt x="478536" y="100394"/>
                  </a:cubicBezTo>
                  <a:lnTo>
                    <a:pt x="478536" y="101822"/>
                  </a:lnTo>
                  <a:lnTo>
                    <a:pt x="507683" y="101822"/>
                  </a:lnTo>
                  <a:lnTo>
                    <a:pt x="507683" y="100394"/>
                  </a:lnTo>
                  <a:cubicBezTo>
                    <a:pt x="505492" y="100108"/>
                    <a:pt x="504920" y="99727"/>
                    <a:pt x="503968" y="98393"/>
                  </a:cubicBezTo>
                  <a:lnTo>
                    <a:pt x="503968" y="67532"/>
                  </a:lnTo>
                  <a:lnTo>
                    <a:pt x="522637" y="67532"/>
                  </a:lnTo>
                  <a:lnTo>
                    <a:pt x="522637" y="67437"/>
                  </a:lnTo>
                  <a:close/>
                  <a:moveTo>
                    <a:pt x="650462" y="38671"/>
                  </a:moveTo>
                  <a:lnTo>
                    <a:pt x="659797" y="15145"/>
                  </a:lnTo>
                  <a:lnTo>
                    <a:pt x="658559" y="14573"/>
                  </a:lnTo>
                  <a:cubicBezTo>
                    <a:pt x="657701" y="16097"/>
                    <a:pt x="656844" y="17240"/>
                    <a:pt x="656368" y="17240"/>
                  </a:cubicBezTo>
                  <a:cubicBezTo>
                    <a:pt x="654558" y="17240"/>
                    <a:pt x="642461" y="9620"/>
                    <a:pt x="621887" y="9620"/>
                  </a:cubicBezTo>
                  <a:cubicBezTo>
                    <a:pt x="603885" y="9620"/>
                    <a:pt x="581977" y="18574"/>
                    <a:pt x="581977" y="38862"/>
                  </a:cubicBezTo>
                  <a:cubicBezTo>
                    <a:pt x="581977" y="56198"/>
                    <a:pt x="594646" y="63056"/>
                    <a:pt x="612267" y="64865"/>
                  </a:cubicBezTo>
                  <a:lnTo>
                    <a:pt x="626935" y="66389"/>
                  </a:lnTo>
                  <a:cubicBezTo>
                    <a:pt x="641128" y="67913"/>
                    <a:pt x="643128" y="69818"/>
                    <a:pt x="643128" y="74581"/>
                  </a:cubicBezTo>
                  <a:cubicBezTo>
                    <a:pt x="643128" y="79248"/>
                    <a:pt x="637794" y="85154"/>
                    <a:pt x="622363" y="85154"/>
                  </a:cubicBezTo>
                  <a:cubicBezTo>
                    <a:pt x="608933" y="85154"/>
                    <a:pt x="588740" y="77915"/>
                    <a:pt x="588740" y="75533"/>
                  </a:cubicBezTo>
                  <a:cubicBezTo>
                    <a:pt x="588740" y="74581"/>
                    <a:pt x="588931" y="74486"/>
                    <a:pt x="589026" y="72485"/>
                  </a:cubicBezTo>
                  <a:lnTo>
                    <a:pt x="587502" y="71819"/>
                  </a:lnTo>
                  <a:lnTo>
                    <a:pt x="579120" y="96869"/>
                  </a:lnTo>
                  <a:lnTo>
                    <a:pt x="580549" y="97441"/>
                  </a:lnTo>
                  <a:cubicBezTo>
                    <a:pt x="581406" y="95726"/>
                    <a:pt x="582073" y="94964"/>
                    <a:pt x="583025" y="94964"/>
                  </a:cubicBezTo>
                  <a:cubicBezTo>
                    <a:pt x="587502" y="94964"/>
                    <a:pt x="600456" y="103442"/>
                    <a:pt x="621697" y="103442"/>
                  </a:cubicBezTo>
                  <a:cubicBezTo>
                    <a:pt x="648748" y="103442"/>
                    <a:pt x="662845" y="88583"/>
                    <a:pt x="662845" y="71723"/>
                  </a:cubicBezTo>
                  <a:cubicBezTo>
                    <a:pt x="662845" y="58865"/>
                    <a:pt x="654177" y="47720"/>
                    <a:pt x="633889" y="45529"/>
                  </a:cubicBezTo>
                  <a:lnTo>
                    <a:pt x="617030" y="43625"/>
                  </a:lnTo>
                  <a:cubicBezTo>
                    <a:pt x="601409" y="41910"/>
                    <a:pt x="600742" y="39719"/>
                    <a:pt x="600742" y="36957"/>
                  </a:cubicBezTo>
                  <a:cubicBezTo>
                    <a:pt x="600742" y="33433"/>
                    <a:pt x="600837" y="27813"/>
                    <a:pt x="622935" y="27813"/>
                  </a:cubicBezTo>
                  <a:cubicBezTo>
                    <a:pt x="641033" y="27813"/>
                    <a:pt x="649700" y="33242"/>
                    <a:pt x="649700" y="35242"/>
                  </a:cubicBezTo>
                  <a:cubicBezTo>
                    <a:pt x="649700" y="36385"/>
                    <a:pt x="649700" y="36767"/>
                    <a:pt x="649319" y="38005"/>
                  </a:cubicBezTo>
                  <a:lnTo>
                    <a:pt x="650462" y="38671"/>
                  </a:lnTo>
                  <a:lnTo>
                    <a:pt x="650462" y="38671"/>
                  </a:lnTo>
                  <a:close/>
                  <a:moveTo>
                    <a:pt x="711708" y="11335"/>
                  </a:moveTo>
                  <a:lnTo>
                    <a:pt x="682561" y="11335"/>
                  </a:lnTo>
                  <a:lnTo>
                    <a:pt x="682561" y="12763"/>
                  </a:lnTo>
                  <a:cubicBezTo>
                    <a:pt x="684657" y="13049"/>
                    <a:pt x="685609" y="13716"/>
                    <a:pt x="686372" y="14954"/>
                  </a:cubicBezTo>
                  <a:lnTo>
                    <a:pt x="686372" y="98298"/>
                  </a:lnTo>
                  <a:cubicBezTo>
                    <a:pt x="685229" y="100013"/>
                    <a:pt x="683990" y="100108"/>
                    <a:pt x="682561" y="100298"/>
                  </a:cubicBezTo>
                  <a:lnTo>
                    <a:pt x="682561" y="101727"/>
                  </a:lnTo>
                  <a:lnTo>
                    <a:pt x="711708" y="101727"/>
                  </a:lnTo>
                  <a:lnTo>
                    <a:pt x="711708" y="100298"/>
                  </a:lnTo>
                  <a:cubicBezTo>
                    <a:pt x="710184" y="100013"/>
                    <a:pt x="709041" y="100013"/>
                    <a:pt x="707898" y="98298"/>
                  </a:cubicBezTo>
                  <a:lnTo>
                    <a:pt x="707898" y="14859"/>
                  </a:lnTo>
                  <a:cubicBezTo>
                    <a:pt x="708851" y="13621"/>
                    <a:pt x="709613" y="13144"/>
                    <a:pt x="711708" y="12859"/>
                  </a:cubicBezTo>
                  <a:lnTo>
                    <a:pt x="711708" y="11335"/>
                  </a:lnTo>
                  <a:lnTo>
                    <a:pt x="711708" y="11335"/>
                  </a:lnTo>
                  <a:close/>
                  <a:moveTo>
                    <a:pt x="817626" y="31813"/>
                  </a:moveTo>
                  <a:cubicBezTo>
                    <a:pt x="818769" y="33052"/>
                    <a:pt x="819150" y="34481"/>
                    <a:pt x="819436" y="36004"/>
                  </a:cubicBezTo>
                  <a:lnTo>
                    <a:pt x="820674" y="36004"/>
                  </a:lnTo>
                  <a:lnTo>
                    <a:pt x="820674" y="7144"/>
                  </a:lnTo>
                  <a:lnTo>
                    <a:pt x="819436" y="7144"/>
                  </a:lnTo>
                  <a:cubicBezTo>
                    <a:pt x="819150" y="8858"/>
                    <a:pt x="818864" y="10287"/>
                    <a:pt x="817626" y="11335"/>
                  </a:cubicBezTo>
                  <a:lnTo>
                    <a:pt x="733139" y="11335"/>
                  </a:lnTo>
                  <a:cubicBezTo>
                    <a:pt x="731710" y="10382"/>
                    <a:pt x="731615" y="8858"/>
                    <a:pt x="731425" y="7144"/>
                  </a:cubicBezTo>
                  <a:lnTo>
                    <a:pt x="730186" y="7144"/>
                  </a:lnTo>
                  <a:lnTo>
                    <a:pt x="730186" y="36004"/>
                  </a:lnTo>
                  <a:lnTo>
                    <a:pt x="731425" y="36004"/>
                  </a:lnTo>
                  <a:cubicBezTo>
                    <a:pt x="731710" y="33814"/>
                    <a:pt x="732377" y="32766"/>
                    <a:pt x="733139" y="31813"/>
                  </a:cubicBezTo>
                  <a:lnTo>
                    <a:pt x="764667" y="31813"/>
                  </a:lnTo>
                  <a:lnTo>
                    <a:pt x="764667" y="98203"/>
                  </a:lnTo>
                  <a:cubicBezTo>
                    <a:pt x="764000" y="99727"/>
                    <a:pt x="763238" y="100013"/>
                    <a:pt x="760952" y="100203"/>
                  </a:cubicBezTo>
                  <a:lnTo>
                    <a:pt x="760952" y="101632"/>
                  </a:lnTo>
                  <a:lnTo>
                    <a:pt x="790099" y="101632"/>
                  </a:lnTo>
                  <a:lnTo>
                    <a:pt x="790099" y="100203"/>
                  </a:lnTo>
                  <a:cubicBezTo>
                    <a:pt x="788003" y="99917"/>
                    <a:pt x="787336" y="99536"/>
                    <a:pt x="786289" y="98203"/>
                  </a:cubicBezTo>
                  <a:lnTo>
                    <a:pt x="786289" y="31813"/>
                  </a:lnTo>
                  <a:lnTo>
                    <a:pt x="817626" y="31813"/>
                  </a:lnTo>
                  <a:lnTo>
                    <a:pt x="817626" y="31813"/>
                  </a:lnTo>
                  <a:close/>
                  <a:moveTo>
                    <a:pt x="925640" y="15526"/>
                  </a:moveTo>
                  <a:cubicBezTo>
                    <a:pt x="926878" y="13621"/>
                    <a:pt x="928116" y="12859"/>
                    <a:pt x="930116" y="12763"/>
                  </a:cubicBezTo>
                  <a:lnTo>
                    <a:pt x="930116" y="11335"/>
                  </a:lnTo>
                  <a:lnTo>
                    <a:pt x="901065" y="11335"/>
                  </a:lnTo>
                  <a:lnTo>
                    <a:pt x="901065" y="12763"/>
                  </a:lnTo>
                  <a:cubicBezTo>
                    <a:pt x="903446" y="12954"/>
                    <a:pt x="904684" y="13525"/>
                    <a:pt x="905542" y="14954"/>
                  </a:cubicBezTo>
                  <a:lnTo>
                    <a:pt x="882206" y="50578"/>
                  </a:lnTo>
                  <a:lnTo>
                    <a:pt x="859441" y="14192"/>
                  </a:lnTo>
                  <a:cubicBezTo>
                    <a:pt x="861536" y="13240"/>
                    <a:pt x="862775" y="12954"/>
                    <a:pt x="864299" y="12763"/>
                  </a:cubicBezTo>
                  <a:lnTo>
                    <a:pt x="864299" y="11335"/>
                  </a:lnTo>
                  <a:lnTo>
                    <a:pt x="831056" y="11335"/>
                  </a:lnTo>
                  <a:lnTo>
                    <a:pt x="831056" y="12763"/>
                  </a:lnTo>
                  <a:cubicBezTo>
                    <a:pt x="832009" y="12954"/>
                    <a:pt x="832771" y="13049"/>
                    <a:pt x="834676" y="13811"/>
                  </a:cubicBezTo>
                  <a:lnTo>
                    <a:pt x="869251" y="68771"/>
                  </a:lnTo>
                  <a:lnTo>
                    <a:pt x="869251" y="98203"/>
                  </a:lnTo>
                  <a:cubicBezTo>
                    <a:pt x="868585" y="99536"/>
                    <a:pt x="868013" y="99917"/>
                    <a:pt x="865442" y="100203"/>
                  </a:cubicBezTo>
                  <a:lnTo>
                    <a:pt x="865442" y="101632"/>
                  </a:lnTo>
                  <a:lnTo>
                    <a:pt x="894588" y="101632"/>
                  </a:lnTo>
                  <a:lnTo>
                    <a:pt x="894588" y="100203"/>
                  </a:lnTo>
                  <a:cubicBezTo>
                    <a:pt x="892493" y="99917"/>
                    <a:pt x="891826" y="99536"/>
                    <a:pt x="890778" y="98203"/>
                  </a:cubicBezTo>
                  <a:lnTo>
                    <a:pt x="890778" y="68771"/>
                  </a:lnTo>
                  <a:lnTo>
                    <a:pt x="925640" y="15526"/>
                  </a:lnTo>
                  <a:lnTo>
                    <a:pt x="925640" y="15526"/>
                  </a:lnTo>
                  <a:close/>
                  <a:moveTo>
                    <a:pt x="1017556" y="85058"/>
                  </a:moveTo>
                  <a:cubicBezTo>
                    <a:pt x="1000792" y="85058"/>
                    <a:pt x="991743" y="72962"/>
                    <a:pt x="991743" y="56579"/>
                  </a:cubicBezTo>
                  <a:cubicBezTo>
                    <a:pt x="991743" y="40196"/>
                    <a:pt x="1000792" y="27908"/>
                    <a:pt x="1017556" y="27908"/>
                  </a:cubicBezTo>
                  <a:cubicBezTo>
                    <a:pt x="1034320" y="27908"/>
                    <a:pt x="1043178" y="40100"/>
                    <a:pt x="1043178" y="56579"/>
                  </a:cubicBezTo>
                  <a:cubicBezTo>
                    <a:pt x="1043178" y="72962"/>
                    <a:pt x="1034225" y="85058"/>
                    <a:pt x="1017556" y="85058"/>
                  </a:cubicBezTo>
                  <a:lnTo>
                    <a:pt x="1017556" y="85058"/>
                  </a:lnTo>
                  <a:close/>
                  <a:moveTo>
                    <a:pt x="1017556" y="9525"/>
                  </a:moveTo>
                  <a:cubicBezTo>
                    <a:pt x="985171" y="9525"/>
                    <a:pt x="969169" y="32004"/>
                    <a:pt x="969169" y="56483"/>
                  </a:cubicBezTo>
                  <a:cubicBezTo>
                    <a:pt x="969169" y="80963"/>
                    <a:pt x="985171" y="103537"/>
                    <a:pt x="1017556" y="103537"/>
                  </a:cubicBezTo>
                  <a:cubicBezTo>
                    <a:pt x="1049941" y="103537"/>
                    <a:pt x="1065848" y="80867"/>
                    <a:pt x="1065848" y="56483"/>
                  </a:cubicBezTo>
                  <a:cubicBezTo>
                    <a:pt x="1065752" y="32004"/>
                    <a:pt x="1049845" y="9525"/>
                    <a:pt x="1017556" y="9525"/>
                  </a:cubicBezTo>
                  <a:lnTo>
                    <a:pt x="1017556" y="9525"/>
                  </a:lnTo>
                  <a:close/>
                  <a:moveTo>
                    <a:pt x="1141095" y="66199"/>
                  </a:moveTo>
                  <a:cubicBezTo>
                    <a:pt x="1142238" y="66199"/>
                    <a:pt x="1143000" y="66961"/>
                    <a:pt x="1143286" y="70390"/>
                  </a:cubicBezTo>
                  <a:lnTo>
                    <a:pt x="1144524" y="70390"/>
                  </a:lnTo>
                  <a:lnTo>
                    <a:pt x="1144524" y="43625"/>
                  </a:lnTo>
                  <a:lnTo>
                    <a:pt x="1143286" y="43625"/>
                  </a:lnTo>
                  <a:cubicBezTo>
                    <a:pt x="1142905" y="47244"/>
                    <a:pt x="1142333" y="47815"/>
                    <a:pt x="1141285" y="47815"/>
                  </a:cubicBezTo>
                  <a:lnTo>
                    <a:pt x="1107662" y="47815"/>
                  </a:lnTo>
                  <a:lnTo>
                    <a:pt x="1107662" y="29908"/>
                  </a:lnTo>
                  <a:lnTo>
                    <a:pt x="1158431" y="29908"/>
                  </a:lnTo>
                  <a:cubicBezTo>
                    <a:pt x="1159288" y="30671"/>
                    <a:pt x="1159859" y="31909"/>
                    <a:pt x="1160145" y="34100"/>
                  </a:cubicBezTo>
                  <a:lnTo>
                    <a:pt x="1161383" y="34100"/>
                  </a:lnTo>
                  <a:lnTo>
                    <a:pt x="1161383" y="7334"/>
                  </a:lnTo>
                  <a:lnTo>
                    <a:pt x="1160145" y="7334"/>
                  </a:lnTo>
                  <a:cubicBezTo>
                    <a:pt x="1159954" y="9239"/>
                    <a:pt x="1159478" y="10763"/>
                    <a:pt x="1158431" y="11525"/>
                  </a:cubicBezTo>
                  <a:lnTo>
                    <a:pt x="1082231" y="11525"/>
                  </a:lnTo>
                  <a:lnTo>
                    <a:pt x="1082231" y="12954"/>
                  </a:lnTo>
                  <a:cubicBezTo>
                    <a:pt x="1084231" y="13240"/>
                    <a:pt x="1084993" y="13525"/>
                    <a:pt x="1086041" y="14859"/>
                  </a:cubicBezTo>
                  <a:lnTo>
                    <a:pt x="1086041" y="98488"/>
                  </a:lnTo>
                  <a:cubicBezTo>
                    <a:pt x="1085183" y="99727"/>
                    <a:pt x="1084517" y="100203"/>
                    <a:pt x="1082231" y="100489"/>
                  </a:cubicBezTo>
                  <a:lnTo>
                    <a:pt x="1082231" y="101917"/>
                  </a:lnTo>
                  <a:lnTo>
                    <a:pt x="1111377" y="101917"/>
                  </a:lnTo>
                  <a:lnTo>
                    <a:pt x="1111377" y="100489"/>
                  </a:lnTo>
                  <a:cubicBezTo>
                    <a:pt x="1109282" y="100203"/>
                    <a:pt x="1108615" y="99822"/>
                    <a:pt x="1107567" y="98488"/>
                  </a:cubicBezTo>
                  <a:lnTo>
                    <a:pt x="1107567" y="66389"/>
                  </a:lnTo>
                  <a:lnTo>
                    <a:pt x="1141095" y="66389"/>
                  </a:lnTo>
                  <a:lnTo>
                    <a:pt x="1141095" y="66199"/>
                  </a:lnTo>
                  <a:close/>
                  <a:moveTo>
                    <a:pt x="1269492" y="38671"/>
                  </a:moveTo>
                  <a:lnTo>
                    <a:pt x="1278827" y="15145"/>
                  </a:lnTo>
                  <a:lnTo>
                    <a:pt x="1277588" y="14573"/>
                  </a:lnTo>
                  <a:cubicBezTo>
                    <a:pt x="1276731" y="16097"/>
                    <a:pt x="1275874" y="17240"/>
                    <a:pt x="1275398" y="17240"/>
                  </a:cubicBezTo>
                  <a:cubicBezTo>
                    <a:pt x="1273588" y="17240"/>
                    <a:pt x="1261491" y="9620"/>
                    <a:pt x="1240917" y="9620"/>
                  </a:cubicBezTo>
                  <a:cubicBezTo>
                    <a:pt x="1222915" y="9620"/>
                    <a:pt x="1201007" y="18574"/>
                    <a:pt x="1201007" y="38862"/>
                  </a:cubicBezTo>
                  <a:cubicBezTo>
                    <a:pt x="1201007" y="56198"/>
                    <a:pt x="1213676" y="63056"/>
                    <a:pt x="1231297" y="64865"/>
                  </a:cubicBezTo>
                  <a:lnTo>
                    <a:pt x="1245965" y="66389"/>
                  </a:lnTo>
                  <a:cubicBezTo>
                    <a:pt x="1260158" y="67913"/>
                    <a:pt x="1262158" y="69818"/>
                    <a:pt x="1262158" y="74581"/>
                  </a:cubicBezTo>
                  <a:cubicBezTo>
                    <a:pt x="1262158" y="79248"/>
                    <a:pt x="1256824" y="85154"/>
                    <a:pt x="1241393" y="85154"/>
                  </a:cubicBezTo>
                  <a:cubicBezTo>
                    <a:pt x="1227963" y="85154"/>
                    <a:pt x="1207770" y="77915"/>
                    <a:pt x="1207770" y="75533"/>
                  </a:cubicBezTo>
                  <a:cubicBezTo>
                    <a:pt x="1207770" y="74581"/>
                    <a:pt x="1207865" y="74486"/>
                    <a:pt x="1208056" y="72485"/>
                  </a:cubicBezTo>
                  <a:lnTo>
                    <a:pt x="1206532" y="71819"/>
                  </a:lnTo>
                  <a:lnTo>
                    <a:pt x="1198150" y="96869"/>
                  </a:lnTo>
                  <a:lnTo>
                    <a:pt x="1199578" y="97441"/>
                  </a:lnTo>
                  <a:cubicBezTo>
                    <a:pt x="1200436" y="95726"/>
                    <a:pt x="1201102" y="94964"/>
                    <a:pt x="1202055" y="94964"/>
                  </a:cubicBezTo>
                  <a:cubicBezTo>
                    <a:pt x="1206532" y="94964"/>
                    <a:pt x="1219486" y="103442"/>
                    <a:pt x="1240727" y="103442"/>
                  </a:cubicBezTo>
                  <a:cubicBezTo>
                    <a:pt x="1267777" y="103442"/>
                    <a:pt x="1281875" y="88583"/>
                    <a:pt x="1281875" y="71723"/>
                  </a:cubicBezTo>
                  <a:cubicBezTo>
                    <a:pt x="1281875" y="58865"/>
                    <a:pt x="1273207" y="47720"/>
                    <a:pt x="1252823" y="45529"/>
                  </a:cubicBezTo>
                  <a:lnTo>
                    <a:pt x="1235964" y="43625"/>
                  </a:lnTo>
                  <a:cubicBezTo>
                    <a:pt x="1220343" y="41910"/>
                    <a:pt x="1219676" y="39719"/>
                    <a:pt x="1219676" y="36957"/>
                  </a:cubicBezTo>
                  <a:cubicBezTo>
                    <a:pt x="1219676" y="33433"/>
                    <a:pt x="1219867" y="27813"/>
                    <a:pt x="1241869" y="27813"/>
                  </a:cubicBezTo>
                  <a:cubicBezTo>
                    <a:pt x="1259967" y="27813"/>
                    <a:pt x="1268635" y="33242"/>
                    <a:pt x="1268635" y="35242"/>
                  </a:cubicBezTo>
                  <a:cubicBezTo>
                    <a:pt x="1268635" y="36385"/>
                    <a:pt x="1268635" y="36767"/>
                    <a:pt x="1268254" y="38005"/>
                  </a:cubicBezTo>
                  <a:lnTo>
                    <a:pt x="1269492" y="38671"/>
                  </a:lnTo>
                  <a:lnTo>
                    <a:pt x="1269492" y="38671"/>
                  </a:lnTo>
                  <a:close/>
                  <a:moveTo>
                    <a:pt x="1324546" y="45244"/>
                  </a:moveTo>
                  <a:lnTo>
                    <a:pt x="1324546" y="14764"/>
                  </a:lnTo>
                  <a:cubicBezTo>
                    <a:pt x="1325690" y="13335"/>
                    <a:pt x="1326356" y="12859"/>
                    <a:pt x="1328261" y="12763"/>
                  </a:cubicBezTo>
                  <a:lnTo>
                    <a:pt x="1328261" y="11335"/>
                  </a:lnTo>
                  <a:lnTo>
                    <a:pt x="1299115" y="11335"/>
                  </a:lnTo>
                  <a:lnTo>
                    <a:pt x="1299115" y="12763"/>
                  </a:lnTo>
                  <a:cubicBezTo>
                    <a:pt x="1300925" y="12954"/>
                    <a:pt x="1301782" y="13335"/>
                    <a:pt x="1302829" y="14764"/>
                  </a:cubicBezTo>
                  <a:lnTo>
                    <a:pt x="1302829" y="98203"/>
                  </a:lnTo>
                  <a:cubicBezTo>
                    <a:pt x="1301877" y="99536"/>
                    <a:pt x="1300734" y="100203"/>
                    <a:pt x="1299115" y="100203"/>
                  </a:cubicBezTo>
                  <a:lnTo>
                    <a:pt x="1299115" y="101632"/>
                  </a:lnTo>
                  <a:lnTo>
                    <a:pt x="1328261" y="101632"/>
                  </a:lnTo>
                  <a:lnTo>
                    <a:pt x="1328261" y="100203"/>
                  </a:lnTo>
                  <a:cubicBezTo>
                    <a:pt x="1327023" y="100203"/>
                    <a:pt x="1325499" y="99536"/>
                    <a:pt x="1324546" y="98203"/>
                  </a:cubicBezTo>
                  <a:lnTo>
                    <a:pt x="1324546" y="65056"/>
                  </a:lnTo>
                  <a:lnTo>
                    <a:pt x="1368743" y="65056"/>
                  </a:lnTo>
                  <a:lnTo>
                    <a:pt x="1368743" y="98203"/>
                  </a:lnTo>
                  <a:cubicBezTo>
                    <a:pt x="1367885" y="99536"/>
                    <a:pt x="1366837" y="100013"/>
                    <a:pt x="1365028" y="100203"/>
                  </a:cubicBezTo>
                  <a:lnTo>
                    <a:pt x="1365028" y="101632"/>
                  </a:lnTo>
                  <a:lnTo>
                    <a:pt x="1394174" y="101632"/>
                  </a:lnTo>
                  <a:lnTo>
                    <a:pt x="1394174" y="100203"/>
                  </a:lnTo>
                  <a:cubicBezTo>
                    <a:pt x="1392745" y="100013"/>
                    <a:pt x="1391412" y="99727"/>
                    <a:pt x="1390364" y="98203"/>
                  </a:cubicBezTo>
                  <a:lnTo>
                    <a:pt x="1390364" y="14764"/>
                  </a:lnTo>
                  <a:cubicBezTo>
                    <a:pt x="1391507" y="13525"/>
                    <a:pt x="1392269" y="13049"/>
                    <a:pt x="1394174" y="12763"/>
                  </a:cubicBezTo>
                  <a:lnTo>
                    <a:pt x="1394174" y="11335"/>
                  </a:lnTo>
                  <a:lnTo>
                    <a:pt x="1365028" y="11335"/>
                  </a:lnTo>
                  <a:lnTo>
                    <a:pt x="1365028" y="12763"/>
                  </a:lnTo>
                  <a:cubicBezTo>
                    <a:pt x="1367028" y="13049"/>
                    <a:pt x="1367790" y="13525"/>
                    <a:pt x="1368743" y="14764"/>
                  </a:cubicBezTo>
                  <a:lnTo>
                    <a:pt x="1368743" y="45244"/>
                  </a:lnTo>
                  <a:lnTo>
                    <a:pt x="1324546" y="45244"/>
                  </a:lnTo>
                  <a:lnTo>
                    <a:pt x="1324546" y="45244"/>
                  </a:lnTo>
                  <a:close/>
                  <a:moveTo>
                    <a:pt x="1477137" y="97822"/>
                  </a:moveTo>
                  <a:cubicBezTo>
                    <a:pt x="1477423" y="99155"/>
                    <a:pt x="1477137" y="100013"/>
                    <a:pt x="1473899" y="100298"/>
                  </a:cubicBezTo>
                  <a:lnTo>
                    <a:pt x="1473899" y="101727"/>
                  </a:lnTo>
                  <a:lnTo>
                    <a:pt x="1502950" y="101727"/>
                  </a:lnTo>
                  <a:lnTo>
                    <a:pt x="1502950" y="100298"/>
                  </a:lnTo>
                  <a:cubicBezTo>
                    <a:pt x="1500568" y="100298"/>
                    <a:pt x="1499902" y="99822"/>
                    <a:pt x="1499044" y="98584"/>
                  </a:cubicBezTo>
                  <a:lnTo>
                    <a:pt x="1469041" y="14383"/>
                  </a:lnTo>
                  <a:cubicBezTo>
                    <a:pt x="1469993" y="13335"/>
                    <a:pt x="1470851" y="12954"/>
                    <a:pt x="1472565" y="12859"/>
                  </a:cubicBezTo>
                  <a:lnTo>
                    <a:pt x="1472565" y="11430"/>
                  </a:lnTo>
                  <a:lnTo>
                    <a:pt x="1438656" y="11430"/>
                  </a:lnTo>
                  <a:lnTo>
                    <a:pt x="1438656" y="12859"/>
                  </a:lnTo>
                  <a:cubicBezTo>
                    <a:pt x="1440847" y="13144"/>
                    <a:pt x="1441609" y="13335"/>
                    <a:pt x="1442276" y="14383"/>
                  </a:cubicBezTo>
                  <a:lnTo>
                    <a:pt x="1412462" y="97727"/>
                  </a:lnTo>
                  <a:cubicBezTo>
                    <a:pt x="1411891" y="99441"/>
                    <a:pt x="1410938" y="100013"/>
                    <a:pt x="1407890" y="100394"/>
                  </a:cubicBezTo>
                  <a:lnTo>
                    <a:pt x="1407890" y="101822"/>
                  </a:lnTo>
                  <a:lnTo>
                    <a:pt x="1433798" y="101822"/>
                  </a:lnTo>
                  <a:lnTo>
                    <a:pt x="1433798" y="100394"/>
                  </a:lnTo>
                  <a:cubicBezTo>
                    <a:pt x="1432084" y="100394"/>
                    <a:pt x="1431131" y="99917"/>
                    <a:pt x="1430179" y="98393"/>
                  </a:cubicBezTo>
                  <a:lnTo>
                    <a:pt x="1435799" y="82867"/>
                  </a:lnTo>
                  <a:lnTo>
                    <a:pt x="1471803" y="82867"/>
                  </a:lnTo>
                  <a:lnTo>
                    <a:pt x="1477137" y="97822"/>
                  </a:lnTo>
                  <a:lnTo>
                    <a:pt x="1477137" y="97822"/>
                  </a:lnTo>
                  <a:close/>
                  <a:moveTo>
                    <a:pt x="1441799" y="65723"/>
                  </a:moveTo>
                  <a:lnTo>
                    <a:pt x="1453896" y="32004"/>
                  </a:lnTo>
                  <a:lnTo>
                    <a:pt x="1465898" y="65723"/>
                  </a:lnTo>
                  <a:lnTo>
                    <a:pt x="1441799" y="65723"/>
                  </a:lnTo>
                  <a:lnTo>
                    <a:pt x="1441799" y="65723"/>
                  </a:lnTo>
                  <a:close/>
                  <a:moveTo>
                    <a:pt x="1583150" y="98679"/>
                  </a:moveTo>
                  <a:cubicBezTo>
                    <a:pt x="1584008" y="99727"/>
                    <a:pt x="1581150" y="100013"/>
                    <a:pt x="1579531" y="100203"/>
                  </a:cubicBezTo>
                  <a:lnTo>
                    <a:pt x="1579531" y="101632"/>
                  </a:lnTo>
                  <a:lnTo>
                    <a:pt x="1605439" y="101632"/>
                  </a:lnTo>
                  <a:lnTo>
                    <a:pt x="1605439" y="100203"/>
                  </a:lnTo>
                  <a:cubicBezTo>
                    <a:pt x="1603343" y="99917"/>
                    <a:pt x="1602677" y="99536"/>
                    <a:pt x="1601724" y="98203"/>
                  </a:cubicBezTo>
                  <a:lnTo>
                    <a:pt x="1601724" y="14764"/>
                  </a:lnTo>
                  <a:cubicBezTo>
                    <a:pt x="1602677" y="13525"/>
                    <a:pt x="1603534" y="13049"/>
                    <a:pt x="1605439" y="12763"/>
                  </a:cubicBezTo>
                  <a:lnTo>
                    <a:pt x="1605439" y="11335"/>
                  </a:lnTo>
                  <a:lnTo>
                    <a:pt x="1580483" y="11335"/>
                  </a:lnTo>
                  <a:lnTo>
                    <a:pt x="1580483" y="12763"/>
                  </a:lnTo>
                  <a:cubicBezTo>
                    <a:pt x="1582388" y="13049"/>
                    <a:pt x="1583436" y="13525"/>
                    <a:pt x="1584293" y="14764"/>
                  </a:cubicBezTo>
                  <a:lnTo>
                    <a:pt x="1584293" y="66199"/>
                  </a:lnTo>
                  <a:lnTo>
                    <a:pt x="1542288" y="13811"/>
                  </a:lnTo>
                  <a:cubicBezTo>
                    <a:pt x="1543717" y="13335"/>
                    <a:pt x="1544669" y="13049"/>
                    <a:pt x="1546479" y="12763"/>
                  </a:cubicBezTo>
                  <a:lnTo>
                    <a:pt x="1546479" y="11335"/>
                  </a:lnTo>
                  <a:lnTo>
                    <a:pt x="1515904" y="11335"/>
                  </a:lnTo>
                  <a:lnTo>
                    <a:pt x="1515904" y="12763"/>
                  </a:lnTo>
                  <a:cubicBezTo>
                    <a:pt x="1517999" y="13049"/>
                    <a:pt x="1518857" y="13525"/>
                    <a:pt x="1519714" y="14764"/>
                  </a:cubicBezTo>
                  <a:lnTo>
                    <a:pt x="1519714" y="98203"/>
                  </a:lnTo>
                  <a:cubicBezTo>
                    <a:pt x="1518857" y="99536"/>
                    <a:pt x="1518190" y="99917"/>
                    <a:pt x="1515904" y="100203"/>
                  </a:cubicBezTo>
                  <a:lnTo>
                    <a:pt x="1515904" y="101632"/>
                  </a:lnTo>
                  <a:lnTo>
                    <a:pt x="1540859" y="101632"/>
                  </a:lnTo>
                  <a:lnTo>
                    <a:pt x="1540859" y="100203"/>
                  </a:lnTo>
                  <a:cubicBezTo>
                    <a:pt x="1538764" y="99917"/>
                    <a:pt x="1538097" y="99536"/>
                    <a:pt x="1537049" y="98203"/>
                  </a:cubicBezTo>
                  <a:lnTo>
                    <a:pt x="1537049" y="41338"/>
                  </a:lnTo>
                  <a:lnTo>
                    <a:pt x="1583150" y="98679"/>
                  </a:lnTo>
                  <a:lnTo>
                    <a:pt x="1583150" y="98679"/>
                  </a:lnTo>
                  <a:close/>
                  <a:moveTo>
                    <a:pt x="1722310" y="89725"/>
                  </a:moveTo>
                  <a:cubicBezTo>
                    <a:pt x="1718691" y="89725"/>
                    <a:pt x="1718596" y="89249"/>
                    <a:pt x="1718596" y="87249"/>
                  </a:cubicBezTo>
                  <a:lnTo>
                    <a:pt x="1718596" y="55912"/>
                  </a:lnTo>
                  <a:cubicBezTo>
                    <a:pt x="1718596" y="54483"/>
                    <a:pt x="1719739" y="53245"/>
                    <a:pt x="1722310" y="52959"/>
                  </a:cubicBezTo>
                  <a:lnTo>
                    <a:pt x="1722310" y="51530"/>
                  </a:lnTo>
                  <a:lnTo>
                    <a:pt x="1675828" y="51530"/>
                  </a:lnTo>
                  <a:cubicBezTo>
                    <a:pt x="1675162" y="51530"/>
                    <a:pt x="1674590" y="49625"/>
                    <a:pt x="1674114" y="47339"/>
                  </a:cubicBezTo>
                  <a:lnTo>
                    <a:pt x="1672876" y="47339"/>
                  </a:lnTo>
                  <a:lnTo>
                    <a:pt x="1672876" y="73533"/>
                  </a:lnTo>
                  <a:lnTo>
                    <a:pt x="1674114" y="73533"/>
                  </a:lnTo>
                  <a:cubicBezTo>
                    <a:pt x="1674400" y="71342"/>
                    <a:pt x="1675067" y="70009"/>
                    <a:pt x="1676210" y="70009"/>
                  </a:cubicBezTo>
                  <a:lnTo>
                    <a:pt x="1696879" y="70009"/>
                  </a:lnTo>
                  <a:lnTo>
                    <a:pt x="1696879" y="81725"/>
                  </a:lnTo>
                  <a:cubicBezTo>
                    <a:pt x="1694117" y="83153"/>
                    <a:pt x="1686592" y="84963"/>
                    <a:pt x="1677257" y="84963"/>
                  </a:cubicBezTo>
                  <a:cubicBezTo>
                    <a:pt x="1651063" y="84963"/>
                    <a:pt x="1645349" y="66675"/>
                    <a:pt x="1645349" y="56483"/>
                  </a:cubicBezTo>
                  <a:cubicBezTo>
                    <a:pt x="1645349" y="42196"/>
                    <a:pt x="1655254" y="27813"/>
                    <a:pt x="1675067" y="27813"/>
                  </a:cubicBezTo>
                  <a:cubicBezTo>
                    <a:pt x="1687640" y="27813"/>
                    <a:pt x="1704785" y="35528"/>
                    <a:pt x="1704785" y="38386"/>
                  </a:cubicBezTo>
                  <a:cubicBezTo>
                    <a:pt x="1704785" y="38671"/>
                    <a:pt x="1704403" y="40862"/>
                    <a:pt x="1703927" y="41624"/>
                  </a:cubicBezTo>
                  <a:lnTo>
                    <a:pt x="1705166" y="42196"/>
                  </a:lnTo>
                  <a:lnTo>
                    <a:pt x="1715929" y="17145"/>
                  </a:lnTo>
                  <a:lnTo>
                    <a:pt x="1714976" y="16669"/>
                  </a:lnTo>
                  <a:cubicBezTo>
                    <a:pt x="1714310" y="18193"/>
                    <a:pt x="1713548" y="18669"/>
                    <a:pt x="1712785" y="18669"/>
                  </a:cubicBezTo>
                  <a:cubicBezTo>
                    <a:pt x="1710118" y="18669"/>
                    <a:pt x="1697831" y="9335"/>
                    <a:pt x="1676114" y="9335"/>
                  </a:cubicBezTo>
                  <a:cubicBezTo>
                    <a:pt x="1640110" y="9335"/>
                    <a:pt x="1622869" y="33052"/>
                    <a:pt x="1622869" y="55912"/>
                  </a:cubicBezTo>
                  <a:cubicBezTo>
                    <a:pt x="1622869" y="77629"/>
                    <a:pt x="1639062" y="103251"/>
                    <a:pt x="1675543" y="103251"/>
                  </a:cubicBezTo>
                  <a:cubicBezTo>
                    <a:pt x="1679543" y="103251"/>
                    <a:pt x="1700212" y="103061"/>
                    <a:pt x="1722406" y="90869"/>
                  </a:cubicBezTo>
                  <a:lnTo>
                    <a:pt x="1722406" y="89725"/>
                  </a:lnTo>
                  <a:lnTo>
                    <a:pt x="1722310" y="89725"/>
                  </a:lnTo>
                  <a:close/>
                  <a:moveTo>
                    <a:pt x="1767268" y="45244"/>
                  </a:moveTo>
                  <a:lnTo>
                    <a:pt x="1767268" y="14764"/>
                  </a:lnTo>
                  <a:cubicBezTo>
                    <a:pt x="1768411" y="13335"/>
                    <a:pt x="1769078" y="12859"/>
                    <a:pt x="1771078" y="12763"/>
                  </a:cubicBezTo>
                  <a:lnTo>
                    <a:pt x="1771078" y="11335"/>
                  </a:lnTo>
                  <a:lnTo>
                    <a:pt x="1741932" y="11335"/>
                  </a:lnTo>
                  <a:lnTo>
                    <a:pt x="1741932" y="12763"/>
                  </a:lnTo>
                  <a:cubicBezTo>
                    <a:pt x="1743742" y="12954"/>
                    <a:pt x="1744599" y="13335"/>
                    <a:pt x="1745742" y="14764"/>
                  </a:cubicBezTo>
                  <a:lnTo>
                    <a:pt x="1745742" y="98203"/>
                  </a:lnTo>
                  <a:cubicBezTo>
                    <a:pt x="1744790" y="99536"/>
                    <a:pt x="1743646" y="100203"/>
                    <a:pt x="1741932" y="100203"/>
                  </a:cubicBezTo>
                  <a:lnTo>
                    <a:pt x="1741932" y="101632"/>
                  </a:lnTo>
                  <a:lnTo>
                    <a:pt x="1771078" y="101632"/>
                  </a:lnTo>
                  <a:lnTo>
                    <a:pt x="1771078" y="100203"/>
                  </a:lnTo>
                  <a:cubicBezTo>
                    <a:pt x="1769840" y="100203"/>
                    <a:pt x="1768316" y="99536"/>
                    <a:pt x="1767268" y="98203"/>
                  </a:cubicBezTo>
                  <a:lnTo>
                    <a:pt x="1767268" y="65056"/>
                  </a:lnTo>
                  <a:lnTo>
                    <a:pt x="1811465" y="65056"/>
                  </a:lnTo>
                  <a:lnTo>
                    <a:pt x="1811465" y="98203"/>
                  </a:lnTo>
                  <a:cubicBezTo>
                    <a:pt x="1810607" y="99536"/>
                    <a:pt x="1809560" y="100013"/>
                    <a:pt x="1807750" y="100203"/>
                  </a:cubicBezTo>
                  <a:lnTo>
                    <a:pt x="1807750" y="101632"/>
                  </a:lnTo>
                  <a:lnTo>
                    <a:pt x="1836896" y="101632"/>
                  </a:lnTo>
                  <a:lnTo>
                    <a:pt x="1836896" y="100203"/>
                  </a:lnTo>
                  <a:cubicBezTo>
                    <a:pt x="1835468" y="100013"/>
                    <a:pt x="1834134" y="99727"/>
                    <a:pt x="1833086" y="98203"/>
                  </a:cubicBezTo>
                  <a:lnTo>
                    <a:pt x="1833086" y="14764"/>
                  </a:lnTo>
                  <a:cubicBezTo>
                    <a:pt x="1834229" y="13525"/>
                    <a:pt x="1835086" y="13049"/>
                    <a:pt x="1836896" y="12763"/>
                  </a:cubicBezTo>
                  <a:lnTo>
                    <a:pt x="1836896" y="11335"/>
                  </a:lnTo>
                  <a:lnTo>
                    <a:pt x="1807750" y="11335"/>
                  </a:lnTo>
                  <a:lnTo>
                    <a:pt x="1807750" y="12763"/>
                  </a:lnTo>
                  <a:cubicBezTo>
                    <a:pt x="1809655" y="13049"/>
                    <a:pt x="1810512" y="13525"/>
                    <a:pt x="1811465" y="14764"/>
                  </a:cubicBezTo>
                  <a:lnTo>
                    <a:pt x="1811465" y="45244"/>
                  </a:lnTo>
                  <a:lnTo>
                    <a:pt x="1767268" y="45244"/>
                  </a:lnTo>
                  <a:lnTo>
                    <a:pt x="1767268" y="45244"/>
                  </a:lnTo>
                  <a:close/>
                  <a:moveTo>
                    <a:pt x="1919954" y="97822"/>
                  </a:moveTo>
                  <a:cubicBezTo>
                    <a:pt x="1920240" y="99155"/>
                    <a:pt x="1919954" y="100013"/>
                    <a:pt x="1916716" y="100298"/>
                  </a:cubicBezTo>
                  <a:lnTo>
                    <a:pt x="1916716" y="101727"/>
                  </a:lnTo>
                  <a:lnTo>
                    <a:pt x="1945672" y="101727"/>
                  </a:lnTo>
                  <a:lnTo>
                    <a:pt x="1945672" y="100298"/>
                  </a:lnTo>
                  <a:cubicBezTo>
                    <a:pt x="1943291" y="100298"/>
                    <a:pt x="1942624" y="99822"/>
                    <a:pt x="1941767" y="98584"/>
                  </a:cubicBezTo>
                  <a:lnTo>
                    <a:pt x="1911763" y="14383"/>
                  </a:lnTo>
                  <a:cubicBezTo>
                    <a:pt x="1912715" y="13335"/>
                    <a:pt x="1913573" y="12954"/>
                    <a:pt x="1915287" y="12859"/>
                  </a:cubicBezTo>
                  <a:lnTo>
                    <a:pt x="1915287" y="11430"/>
                  </a:lnTo>
                  <a:lnTo>
                    <a:pt x="1881378" y="11430"/>
                  </a:lnTo>
                  <a:lnTo>
                    <a:pt x="1881378" y="12859"/>
                  </a:lnTo>
                  <a:cubicBezTo>
                    <a:pt x="1883569" y="13144"/>
                    <a:pt x="1884331" y="13335"/>
                    <a:pt x="1884998" y="14383"/>
                  </a:cubicBezTo>
                  <a:lnTo>
                    <a:pt x="1855184" y="97727"/>
                  </a:lnTo>
                  <a:cubicBezTo>
                    <a:pt x="1854613" y="99441"/>
                    <a:pt x="1853660" y="100013"/>
                    <a:pt x="1850612" y="100394"/>
                  </a:cubicBezTo>
                  <a:lnTo>
                    <a:pt x="1850612" y="101822"/>
                  </a:lnTo>
                  <a:lnTo>
                    <a:pt x="1876520" y="101822"/>
                  </a:lnTo>
                  <a:lnTo>
                    <a:pt x="1876520" y="100394"/>
                  </a:lnTo>
                  <a:cubicBezTo>
                    <a:pt x="1874806" y="100394"/>
                    <a:pt x="1873853" y="99917"/>
                    <a:pt x="1872901" y="98393"/>
                  </a:cubicBezTo>
                  <a:lnTo>
                    <a:pt x="1878520" y="82867"/>
                  </a:lnTo>
                  <a:lnTo>
                    <a:pt x="1914525" y="82867"/>
                  </a:lnTo>
                  <a:lnTo>
                    <a:pt x="1919954" y="97822"/>
                  </a:lnTo>
                  <a:lnTo>
                    <a:pt x="1919954" y="97822"/>
                  </a:lnTo>
                  <a:close/>
                  <a:moveTo>
                    <a:pt x="1884521" y="65723"/>
                  </a:moveTo>
                  <a:lnTo>
                    <a:pt x="1896618" y="32004"/>
                  </a:lnTo>
                  <a:lnTo>
                    <a:pt x="1908619" y="65723"/>
                  </a:lnTo>
                  <a:lnTo>
                    <a:pt x="1884521" y="65723"/>
                  </a:lnTo>
                  <a:lnTo>
                    <a:pt x="1884521" y="65723"/>
                  </a:lnTo>
                  <a:close/>
                  <a:moveTo>
                    <a:pt x="1991201" y="11335"/>
                  </a:moveTo>
                  <a:lnTo>
                    <a:pt x="1962055" y="11335"/>
                  </a:lnTo>
                  <a:lnTo>
                    <a:pt x="1962055" y="12763"/>
                  </a:lnTo>
                  <a:cubicBezTo>
                    <a:pt x="1964150" y="13049"/>
                    <a:pt x="1965103" y="13716"/>
                    <a:pt x="1965865" y="14954"/>
                  </a:cubicBezTo>
                  <a:lnTo>
                    <a:pt x="1965865" y="98298"/>
                  </a:lnTo>
                  <a:cubicBezTo>
                    <a:pt x="1964722" y="100013"/>
                    <a:pt x="1963484" y="100108"/>
                    <a:pt x="1962055" y="100298"/>
                  </a:cubicBezTo>
                  <a:lnTo>
                    <a:pt x="1962055" y="101727"/>
                  </a:lnTo>
                  <a:lnTo>
                    <a:pt x="1991201" y="101727"/>
                  </a:lnTo>
                  <a:lnTo>
                    <a:pt x="1991201" y="100298"/>
                  </a:lnTo>
                  <a:cubicBezTo>
                    <a:pt x="1989677" y="100013"/>
                    <a:pt x="1988534" y="100013"/>
                    <a:pt x="1987391" y="98298"/>
                  </a:cubicBezTo>
                  <a:lnTo>
                    <a:pt x="1987391" y="14859"/>
                  </a:lnTo>
                  <a:cubicBezTo>
                    <a:pt x="1988344" y="13621"/>
                    <a:pt x="1989106" y="13144"/>
                    <a:pt x="1991201" y="12859"/>
                  </a:cubicBezTo>
                  <a:lnTo>
                    <a:pt x="1991201" y="11335"/>
                  </a:lnTo>
                  <a:lnTo>
                    <a:pt x="1991201" y="11335"/>
                  </a:lnTo>
                  <a:close/>
                  <a:moveTo>
                    <a:pt x="2101215" y="66199"/>
                  </a:moveTo>
                  <a:cubicBezTo>
                    <a:pt x="2102358" y="66199"/>
                    <a:pt x="2103215" y="66961"/>
                    <a:pt x="2103406" y="70390"/>
                  </a:cubicBezTo>
                  <a:lnTo>
                    <a:pt x="2104644" y="70390"/>
                  </a:lnTo>
                  <a:lnTo>
                    <a:pt x="2104644" y="43625"/>
                  </a:lnTo>
                  <a:lnTo>
                    <a:pt x="2103406" y="43625"/>
                  </a:lnTo>
                  <a:cubicBezTo>
                    <a:pt x="2103025" y="47244"/>
                    <a:pt x="2102453" y="47815"/>
                    <a:pt x="2101406" y="47815"/>
                  </a:cubicBezTo>
                  <a:lnTo>
                    <a:pt x="2067782" y="47815"/>
                  </a:lnTo>
                  <a:lnTo>
                    <a:pt x="2067782" y="29908"/>
                  </a:lnTo>
                  <a:lnTo>
                    <a:pt x="2118551" y="29908"/>
                  </a:lnTo>
                  <a:cubicBezTo>
                    <a:pt x="2119408" y="30671"/>
                    <a:pt x="2119979" y="31909"/>
                    <a:pt x="2120170" y="34100"/>
                  </a:cubicBezTo>
                  <a:lnTo>
                    <a:pt x="2121408" y="34100"/>
                  </a:lnTo>
                  <a:lnTo>
                    <a:pt x="2121408" y="7334"/>
                  </a:lnTo>
                  <a:lnTo>
                    <a:pt x="2120170" y="7334"/>
                  </a:lnTo>
                  <a:cubicBezTo>
                    <a:pt x="2120075" y="9239"/>
                    <a:pt x="2119503" y="10763"/>
                    <a:pt x="2118551" y="11525"/>
                  </a:cubicBezTo>
                  <a:lnTo>
                    <a:pt x="2042351" y="11525"/>
                  </a:lnTo>
                  <a:lnTo>
                    <a:pt x="2042351" y="12954"/>
                  </a:lnTo>
                  <a:cubicBezTo>
                    <a:pt x="2044256" y="13240"/>
                    <a:pt x="2045113" y="13525"/>
                    <a:pt x="2046160" y="14859"/>
                  </a:cubicBezTo>
                  <a:lnTo>
                    <a:pt x="2046160" y="98488"/>
                  </a:lnTo>
                  <a:cubicBezTo>
                    <a:pt x="2045303" y="99727"/>
                    <a:pt x="2044636" y="100203"/>
                    <a:pt x="2042351" y="100489"/>
                  </a:cubicBezTo>
                  <a:lnTo>
                    <a:pt x="2042351" y="101917"/>
                  </a:lnTo>
                  <a:lnTo>
                    <a:pt x="2071497" y="101917"/>
                  </a:lnTo>
                  <a:lnTo>
                    <a:pt x="2071497" y="100489"/>
                  </a:lnTo>
                  <a:cubicBezTo>
                    <a:pt x="2069402" y="100203"/>
                    <a:pt x="2068735" y="99822"/>
                    <a:pt x="2067782" y="98488"/>
                  </a:cubicBezTo>
                  <a:lnTo>
                    <a:pt x="2067782" y="66389"/>
                  </a:lnTo>
                  <a:lnTo>
                    <a:pt x="2101215" y="66389"/>
                  </a:lnTo>
                  <a:lnTo>
                    <a:pt x="2101215" y="66199"/>
                  </a:lnTo>
                  <a:close/>
                  <a:moveTo>
                    <a:pt x="2180939" y="85058"/>
                  </a:moveTo>
                  <a:cubicBezTo>
                    <a:pt x="2164175" y="85058"/>
                    <a:pt x="2155127" y="72962"/>
                    <a:pt x="2155127" y="56579"/>
                  </a:cubicBezTo>
                  <a:cubicBezTo>
                    <a:pt x="2155127" y="40196"/>
                    <a:pt x="2164175" y="27908"/>
                    <a:pt x="2180939" y="27908"/>
                  </a:cubicBezTo>
                  <a:cubicBezTo>
                    <a:pt x="2197703" y="27908"/>
                    <a:pt x="2206562" y="40100"/>
                    <a:pt x="2206562" y="56579"/>
                  </a:cubicBezTo>
                  <a:cubicBezTo>
                    <a:pt x="2206562" y="72962"/>
                    <a:pt x="2197608" y="85058"/>
                    <a:pt x="2180939" y="85058"/>
                  </a:cubicBezTo>
                  <a:lnTo>
                    <a:pt x="2180939" y="85058"/>
                  </a:lnTo>
                  <a:close/>
                  <a:moveTo>
                    <a:pt x="2180939" y="9525"/>
                  </a:moveTo>
                  <a:cubicBezTo>
                    <a:pt x="2148554" y="9525"/>
                    <a:pt x="2132552" y="32004"/>
                    <a:pt x="2132552" y="56483"/>
                  </a:cubicBezTo>
                  <a:cubicBezTo>
                    <a:pt x="2132552" y="80963"/>
                    <a:pt x="2148554" y="103537"/>
                    <a:pt x="2180939" y="103537"/>
                  </a:cubicBezTo>
                  <a:cubicBezTo>
                    <a:pt x="2213324" y="103537"/>
                    <a:pt x="2229231" y="80867"/>
                    <a:pt x="2229231" y="56483"/>
                  </a:cubicBezTo>
                  <a:cubicBezTo>
                    <a:pt x="2229136" y="32004"/>
                    <a:pt x="2213229" y="9525"/>
                    <a:pt x="2180939" y="9525"/>
                  </a:cubicBezTo>
                  <a:lnTo>
                    <a:pt x="2180939" y="9525"/>
                  </a:lnTo>
                  <a:close/>
                  <a:moveTo>
                    <a:pt x="2302097" y="29813"/>
                  </a:moveTo>
                  <a:cubicBezTo>
                    <a:pt x="2309717" y="29813"/>
                    <a:pt x="2314194" y="33242"/>
                    <a:pt x="2314194" y="39433"/>
                  </a:cubicBezTo>
                  <a:cubicBezTo>
                    <a:pt x="2314194" y="45434"/>
                    <a:pt x="2310194" y="49054"/>
                    <a:pt x="2303336" y="49054"/>
                  </a:cubicBezTo>
                  <a:lnTo>
                    <a:pt x="2272951" y="49054"/>
                  </a:lnTo>
                  <a:lnTo>
                    <a:pt x="2272951" y="29813"/>
                  </a:lnTo>
                  <a:lnTo>
                    <a:pt x="2302097" y="29813"/>
                  </a:lnTo>
                  <a:lnTo>
                    <a:pt x="2302097" y="29813"/>
                  </a:lnTo>
                  <a:close/>
                  <a:moveTo>
                    <a:pt x="2291620" y="67437"/>
                  </a:moveTo>
                  <a:lnTo>
                    <a:pt x="2307908" y="98584"/>
                  </a:lnTo>
                  <a:cubicBezTo>
                    <a:pt x="2307241" y="99822"/>
                    <a:pt x="2306193" y="100108"/>
                    <a:pt x="2303717" y="100298"/>
                  </a:cubicBezTo>
                  <a:lnTo>
                    <a:pt x="2303717" y="101727"/>
                  </a:lnTo>
                  <a:lnTo>
                    <a:pt x="2337054" y="101727"/>
                  </a:lnTo>
                  <a:lnTo>
                    <a:pt x="2337054" y="100298"/>
                  </a:lnTo>
                  <a:cubicBezTo>
                    <a:pt x="2333720" y="100108"/>
                    <a:pt x="2332768" y="99631"/>
                    <a:pt x="2331911" y="98012"/>
                  </a:cubicBezTo>
                  <a:lnTo>
                    <a:pt x="2315432" y="66770"/>
                  </a:lnTo>
                  <a:cubicBezTo>
                    <a:pt x="2324386" y="64579"/>
                    <a:pt x="2336387" y="58674"/>
                    <a:pt x="2336387" y="40291"/>
                  </a:cubicBezTo>
                  <a:cubicBezTo>
                    <a:pt x="2336387" y="22669"/>
                    <a:pt x="2324576" y="11525"/>
                    <a:pt x="2305812" y="11525"/>
                  </a:cubicBezTo>
                  <a:lnTo>
                    <a:pt x="2247519" y="11525"/>
                  </a:lnTo>
                  <a:lnTo>
                    <a:pt x="2247519" y="12954"/>
                  </a:lnTo>
                  <a:cubicBezTo>
                    <a:pt x="2249519" y="13240"/>
                    <a:pt x="2250281" y="13716"/>
                    <a:pt x="2251329" y="14954"/>
                  </a:cubicBezTo>
                  <a:lnTo>
                    <a:pt x="2251329" y="98393"/>
                  </a:lnTo>
                  <a:cubicBezTo>
                    <a:pt x="2250472" y="99727"/>
                    <a:pt x="2249615" y="100203"/>
                    <a:pt x="2247519" y="100394"/>
                  </a:cubicBezTo>
                  <a:lnTo>
                    <a:pt x="2247519" y="101822"/>
                  </a:lnTo>
                  <a:lnTo>
                    <a:pt x="2276666" y="101822"/>
                  </a:lnTo>
                  <a:lnTo>
                    <a:pt x="2276666" y="100394"/>
                  </a:lnTo>
                  <a:cubicBezTo>
                    <a:pt x="2274475" y="100108"/>
                    <a:pt x="2273903" y="99727"/>
                    <a:pt x="2272856" y="98393"/>
                  </a:cubicBezTo>
                  <a:lnTo>
                    <a:pt x="2272856" y="67532"/>
                  </a:lnTo>
                  <a:lnTo>
                    <a:pt x="2291620" y="67532"/>
                  </a:lnTo>
                  <a:lnTo>
                    <a:pt x="2291620" y="67437"/>
                  </a:lnTo>
                  <a:close/>
                  <a:moveTo>
                    <a:pt x="2447354" y="38671"/>
                  </a:moveTo>
                  <a:lnTo>
                    <a:pt x="2456688" y="15145"/>
                  </a:lnTo>
                  <a:lnTo>
                    <a:pt x="2455450" y="14573"/>
                  </a:lnTo>
                  <a:cubicBezTo>
                    <a:pt x="2454593" y="16097"/>
                    <a:pt x="2453735" y="17240"/>
                    <a:pt x="2453259" y="17240"/>
                  </a:cubicBezTo>
                  <a:cubicBezTo>
                    <a:pt x="2451449" y="17240"/>
                    <a:pt x="2439353" y="9620"/>
                    <a:pt x="2418779" y="9620"/>
                  </a:cubicBezTo>
                  <a:cubicBezTo>
                    <a:pt x="2400776" y="9620"/>
                    <a:pt x="2378869" y="18574"/>
                    <a:pt x="2378869" y="38862"/>
                  </a:cubicBezTo>
                  <a:cubicBezTo>
                    <a:pt x="2378869" y="56198"/>
                    <a:pt x="2391537" y="63056"/>
                    <a:pt x="2409158" y="64865"/>
                  </a:cubicBezTo>
                  <a:lnTo>
                    <a:pt x="2423827" y="66389"/>
                  </a:lnTo>
                  <a:cubicBezTo>
                    <a:pt x="2438019" y="67913"/>
                    <a:pt x="2440019" y="69818"/>
                    <a:pt x="2440019" y="74581"/>
                  </a:cubicBezTo>
                  <a:cubicBezTo>
                    <a:pt x="2440019" y="79248"/>
                    <a:pt x="2434685" y="85154"/>
                    <a:pt x="2419255" y="85154"/>
                  </a:cubicBezTo>
                  <a:cubicBezTo>
                    <a:pt x="2405825" y="85154"/>
                    <a:pt x="2385632" y="77915"/>
                    <a:pt x="2385632" y="75533"/>
                  </a:cubicBezTo>
                  <a:cubicBezTo>
                    <a:pt x="2385632" y="74581"/>
                    <a:pt x="2385727" y="74486"/>
                    <a:pt x="2385917" y="72485"/>
                  </a:cubicBezTo>
                  <a:lnTo>
                    <a:pt x="2384393" y="71819"/>
                  </a:lnTo>
                  <a:lnTo>
                    <a:pt x="2376011" y="96869"/>
                  </a:lnTo>
                  <a:lnTo>
                    <a:pt x="2377440" y="97441"/>
                  </a:lnTo>
                  <a:cubicBezTo>
                    <a:pt x="2378297" y="95726"/>
                    <a:pt x="2378964" y="94964"/>
                    <a:pt x="2379917" y="94964"/>
                  </a:cubicBezTo>
                  <a:cubicBezTo>
                    <a:pt x="2384393" y="94964"/>
                    <a:pt x="2397347" y="103442"/>
                    <a:pt x="2418588" y="103442"/>
                  </a:cubicBezTo>
                  <a:cubicBezTo>
                    <a:pt x="2445639" y="103442"/>
                    <a:pt x="2459736" y="88583"/>
                    <a:pt x="2459736" y="71723"/>
                  </a:cubicBezTo>
                  <a:cubicBezTo>
                    <a:pt x="2459736" y="58865"/>
                    <a:pt x="2451068" y="47720"/>
                    <a:pt x="2430685" y="45529"/>
                  </a:cubicBezTo>
                  <a:lnTo>
                    <a:pt x="2413826" y="43625"/>
                  </a:lnTo>
                  <a:cubicBezTo>
                    <a:pt x="2398204" y="41910"/>
                    <a:pt x="2397538" y="39719"/>
                    <a:pt x="2397538" y="36957"/>
                  </a:cubicBezTo>
                  <a:cubicBezTo>
                    <a:pt x="2397538" y="33433"/>
                    <a:pt x="2397633" y="27813"/>
                    <a:pt x="2419731" y="27813"/>
                  </a:cubicBezTo>
                  <a:cubicBezTo>
                    <a:pt x="2437829" y="27813"/>
                    <a:pt x="2446496" y="33242"/>
                    <a:pt x="2446496" y="35242"/>
                  </a:cubicBezTo>
                  <a:cubicBezTo>
                    <a:pt x="2446496" y="36385"/>
                    <a:pt x="2446496" y="36767"/>
                    <a:pt x="2446115" y="38005"/>
                  </a:cubicBezTo>
                  <a:lnTo>
                    <a:pt x="2447354" y="38671"/>
                  </a:lnTo>
                  <a:lnTo>
                    <a:pt x="2447354" y="38671"/>
                  </a:lnTo>
                  <a:close/>
                  <a:moveTo>
                    <a:pt x="2564416" y="91916"/>
                  </a:moveTo>
                  <a:lnTo>
                    <a:pt x="2551557" y="67913"/>
                  </a:lnTo>
                  <a:lnTo>
                    <a:pt x="2550414" y="68866"/>
                  </a:lnTo>
                  <a:cubicBezTo>
                    <a:pt x="2551081" y="69818"/>
                    <a:pt x="2551843" y="71533"/>
                    <a:pt x="2551843" y="72771"/>
                  </a:cubicBezTo>
                  <a:cubicBezTo>
                    <a:pt x="2551843" y="74009"/>
                    <a:pt x="2539746" y="85154"/>
                    <a:pt x="2523554" y="85154"/>
                  </a:cubicBezTo>
                  <a:cubicBezTo>
                    <a:pt x="2507552" y="85154"/>
                    <a:pt x="2495264" y="72962"/>
                    <a:pt x="2495264" y="56674"/>
                  </a:cubicBezTo>
                  <a:cubicBezTo>
                    <a:pt x="2495264" y="40100"/>
                    <a:pt x="2507266" y="28004"/>
                    <a:pt x="2523173" y="28004"/>
                  </a:cubicBezTo>
                  <a:cubicBezTo>
                    <a:pt x="2535745" y="28004"/>
                    <a:pt x="2548604" y="36195"/>
                    <a:pt x="2548604" y="38957"/>
                  </a:cubicBezTo>
                  <a:cubicBezTo>
                    <a:pt x="2548604" y="40005"/>
                    <a:pt x="2548223" y="41434"/>
                    <a:pt x="2547652" y="42672"/>
                  </a:cubicBezTo>
                  <a:lnTo>
                    <a:pt x="2549081" y="43244"/>
                  </a:lnTo>
                  <a:lnTo>
                    <a:pt x="2561749" y="17717"/>
                  </a:lnTo>
                  <a:lnTo>
                    <a:pt x="2560606" y="17050"/>
                  </a:lnTo>
                  <a:cubicBezTo>
                    <a:pt x="2559749" y="18574"/>
                    <a:pt x="2558225" y="20002"/>
                    <a:pt x="2557367" y="20002"/>
                  </a:cubicBezTo>
                  <a:cubicBezTo>
                    <a:pt x="2555177" y="20002"/>
                    <a:pt x="2542889" y="9430"/>
                    <a:pt x="2521363" y="9430"/>
                  </a:cubicBezTo>
                  <a:cubicBezTo>
                    <a:pt x="2493359" y="9430"/>
                    <a:pt x="2472690" y="29051"/>
                    <a:pt x="2472690" y="56007"/>
                  </a:cubicBezTo>
                  <a:cubicBezTo>
                    <a:pt x="2472690" y="83439"/>
                    <a:pt x="2493740" y="103346"/>
                    <a:pt x="2522506" y="103346"/>
                  </a:cubicBezTo>
                  <a:cubicBezTo>
                    <a:pt x="2546509" y="103346"/>
                    <a:pt x="2557748" y="90488"/>
                    <a:pt x="2560606" y="90488"/>
                  </a:cubicBezTo>
                  <a:cubicBezTo>
                    <a:pt x="2561273" y="90488"/>
                    <a:pt x="2562511" y="91250"/>
                    <a:pt x="2563654" y="92488"/>
                  </a:cubicBezTo>
                  <a:lnTo>
                    <a:pt x="2564416" y="91916"/>
                  </a:lnTo>
                  <a:lnTo>
                    <a:pt x="2564416" y="91916"/>
                  </a:lnTo>
                  <a:close/>
                  <a:moveTo>
                    <a:pt x="2610136" y="11335"/>
                  </a:moveTo>
                  <a:lnTo>
                    <a:pt x="2580989" y="11335"/>
                  </a:lnTo>
                  <a:lnTo>
                    <a:pt x="2580989" y="12763"/>
                  </a:lnTo>
                  <a:cubicBezTo>
                    <a:pt x="2583085" y="13049"/>
                    <a:pt x="2584037" y="13716"/>
                    <a:pt x="2584799" y="14954"/>
                  </a:cubicBezTo>
                  <a:lnTo>
                    <a:pt x="2584799" y="98298"/>
                  </a:lnTo>
                  <a:cubicBezTo>
                    <a:pt x="2583656" y="100013"/>
                    <a:pt x="2582418" y="100108"/>
                    <a:pt x="2580989" y="100298"/>
                  </a:cubicBezTo>
                  <a:lnTo>
                    <a:pt x="2580989" y="101727"/>
                  </a:lnTo>
                  <a:lnTo>
                    <a:pt x="2610136" y="101727"/>
                  </a:lnTo>
                  <a:lnTo>
                    <a:pt x="2610136" y="100298"/>
                  </a:lnTo>
                  <a:cubicBezTo>
                    <a:pt x="2608612" y="100013"/>
                    <a:pt x="2607469" y="100013"/>
                    <a:pt x="2606326" y="98298"/>
                  </a:cubicBezTo>
                  <a:lnTo>
                    <a:pt x="2606326" y="14859"/>
                  </a:lnTo>
                  <a:cubicBezTo>
                    <a:pt x="2607278" y="13621"/>
                    <a:pt x="2608040" y="13144"/>
                    <a:pt x="2610136" y="12859"/>
                  </a:cubicBezTo>
                  <a:lnTo>
                    <a:pt x="2610136" y="11335"/>
                  </a:lnTo>
                  <a:lnTo>
                    <a:pt x="2610136" y="11335"/>
                  </a:lnTo>
                  <a:close/>
                  <a:moveTo>
                    <a:pt x="2689860" y="64294"/>
                  </a:moveTo>
                  <a:cubicBezTo>
                    <a:pt x="2691956" y="64294"/>
                    <a:pt x="2692527" y="65056"/>
                    <a:pt x="2692908" y="68485"/>
                  </a:cubicBezTo>
                  <a:lnTo>
                    <a:pt x="2694146" y="68485"/>
                  </a:lnTo>
                  <a:lnTo>
                    <a:pt x="2694146" y="41719"/>
                  </a:lnTo>
                  <a:lnTo>
                    <a:pt x="2692908" y="41719"/>
                  </a:lnTo>
                  <a:cubicBezTo>
                    <a:pt x="2692527" y="44672"/>
                    <a:pt x="2691956" y="45910"/>
                    <a:pt x="2690908" y="45910"/>
                  </a:cubicBezTo>
                  <a:lnTo>
                    <a:pt x="2657761" y="45910"/>
                  </a:lnTo>
                  <a:lnTo>
                    <a:pt x="2657761" y="29813"/>
                  </a:lnTo>
                  <a:lnTo>
                    <a:pt x="2708529" y="29813"/>
                  </a:lnTo>
                  <a:cubicBezTo>
                    <a:pt x="2709386" y="29813"/>
                    <a:pt x="2709672" y="30575"/>
                    <a:pt x="2710339" y="34004"/>
                  </a:cubicBezTo>
                  <a:lnTo>
                    <a:pt x="2711577" y="34004"/>
                  </a:lnTo>
                  <a:lnTo>
                    <a:pt x="2711577" y="7239"/>
                  </a:lnTo>
                  <a:lnTo>
                    <a:pt x="2710339" y="7239"/>
                  </a:lnTo>
                  <a:cubicBezTo>
                    <a:pt x="2710053" y="9144"/>
                    <a:pt x="2709767" y="10382"/>
                    <a:pt x="2708529" y="11430"/>
                  </a:cubicBezTo>
                  <a:lnTo>
                    <a:pt x="2632329" y="11430"/>
                  </a:lnTo>
                  <a:lnTo>
                    <a:pt x="2632329" y="12859"/>
                  </a:lnTo>
                  <a:cubicBezTo>
                    <a:pt x="2634329" y="13144"/>
                    <a:pt x="2635091" y="13430"/>
                    <a:pt x="2636139" y="14764"/>
                  </a:cubicBezTo>
                  <a:lnTo>
                    <a:pt x="2636139" y="98488"/>
                  </a:lnTo>
                  <a:cubicBezTo>
                    <a:pt x="2635282" y="99727"/>
                    <a:pt x="2634615" y="100203"/>
                    <a:pt x="2632329" y="100394"/>
                  </a:cubicBezTo>
                  <a:lnTo>
                    <a:pt x="2632329" y="101822"/>
                  </a:lnTo>
                  <a:lnTo>
                    <a:pt x="2709005" y="101822"/>
                  </a:lnTo>
                  <a:cubicBezTo>
                    <a:pt x="2710148" y="102870"/>
                    <a:pt x="2710720" y="103727"/>
                    <a:pt x="2710815" y="106013"/>
                  </a:cubicBezTo>
                  <a:lnTo>
                    <a:pt x="2712053" y="106013"/>
                  </a:lnTo>
                  <a:lnTo>
                    <a:pt x="2712053" y="79248"/>
                  </a:lnTo>
                  <a:lnTo>
                    <a:pt x="2710815" y="79248"/>
                  </a:lnTo>
                  <a:cubicBezTo>
                    <a:pt x="2710434" y="81248"/>
                    <a:pt x="2709958" y="83439"/>
                    <a:pt x="2708720" y="83439"/>
                  </a:cubicBezTo>
                  <a:lnTo>
                    <a:pt x="2657666" y="83439"/>
                  </a:lnTo>
                  <a:lnTo>
                    <a:pt x="2657666" y="64579"/>
                  </a:lnTo>
                  <a:lnTo>
                    <a:pt x="2689860" y="64579"/>
                  </a:lnTo>
                  <a:lnTo>
                    <a:pt x="2689860" y="64294"/>
                  </a:lnTo>
                  <a:close/>
                  <a:moveTo>
                    <a:pt x="2794254" y="98679"/>
                  </a:moveTo>
                  <a:cubicBezTo>
                    <a:pt x="2795111" y="99727"/>
                    <a:pt x="2792254" y="100013"/>
                    <a:pt x="2790635" y="100203"/>
                  </a:cubicBezTo>
                  <a:lnTo>
                    <a:pt x="2790635" y="101632"/>
                  </a:lnTo>
                  <a:lnTo>
                    <a:pt x="2816543" y="101632"/>
                  </a:lnTo>
                  <a:lnTo>
                    <a:pt x="2816543" y="100203"/>
                  </a:lnTo>
                  <a:cubicBezTo>
                    <a:pt x="2814447" y="99917"/>
                    <a:pt x="2813780" y="99536"/>
                    <a:pt x="2812733" y="98203"/>
                  </a:cubicBezTo>
                  <a:lnTo>
                    <a:pt x="2812733" y="14764"/>
                  </a:lnTo>
                  <a:cubicBezTo>
                    <a:pt x="2813685" y="13525"/>
                    <a:pt x="2814542" y="13049"/>
                    <a:pt x="2816543" y="12763"/>
                  </a:cubicBezTo>
                  <a:lnTo>
                    <a:pt x="2816543" y="11335"/>
                  </a:lnTo>
                  <a:lnTo>
                    <a:pt x="2791587" y="11335"/>
                  </a:lnTo>
                  <a:lnTo>
                    <a:pt x="2791587" y="12763"/>
                  </a:lnTo>
                  <a:cubicBezTo>
                    <a:pt x="2793587" y="13049"/>
                    <a:pt x="2794540" y="13525"/>
                    <a:pt x="2795397" y="14764"/>
                  </a:cubicBezTo>
                  <a:lnTo>
                    <a:pt x="2795397" y="66199"/>
                  </a:lnTo>
                  <a:lnTo>
                    <a:pt x="2753392" y="13811"/>
                  </a:lnTo>
                  <a:cubicBezTo>
                    <a:pt x="2754820" y="13335"/>
                    <a:pt x="2755773" y="13049"/>
                    <a:pt x="2757583" y="12763"/>
                  </a:cubicBezTo>
                  <a:lnTo>
                    <a:pt x="2757583" y="11335"/>
                  </a:lnTo>
                  <a:lnTo>
                    <a:pt x="2727008" y="11335"/>
                  </a:lnTo>
                  <a:lnTo>
                    <a:pt x="2727008" y="12763"/>
                  </a:lnTo>
                  <a:cubicBezTo>
                    <a:pt x="2729103" y="13049"/>
                    <a:pt x="2729960" y="13525"/>
                    <a:pt x="2730722" y="14764"/>
                  </a:cubicBezTo>
                  <a:lnTo>
                    <a:pt x="2730722" y="98203"/>
                  </a:lnTo>
                  <a:cubicBezTo>
                    <a:pt x="2729865" y="99536"/>
                    <a:pt x="2729198" y="99917"/>
                    <a:pt x="2727008" y="100203"/>
                  </a:cubicBezTo>
                  <a:lnTo>
                    <a:pt x="2727008" y="101632"/>
                  </a:lnTo>
                  <a:lnTo>
                    <a:pt x="2751963" y="101632"/>
                  </a:lnTo>
                  <a:lnTo>
                    <a:pt x="2751963" y="100203"/>
                  </a:lnTo>
                  <a:cubicBezTo>
                    <a:pt x="2749868" y="99917"/>
                    <a:pt x="2749201" y="99536"/>
                    <a:pt x="2748248" y="98203"/>
                  </a:cubicBezTo>
                  <a:lnTo>
                    <a:pt x="2748248" y="41338"/>
                  </a:lnTo>
                  <a:lnTo>
                    <a:pt x="2794254" y="98679"/>
                  </a:lnTo>
                  <a:lnTo>
                    <a:pt x="2794254" y="98679"/>
                  </a:lnTo>
                  <a:close/>
                  <a:moveTo>
                    <a:pt x="2924366" y="91916"/>
                  </a:moveTo>
                  <a:lnTo>
                    <a:pt x="2911507" y="67913"/>
                  </a:lnTo>
                  <a:lnTo>
                    <a:pt x="2910364" y="68866"/>
                  </a:lnTo>
                  <a:cubicBezTo>
                    <a:pt x="2911031" y="69818"/>
                    <a:pt x="2911793" y="71533"/>
                    <a:pt x="2911793" y="72771"/>
                  </a:cubicBezTo>
                  <a:cubicBezTo>
                    <a:pt x="2911793" y="74009"/>
                    <a:pt x="2899696" y="85154"/>
                    <a:pt x="2883503" y="85154"/>
                  </a:cubicBezTo>
                  <a:cubicBezTo>
                    <a:pt x="2867501" y="85154"/>
                    <a:pt x="2855214" y="72962"/>
                    <a:pt x="2855214" y="56674"/>
                  </a:cubicBezTo>
                  <a:cubicBezTo>
                    <a:pt x="2855214" y="40100"/>
                    <a:pt x="2867216" y="28004"/>
                    <a:pt x="2883122" y="28004"/>
                  </a:cubicBezTo>
                  <a:cubicBezTo>
                    <a:pt x="2895695" y="28004"/>
                    <a:pt x="2908459" y="36195"/>
                    <a:pt x="2908459" y="38957"/>
                  </a:cubicBezTo>
                  <a:cubicBezTo>
                    <a:pt x="2908459" y="40005"/>
                    <a:pt x="2908078" y="41434"/>
                    <a:pt x="2907506" y="42672"/>
                  </a:cubicBezTo>
                  <a:lnTo>
                    <a:pt x="2908935" y="43244"/>
                  </a:lnTo>
                  <a:lnTo>
                    <a:pt x="2921603" y="17717"/>
                  </a:lnTo>
                  <a:lnTo>
                    <a:pt x="2920460" y="17050"/>
                  </a:lnTo>
                  <a:cubicBezTo>
                    <a:pt x="2919603" y="18574"/>
                    <a:pt x="2918079" y="20002"/>
                    <a:pt x="2917222" y="20002"/>
                  </a:cubicBezTo>
                  <a:cubicBezTo>
                    <a:pt x="2915031" y="20002"/>
                    <a:pt x="2902744" y="9430"/>
                    <a:pt x="2881217" y="9430"/>
                  </a:cubicBezTo>
                  <a:cubicBezTo>
                    <a:pt x="2853214" y="9430"/>
                    <a:pt x="2832545" y="29051"/>
                    <a:pt x="2832545" y="56007"/>
                  </a:cubicBezTo>
                  <a:cubicBezTo>
                    <a:pt x="2832545" y="83439"/>
                    <a:pt x="2853595" y="103346"/>
                    <a:pt x="2882360" y="103346"/>
                  </a:cubicBezTo>
                  <a:cubicBezTo>
                    <a:pt x="2906363" y="103346"/>
                    <a:pt x="2917603" y="90488"/>
                    <a:pt x="2920460" y="90488"/>
                  </a:cubicBezTo>
                  <a:cubicBezTo>
                    <a:pt x="2921127" y="90488"/>
                    <a:pt x="2922461" y="91250"/>
                    <a:pt x="2923508" y="92488"/>
                  </a:cubicBezTo>
                  <a:lnTo>
                    <a:pt x="2924366" y="91916"/>
                  </a:lnTo>
                  <a:lnTo>
                    <a:pt x="2924366" y="91916"/>
                  </a:lnTo>
                  <a:close/>
                  <a:moveTo>
                    <a:pt x="2994755" y="64294"/>
                  </a:moveTo>
                  <a:cubicBezTo>
                    <a:pt x="2996851" y="64294"/>
                    <a:pt x="2997422" y="65056"/>
                    <a:pt x="2997803" y="68485"/>
                  </a:cubicBezTo>
                  <a:lnTo>
                    <a:pt x="2999042" y="68485"/>
                  </a:lnTo>
                  <a:lnTo>
                    <a:pt x="2999042" y="41719"/>
                  </a:lnTo>
                  <a:lnTo>
                    <a:pt x="2997803" y="41719"/>
                  </a:lnTo>
                  <a:cubicBezTo>
                    <a:pt x="2997422" y="44672"/>
                    <a:pt x="2996851" y="45910"/>
                    <a:pt x="2995803" y="45910"/>
                  </a:cubicBezTo>
                  <a:lnTo>
                    <a:pt x="2962656" y="45910"/>
                  </a:lnTo>
                  <a:lnTo>
                    <a:pt x="2962656" y="29813"/>
                  </a:lnTo>
                  <a:lnTo>
                    <a:pt x="3013424" y="29813"/>
                  </a:lnTo>
                  <a:cubicBezTo>
                    <a:pt x="3014282" y="29813"/>
                    <a:pt x="3014567" y="30575"/>
                    <a:pt x="3015234" y="34004"/>
                  </a:cubicBezTo>
                  <a:lnTo>
                    <a:pt x="3016472" y="34004"/>
                  </a:lnTo>
                  <a:lnTo>
                    <a:pt x="3016472" y="7239"/>
                  </a:lnTo>
                  <a:lnTo>
                    <a:pt x="3015234" y="7239"/>
                  </a:lnTo>
                  <a:cubicBezTo>
                    <a:pt x="3014948" y="9144"/>
                    <a:pt x="3014662" y="10382"/>
                    <a:pt x="3013424" y="11430"/>
                  </a:cubicBezTo>
                  <a:lnTo>
                    <a:pt x="2937320" y="11430"/>
                  </a:lnTo>
                  <a:lnTo>
                    <a:pt x="2937320" y="12859"/>
                  </a:lnTo>
                  <a:cubicBezTo>
                    <a:pt x="2939320" y="13144"/>
                    <a:pt x="2940082" y="13430"/>
                    <a:pt x="2941129" y="14764"/>
                  </a:cubicBezTo>
                  <a:lnTo>
                    <a:pt x="2941129" y="98488"/>
                  </a:lnTo>
                  <a:cubicBezTo>
                    <a:pt x="2940272" y="99727"/>
                    <a:pt x="2939606" y="100203"/>
                    <a:pt x="2937320" y="100394"/>
                  </a:cubicBezTo>
                  <a:lnTo>
                    <a:pt x="2937320" y="101822"/>
                  </a:lnTo>
                  <a:lnTo>
                    <a:pt x="3013996" y="101822"/>
                  </a:lnTo>
                  <a:cubicBezTo>
                    <a:pt x="3015139" y="102870"/>
                    <a:pt x="3015710" y="103727"/>
                    <a:pt x="3015806" y="106013"/>
                  </a:cubicBezTo>
                  <a:lnTo>
                    <a:pt x="3017044" y="106013"/>
                  </a:lnTo>
                  <a:lnTo>
                    <a:pt x="3017044" y="79248"/>
                  </a:lnTo>
                  <a:lnTo>
                    <a:pt x="3015806" y="79248"/>
                  </a:lnTo>
                  <a:cubicBezTo>
                    <a:pt x="3015425" y="81248"/>
                    <a:pt x="3014948" y="83439"/>
                    <a:pt x="3013710" y="83439"/>
                  </a:cubicBezTo>
                  <a:lnTo>
                    <a:pt x="2962656" y="83439"/>
                  </a:lnTo>
                  <a:lnTo>
                    <a:pt x="2962656" y="64579"/>
                  </a:lnTo>
                  <a:lnTo>
                    <a:pt x="2994755" y="64579"/>
                  </a:lnTo>
                  <a:lnTo>
                    <a:pt x="2994755" y="64294"/>
                  </a:lnTo>
                  <a:close/>
                  <a:moveTo>
                    <a:pt x="3122771" y="97822"/>
                  </a:moveTo>
                  <a:cubicBezTo>
                    <a:pt x="3123057" y="99155"/>
                    <a:pt x="3122771" y="100013"/>
                    <a:pt x="3119533" y="100298"/>
                  </a:cubicBezTo>
                  <a:lnTo>
                    <a:pt x="3119533" y="101727"/>
                  </a:lnTo>
                  <a:lnTo>
                    <a:pt x="3148584" y="101727"/>
                  </a:lnTo>
                  <a:lnTo>
                    <a:pt x="3148584" y="100298"/>
                  </a:lnTo>
                  <a:cubicBezTo>
                    <a:pt x="3146203" y="100298"/>
                    <a:pt x="3145536" y="99822"/>
                    <a:pt x="3144679" y="98584"/>
                  </a:cubicBezTo>
                  <a:lnTo>
                    <a:pt x="3114675" y="14383"/>
                  </a:lnTo>
                  <a:cubicBezTo>
                    <a:pt x="3115628" y="13335"/>
                    <a:pt x="3116485" y="12954"/>
                    <a:pt x="3118199" y="12859"/>
                  </a:cubicBezTo>
                  <a:lnTo>
                    <a:pt x="3118199" y="11430"/>
                  </a:lnTo>
                  <a:lnTo>
                    <a:pt x="3084290" y="11430"/>
                  </a:lnTo>
                  <a:lnTo>
                    <a:pt x="3084290" y="12859"/>
                  </a:lnTo>
                  <a:cubicBezTo>
                    <a:pt x="3086481" y="13144"/>
                    <a:pt x="3087243" y="13335"/>
                    <a:pt x="3087910" y="14383"/>
                  </a:cubicBezTo>
                  <a:lnTo>
                    <a:pt x="3058096" y="97727"/>
                  </a:lnTo>
                  <a:cubicBezTo>
                    <a:pt x="3057525" y="99441"/>
                    <a:pt x="3056573" y="100013"/>
                    <a:pt x="3053525" y="100394"/>
                  </a:cubicBezTo>
                  <a:lnTo>
                    <a:pt x="3053525" y="101822"/>
                  </a:lnTo>
                  <a:lnTo>
                    <a:pt x="3079433" y="101822"/>
                  </a:lnTo>
                  <a:lnTo>
                    <a:pt x="3079433" y="100394"/>
                  </a:lnTo>
                  <a:cubicBezTo>
                    <a:pt x="3077718" y="100394"/>
                    <a:pt x="3076766" y="99917"/>
                    <a:pt x="3075813" y="98393"/>
                  </a:cubicBezTo>
                  <a:lnTo>
                    <a:pt x="3081337" y="82867"/>
                  </a:lnTo>
                  <a:lnTo>
                    <a:pt x="3117342" y="82867"/>
                  </a:lnTo>
                  <a:lnTo>
                    <a:pt x="3122771" y="97822"/>
                  </a:lnTo>
                  <a:lnTo>
                    <a:pt x="3122771" y="97822"/>
                  </a:lnTo>
                  <a:close/>
                  <a:moveTo>
                    <a:pt x="3087338" y="65723"/>
                  </a:moveTo>
                  <a:lnTo>
                    <a:pt x="3099435" y="32004"/>
                  </a:lnTo>
                  <a:lnTo>
                    <a:pt x="3111437" y="65723"/>
                  </a:lnTo>
                  <a:lnTo>
                    <a:pt x="3087338" y="65723"/>
                  </a:lnTo>
                  <a:lnTo>
                    <a:pt x="3087338" y="65723"/>
                  </a:lnTo>
                  <a:close/>
                  <a:moveTo>
                    <a:pt x="3228689" y="98679"/>
                  </a:moveTo>
                  <a:cubicBezTo>
                    <a:pt x="3229546" y="99727"/>
                    <a:pt x="3226689" y="100013"/>
                    <a:pt x="3225070" y="100203"/>
                  </a:cubicBezTo>
                  <a:lnTo>
                    <a:pt x="3225070" y="101632"/>
                  </a:lnTo>
                  <a:lnTo>
                    <a:pt x="3250978" y="101632"/>
                  </a:lnTo>
                  <a:lnTo>
                    <a:pt x="3250978" y="100203"/>
                  </a:lnTo>
                  <a:cubicBezTo>
                    <a:pt x="3248882" y="99917"/>
                    <a:pt x="3248215" y="99536"/>
                    <a:pt x="3247168" y="98203"/>
                  </a:cubicBezTo>
                  <a:lnTo>
                    <a:pt x="3247168" y="14764"/>
                  </a:lnTo>
                  <a:cubicBezTo>
                    <a:pt x="3248121" y="13525"/>
                    <a:pt x="3248978" y="13049"/>
                    <a:pt x="3250978" y="12763"/>
                  </a:cubicBezTo>
                  <a:lnTo>
                    <a:pt x="3250978" y="11335"/>
                  </a:lnTo>
                  <a:lnTo>
                    <a:pt x="3226022" y="11335"/>
                  </a:lnTo>
                  <a:lnTo>
                    <a:pt x="3226022" y="12763"/>
                  </a:lnTo>
                  <a:cubicBezTo>
                    <a:pt x="3228023" y="13049"/>
                    <a:pt x="3228975" y="13525"/>
                    <a:pt x="3229832" y="14764"/>
                  </a:cubicBezTo>
                  <a:lnTo>
                    <a:pt x="3229832" y="66199"/>
                  </a:lnTo>
                  <a:lnTo>
                    <a:pt x="3187827" y="13811"/>
                  </a:lnTo>
                  <a:cubicBezTo>
                    <a:pt x="3189256" y="13335"/>
                    <a:pt x="3190208" y="13049"/>
                    <a:pt x="3192018" y="12763"/>
                  </a:cubicBezTo>
                  <a:lnTo>
                    <a:pt x="3192018" y="11335"/>
                  </a:lnTo>
                  <a:lnTo>
                    <a:pt x="3161443" y="11335"/>
                  </a:lnTo>
                  <a:lnTo>
                    <a:pt x="3161443" y="12763"/>
                  </a:lnTo>
                  <a:cubicBezTo>
                    <a:pt x="3163538" y="13049"/>
                    <a:pt x="3164395" y="13525"/>
                    <a:pt x="3165253" y="14764"/>
                  </a:cubicBezTo>
                  <a:lnTo>
                    <a:pt x="3165253" y="98203"/>
                  </a:lnTo>
                  <a:cubicBezTo>
                    <a:pt x="3164395" y="99536"/>
                    <a:pt x="3163729" y="99917"/>
                    <a:pt x="3161443" y="100203"/>
                  </a:cubicBezTo>
                  <a:lnTo>
                    <a:pt x="3161443" y="101632"/>
                  </a:lnTo>
                  <a:lnTo>
                    <a:pt x="3186398" y="101632"/>
                  </a:lnTo>
                  <a:lnTo>
                    <a:pt x="3186398" y="100203"/>
                  </a:lnTo>
                  <a:cubicBezTo>
                    <a:pt x="3184303" y="99917"/>
                    <a:pt x="3183636" y="99536"/>
                    <a:pt x="3182588" y="98203"/>
                  </a:cubicBezTo>
                  <a:lnTo>
                    <a:pt x="3182588" y="41338"/>
                  </a:lnTo>
                  <a:lnTo>
                    <a:pt x="3228689" y="98679"/>
                  </a:lnTo>
                  <a:lnTo>
                    <a:pt x="3228689" y="98679"/>
                  </a:lnTo>
                  <a:close/>
                  <a:moveTo>
                    <a:pt x="3318510" y="31528"/>
                  </a:moveTo>
                  <a:cubicBezTo>
                    <a:pt x="3331940" y="31528"/>
                    <a:pt x="3339941" y="41338"/>
                    <a:pt x="3339941" y="57055"/>
                  </a:cubicBezTo>
                  <a:cubicBezTo>
                    <a:pt x="3339941" y="71723"/>
                    <a:pt x="3332702" y="81534"/>
                    <a:pt x="3321939" y="81534"/>
                  </a:cubicBezTo>
                  <a:lnTo>
                    <a:pt x="3296507" y="81534"/>
                  </a:lnTo>
                  <a:lnTo>
                    <a:pt x="3296507" y="31528"/>
                  </a:lnTo>
                  <a:lnTo>
                    <a:pt x="3318510" y="31528"/>
                  </a:lnTo>
                  <a:lnTo>
                    <a:pt x="3318510" y="31528"/>
                  </a:lnTo>
                  <a:close/>
                  <a:moveTo>
                    <a:pt x="3271171" y="12763"/>
                  </a:moveTo>
                  <a:cubicBezTo>
                    <a:pt x="3273171" y="13049"/>
                    <a:pt x="3273933" y="13525"/>
                    <a:pt x="3274981" y="14764"/>
                  </a:cubicBezTo>
                  <a:lnTo>
                    <a:pt x="3274981" y="98203"/>
                  </a:lnTo>
                  <a:cubicBezTo>
                    <a:pt x="3274124" y="99536"/>
                    <a:pt x="3273266" y="100013"/>
                    <a:pt x="3271171" y="100203"/>
                  </a:cubicBezTo>
                  <a:lnTo>
                    <a:pt x="3271171" y="101632"/>
                  </a:lnTo>
                  <a:lnTo>
                    <a:pt x="3323654" y="101632"/>
                  </a:lnTo>
                  <a:cubicBezTo>
                    <a:pt x="3345942" y="101632"/>
                    <a:pt x="3362611" y="82582"/>
                    <a:pt x="3362611" y="56579"/>
                  </a:cubicBezTo>
                  <a:cubicBezTo>
                    <a:pt x="3362611" y="29813"/>
                    <a:pt x="3345180" y="11335"/>
                    <a:pt x="3319653" y="11335"/>
                  </a:cubicBezTo>
                  <a:lnTo>
                    <a:pt x="3271266" y="11335"/>
                  </a:lnTo>
                  <a:lnTo>
                    <a:pt x="3271266" y="12763"/>
                  </a:lnTo>
                  <a:lnTo>
                    <a:pt x="3271171" y="12763"/>
                  </a:lnTo>
                  <a:close/>
                  <a:moveTo>
                    <a:pt x="3490531" y="31813"/>
                  </a:moveTo>
                  <a:cubicBezTo>
                    <a:pt x="3491674" y="33052"/>
                    <a:pt x="3492056" y="34481"/>
                    <a:pt x="3492341" y="36004"/>
                  </a:cubicBezTo>
                  <a:lnTo>
                    <a:pt x="3493579" y="36004"/>
                  </a:lnTo>
                  <a:lnTo>
                    <a:pt x="3493579" y="7144"/>
                  </a:lnTo>
                  <a:lnTo>
                    <a:pt x="3492341" y="7144"/>
                  </a:lnTo>
                  <a:cubicBezTo>
                    <a:pt x="3492056" y="8858"/>
                    <a:pt x="3491770" y="10287"/>
                    <a:pt x="3490531" y="11335"/>
                  </a:cubicBezTo>
                  <a:lnTo>
                    <a:pt x="3406045" y="11335"/>
                  </a:lnTo>
                  <a:cubicBezTo>
                    <a:pt x="3404616" y="10382"/>
                    <a:pt x="3404521" y="8858"/>
                    <a:pt x="3404330" y="7144"/>
                  </a:cubicBezTo>
                  <a:lnTo>
                    <a:pt x="3403092" y="7144"/>
                  </a:lnTo>
                  <a:lnTo>
                    <a:pt x="3403092" y="36004"/>
                  </a:lnTo>
                  <a:lnTo>
                    <a:pt x="3404330" y="36004"/>
                  </a:lnTo>
                  <a:cubicBezTo>
                    <a:pt x="3404616" y="33814"/>
                    <a:pt x="3405283" y="32766"/>
                    <a:pt x="3406045" y="31813"/>
                  </a:cubicBezTo>
                  <a:lnTo>
                    <a:pt x="3437572" y="31813"/>
                  </a:lnTo>
                  <a:lnTo>
                    <a:pt x="3437572" y="98203"/>
                  </a:lnTo>
                  <a:cubicBezTo>
                    <a:pt x="3436906" y="99727"/>
                    <a:pt x="3436144" y="100013"/>
                    <a:pt x="3433763" y="100203"/>
                  </a:cubicBezTo>
                  <a:lnTo>
                    <a:pt x="3433763" y="101632"/>
                  </a:lnTo>
                  <a:lnTo>
                    <a:pt x="3462909" y="101632"/>
                  </a:lnTo>
                  <a:lnTo>
                    <a:pt x="3462909" y="100203"/>
                  </a:lnTo>
                  <a:cubicBezTo>
                    <a:pt x="3460813" y="99917"/>
                    <a:pt x="3460147" y="99536"/>
                    <a:pt x="3459099" y="98203"/>
                  </a:cubicBezTo>
                  <a:lnTo>
                    <a:pt x="3459099" y="31813"/>
                  </a:lnTo>
                  <a:lnTo>
                    <a:pt x="3490531" y="31813"/>
                  </a:lnTo>
                  <a:lnTo>
                    <a:pt x="3490531" y="31813"/>
                  </a:lnTo>
                  <a:close/>
                  <a:moveTo>
                    <a:pt x="3565970" y="64294"/>
                  </a:moveTo>
                  <a:cubicBezTo>
                    <a:pt x="3568065" y="64294"/>
                    <a:pt x="3568637" y="65056"/>
                    <a:pt x="3569017" y="68485"/>
                  </a:cubicBezTo>
                  <a:lnTo>
                    <a:pt x="3570256" y="68485"/>
                  </a:lnTo>
                  <a:lnTo>
                    <a:pt x="3570256" y="41719"/>
                  </a:lnTo>
                  <a:lnTo>
                    <a:pt x="3569017" y="41719"/>
                  </a:lnTo>
                  <a:cubicBezTo>
                    <a:pt x="3568637" y="44672"/>
                    <a:pt x="3568065" y="45910"/>
                    <a:pt x="3567113" y="45910"/>
                  </a:cubicBezTo>
                  <a:lnTo>
                    <a:pt x="3533965" y="45910"/>
                  </a:lnTo>
                  <a:lnTo>
                    <a:pt x="3533965" y="29813"/>
                  </a:lnTo>
                  <a:lnTo>
                    <a:pt x="3584734" y="29813"/>
                  </a:lnTo>
                  <a:cubicBezTo>
                    <a:pt x="3585591" y="29813"/>
                    <a:pt x="3585877" y="30575"/>
                    <a:pt x="3586544" y="34004"/>
                  </a:cubicBezTo>
                  <a:lnTo>
                    <a:pt x="3587782" y="34004"/>
                  </a:lnTo>
                  <a:lnTo>
                    <a:pt x="3587782" y="7239"/>
                  </a:lnTo>
                  <a:lnTo>
                    <a:pt x="3586544" y="7239"/>
                  </a:lnTo>
                  <a:cubicBezTo>
                    <a:pt x="3586258" y="9144"/>
                    <a:pt x="3585972" y="10382"/>
                    <a:pt x="3584734" y="11430"/>
                  </a:cubicBezTo>
                  <a:lnTo>
                    <a:pt x="3508629" y="11430"/>
                  </a:lnTo>
                  <a:lnTo>
                    <a:pt x="3508629" y="12859"/>
                  </a:lnTo>
                  <a:cubicBezTo>
                    <a:pt x="3510630" y="13144"/>
                    <a:pt x="3511391" y="13430"/>
                    <a:pt x="3512439" y="14764"/>
                  </a:cubicBezTo>
                  <a:lnTo>
                    <a:pt x="3512439" y="98488"/>
                  </a:lnTo>
                  <a:cubicBezTo>
                    <a:pt x="3511582" y="99727"/>
                    <a:pt x="3510915" y="100203"/>
                    <a:pt x="3508629" y="100394"/>
                  </a:cubicBezTo>
                  <a:lnTo>
                    <a:pt x="3508629" y="101822"/>
                  </a:lnTo>
                  <a:lnTo>
                    <a:pt x="3585305" y="101822"/>
                  </a:lnTo>
                  <a:cubicBezTo>
                    <a:pt x="3586448" y="102870"/>
                    <a:pt x="3587020" y="103727"/>
                    <a:pt x="3587115" y="106013"/>
                  </a:cubicBezTo>
                  <a:lnTo>
                    <a:pt x="3588353" y="106013"/>
                  </a:lnTo>
                  <a:lnTo>
                    <a:pt x="3588353" y="79248"/>
                  </a:lnTo>
                  <a:lnTo>
                    <a:pt x="3587115" y="79248"/>
                  </a:lnTo>
                  <a:cubicBezTo>
                    <a:pt x="3586734" y="81248"/>
                    <a:pt x="3586258" y="83439"/>
                    <a:pt x="3585020" y="83439"/>
                  </a:cubicBezTo>
                  <a:lnTo>
                    <a:pt x="3533965" y="83439"/>
                  </a:lnTo>
                  <a:lnTo>
                    <a:pt x="3533965" y="64579"/>
                  </a:lnTo>
                  <a:lnTo>
                    <a:pt x="3565970" y="64579"/>
                  </a:lnTo>
                  <a:lnTo>
                    <a:pt x="3565970" y="64294"/>
                  </a:lnTo>
                  <a:close/>
                  <a:moveTo>
                    <a:pt x="3691605" y="91916"/>
                  </a:moveTo>
                  <a:lnTo>
                    <a:pt x="3678745" y="67913"/>
                  </a:lnTo>
                  <a:lnTo>
                    <a:pt x="3677603" y="68866"/>
                  </a:lnTo>
                  <a:cubicBezTo>
                    <a:pt x="3678269" y="69818"/>
                    <a:pt x="3679032" y="71533"/>
                    <a:pt x="3679032" y="72771"/>
                  </a:cubicBezTo>
                  <a:cubicBezTo>
                    <a:pt x="3679032" y="74009"/>
                    <a:pt x="3666935" y="85154"/>
                    <a:pt x="3650742" y="85154"/>
                  </a:cubicBezTo>
                  <a:cubicBezTo>
                    <a:pt x="3634740" y="85154"/>
                    <a:pt x="3622453" y="72962"/>
                    <a:pt x="3622453" y="56674"/>
                  </a:cubicBezTo>
                  <a:cubicBezTo>
                    <a:pt x="3622453" y="40100"/>
                    <a:pt x="3634455" y="28004"/>
                    <a:pt x="3650361" y="28004"/>
                  </a:cubicBezTo>
                  <a:cubicBezTo>
                    <a:pt x="3662934" y="28004"/>
                    <a:pt x="3675697" y="36195"/>
                    <a:pt x="3675697" y="38957"/>
                  </a:cubicBezTo>
                  <a:cubicBezTo>
                    <a:pt x="3675697" y="40005"/>
                    <a:pt x="3675317" y="41434"/>
                    <a:pt x="3674745" y="42672"/>
                  </a:cubicBezTo>
                  <a:lnTo>
                    <a:pt x="3676174" y="43244"/>
                  </a:lnTo>
                  <a:lnTo>
                    <a:pt x="3688842" y="17717"/>
                  </a:lnTo>
                  <a:lnTo>
                    <a:pt x="3687699" y="17050"/>
                  </a:lnTo>
                  <a:cubicBezTo>
                    <a:pt x="3686842" y="18574"/>
                    <a:pt x="3685318" y="20002"/>
                    <a:pt x="3684461" y="20002"/>
                  </a:cubicBezTo>
                  <a:cubicBezTo>
                    <a:pt x="3682270" y="20002"/>
                    <a:pt x="3669983" y="9430"/>
                    <a:pt x="3648456" y="9430"/>
                  </a:cubicBezTo>
                  <a:cubicBezTo>
                    <a:pt x="3620453" y="9430"/>
                    <a:pt x="3599783" y="29051"/>
                    <a:pt x="3599783" y="56007"/>
                  </a:cubicBezTo>
                  <a:cubicBezTo>
                    <a:pt x="3599783" y="83439"/>
                    <a:pt x="3620833" y="103346"/>
                    <a:pt x="3649599" y="103346"/>
                  </a:cubicBezTo>
                  <a:cubicBezTo>
                    <a:pt x="3673602" y="103346"/>
                    <a:pt x="3684842" y="90488"/>
                    <a:pt x="3687699" y="90488"/>
                  </a:cubicBezTo>
                  <a:cubicBezTo>
                    <a:pt x="3688366" y="90488"/>
                    <a:pt x="3689699" y="91250"/>
                    <a:pt x="3690747" y="92488"/>
                  </a:cubicBezTo>
                  <a:lnTo>
                    <a:pt x="3691605" y="91916"/>
                  </a:lnTo>
                  <a:lnTo>
                    <a:pt x="3691605" y="91916"/>
                  </a:lnTo>
                  <a:close/>
                  <a:moveTo>
                    <a:pt x="3731133" y="45244"/>
                  </a:moveTo>
                  <a:lnTo>
                    <a:pt x="3731133" y="14764"/>
                  </a:lnTo>
                  <a:cubicBezTo>
                    <a:pt x="3732276" y="13335"/>
                    <a:pt x="3732943" y="12859"/>
                    <a:pt x="3734943" y="12763"/>
                  </a:cubicBezTo>
                  <a:lnTo>
                    <a:pt x="3734943" y="11335"/>
                  </a:lnTo>
                  <a:lnTo>
                    <a:pt x="3705797" y="11335"/>
                  </a:lnTo>
                  <a:lnTo>
                    <a:pt x="3705797" y="12763"/>
                  </a:lnTo>
                  <a:cubicBezTo>
                    <a:pt x="3707607" y="12954"/>
                    <a:pt x="3708463" y="13335"/>
                    <a:pt x="3709606" y="14764"/>
                  </a:cubicBezTo>
                  <a:lnTo>
                    <a:pt x="3709606" y="98203"/>
                  </a:lnTo>
                  <a:cubicBezTo>
                    <a:pt x="3708654" y="99536"/>
                    <a:pt x="3707511" y="100203"/>
                    <a:pt x="3705797" y="100203"/>
                  </a:cubicBezTo>
                  <a:lnTo>
                    <a:pt x="3705797" y="101632"/>
                  </a:lnTo>
                  <a:lnTo>
                    <a:pt x="3734943" y="101632"/>
                  </a:lnTo>
                  <a:lnTo>
                    <a:pt x="3734943" y="100203"/>
                  </a:lnTo>
                  <a:cubicBezTo>
                    <a:pt x="3733705" y="100203"/>
                    <a:pt x="3732181" y="99536"/>
                    <a:pt x="3731133" y="98203"/>
                  </a:cubicBezTo>
                  <a:lnTo>
                    <a:pt x="3731133" y="65056"/>
                  </a:lnTo>
                  <a:lnTo>
                    <a:pt x="3775329" y="65056"/>
                  </a:lnTo>
                  <a:lnTo>
                    <a:pt x="3775329" y="98203"/>
                  </a:lnTo>
                  <a:cubicBezTo>
                    <a:pt x="3774472" y="99536"/>
                    <a:pt x="3773329" y="100013"/>
                    <a:pt x="3771519" y="100203"/>
                  </a:cubicBezTo>
                  <a:lnTo>
                    <a:pt x="3771519" y="101632"/>
                  </a:lnTo>
                  <a:lnTo>
                    <a:pt x="3800665" y="101632"/>
                  </a:lnTo>
                  <a:lnTo>
                    <a:pt x="3800665" y="100203"/>
                  </a:lnTo>
                  <a:cubicBezTo>
                    <a:pt x="3799237" y="100013"/>
                    <a:pt x="3797903" y="99727"/>
                    <a:pt x="3796951" y="98203"/>
                  </a:cubicBezTo>
                  <a:lnTo>
                    <a:pt x="3796951" y="14764"/>
                  </a:lnTo>
                  <a:cubicBezTo>
                    <a:pt x="3798094" y="13525"/>
                    <a:pt x="3798951" y="13049"/>
                    <a:pt x="3800665" y="12763"/>
                  </a:cubicBezTo>
                  <a:lnTo>
                    <a:pt x="3800665" y="11335"/>
                  </a:lnTo>
                  <a:lnTo>
                    <a:pt x="3771519" y="11335"/>
                  </a:lnTo>
                  <a:lnTo>
                    <a:pt x="3771519" y="12763"/>
                  </a:lnTo>
                  <a:cubicBezTo>
                    <a:pt x="3773519" y="13049"/>
                    <a:pt x="3774282" y="13525"/>
                    <a:pt x="3775329" y="14764"/>
                  </a:cubicBezTo>
                  <a:lnTo>
                    <a:pt x="3775329" y="45244"/>
                  </a:lnTo>
                  <a:lnTo>
                    <a:pt x="3731133" y="45244"/>
                  </a:lnTo>
                  <a:lnTo>
                    <a:pt x="3731133" y="45244"/>
                  </a:lnTo>
                  <a:close/>
                  <a:moveTo>
                    <a:pt x="3888105" y="98679"/>
                  </a:moveTo>
                  <a:cubicBezTo>
                    <a:pt x="3888962" y="99727"/>
                    <a:pt x="3886105" y="100013"/>
                    <a:pt x="3884486" y="100203"/>
                  </a:cubicBezTo>
                  <a:lnTo>
                    <a:pt x="3884486" y="101632"/>
                  </a:lnTo>
                  <a:lnTo>
                    <a:pt x="3910394" y="101632"/>
                  </a:lnTo>
                  <a:lnTo>
                    <a:pt x="3910394" y="100203"/>
                  </a:lnTo>
                  <a:cubicBezTo>
                    <a:pt x="3908298" y="99917"/>
                    <a:pt x="3907632" y="99536"/>
                    <a:pt x="3906583" y="98203"/>
                  </a:cubicBezTo>
                  <a:lnTo>
                    <a:pt x="3906583" y="14764"/>
                  </a:lnTo>
                  <a:cubicBezTo>
                    <a:pt x="3907536" y="13525"/>
                    <a:pt x="3908393" y="13049"/>
                    <a:pt x="3910394" y="12763"/>
                  </a:cubicBezTo>
                  <a:lnTo>
                    <a:pt x="3910394" y="11335"/>
                  </a:lnTo>
                  <a:lnTo>
                    <a:pt x="3885438" y="11335"/>
                  </a:lnTo>
                  <a:lnTo>
                    <a:pt x="3885438" y="12763"/>
                  </a:lnTo>
                  <a:cubicBezTo>
                    <a:pt x="3887439" y="13049"/>
                    <a:pt x="3888391" y="13525"/>
                    <a:pt x="3889248" y="14764"/>
                  </a:cubicBezTo>
                  <a:lnTo>
                    <a:pt x="3889248" y="66199"/>
                  </a:lnTo>
                  <a:lnTo>
                    <a:pt x="3847243" y="13811"/>
                  </a:lnTo>
                  <a:cubicBezTo>
                    <a:pt x="3848672" y="13335"/>
                    <a:pt x="3849624" y="13049"/>
                    <a:pt x="3851434" y="12763"/>
                  </a:cubicBezTo>
                  <a:lnTo>
                    <a:pt x="3851434" y="11335"/>
                  </a:lnTo>
                  <a:lnTo>
                    <a:pt x="3820858" y="11335"/>
                  </a:lnTo>
                  <a:lnTo>
                    <a:pt x="3820858" y="12763"/>
                  </a:lnTo>
                  <a:cubicBezTo>
                    <a:pt x="3822954" y="13049"/>
                    <a:pt x="3823811" y="13525"/>
                    <a:pt x="3824669" y="14764"/>
                  </a:cubicBezTo>
                  <a:lnTo>
                    <a:pt x="3824669" y="98203"/>
                  </a:lnTo>
                  <a:cubicBezTo>
                    <a:pt x="3823811" y="99536"/>
                    <a:pt x="3823145" y="99917"/>
                    <a:pt x="3820858" y="100203"/>
                  </a:cubicBezTo>
                  <a:lnTo>
                    <a:pt x="3820858" y="101632"/>
                  </a:lnTo>
                  <a:lnTo>
                    <a:pt x="3845814" y="101632"/>
                  </a:lnTo>
                  <a:lnTo>
                    <a:pt x="3845814" y="100203"/>
                  </a:lnTo>
                  <a:cubicBezTo>
                    <a:pt x="3843719" y="99917"/>
                    <a:pt x="3843052" y="99536"/>
                    <a:pt x="3842004" y="98203"/>
                  </a:cubicBezTo>
                  <a:lnTo>
                    <a:pt x="3842004" y="41338"/>
                  </a:lnTo>
                  <a:lnTo>
                    <a:pt x="3888105" y="98679"/>
                  </a:lnTo>
                  <a:lnTo>
                    <a:pt x="3888105" y="98679"/>
                  </a:lnTo>
                  <a:close/>
                  <a:moveTo>
                    <a:pt x="3974687" y="85058"/>
                  </a:moveTo>
                  <a:cubicBezTo>
                    <a:pt x="3957923" y="85058"/>
                    <a:pt x="3948874" y="72962"/>
                    <a:pt x="3948874" y="56579"/>
                  </a:cubicBezTo>
                  <a:cubicBezTo>
                    <a:pt x="3948874" y="40196"/>
                    <a:pt x="3957923" y="27908"/>
                    <a:pt x="3974687" y="27908"/>
                  </a:cubicBezTo>
                  <a:cubicBezTo>
                    <a:pt x="3991451" y="27908"/>
                    <a:pt x="4000310" y="40100"/>
                    <a:pt x="4000310" y="56579"/>
                  </a:cubicBezTo>
                  <a:cubicBezTo>
                    <a:pt x="4000310" y="72962"/>
                    <a:pt x="3991451" y="85058"/>
                    <a:pt x="3974687" y="85058"/>
                  </a:cubicBezTo>
                  <a:lnTo>
                    <a:pt x="3974687" y="85058"/>
                  </a:lnTo>
                  <a:close/>
                  <a:moveTo>
                    <a:pt x="3974687" y="9525"/>
                  </a:moveTo>
                  <a:cubicBezTo>
                    <a:pt x="3942302" y="9525"/>
                    <a:pt x="3926300" y="32004"/>
                    <a:pt x="3926300" y="56483"/>
                  </a:cubicBezTo>
                  <a:cubicBezTo>
                    <a:pt x="3926300" y="80963"/>
                    <a:pt x="3942302" y="103537"/>
                    <a:pt x="3974687" y="103537"/>
                  </a:cubicBezTo>
                  <a:cubicBezTo>
                    <a:pt x="4007073" y="103537"/>
                    <a:pt x="4022979" y="80867"/>
                    <a:pt x="4022979" y="56483"/>
                  </a:cubicBezTo>
                  <a:cubicBezTo>
                    <a:pt x="4022979" y="32004"/>
                    <a:pt x="4007073" y="9525"/>
                    <a:pt x="3974687" y="9525"/>
                  </a:cubicBezTo>
                  <a:lnTo>
                    <a:pt x="3974687" y="9525"/>
                  </a:lnTo>
                  <a:close/>
                  <a:moveTo>
                    <a:pt x="4067937" y="11335"/>
                  </a:moveTo>
                  <a:lnTo>
                    <a:pt x="4038790" y="11335"/>
                  </a:lnTo>
                  <a:lnTo>
                    <a:pt x="4038790" y="12763"/>
                  </a:lnTo>
                  <a:cubicBezTo>
                    <a:pt x="4040791" y="13049"/>
                    <a:pt x="4041553" y="13335"/>
                    <a:pt x="4042601" y="14669"/>
                  </a:cubicBezTo>
                  <a:lnTo>
                    <a:pt x="4042601" y="98393"/>
                  </a:lnTo>
                  <a:cubicBezTo>
                    <a:pt x="4041743" y="99631"/>
                    <a:pt x="4040886" y="100108"/>
                    <a:pt x="4038790" y="100298"/>
                  </a:cubicBezTo>
                  <a:lnTo>
                    <a:pt x="4038790" y="101727"/>
                  </a:lnTo>
                  <a:lnTo>
                    <a:pt x="4115181" y="101727"/>
                  </a:lnTo>
                  <a:cubicBezTo>
                    <a:pt x="4116324" y="101727"/>
                    <a:pt x="4117182" y="103442"/>
                    <a:pt x="4117277" y="105918"/>
                  </a:cubicBezTo>
                  <a:lnTo>
                    <a:pt x="4118515" y="105918"/>
                  </a:lnTo>
                  <a:lnTo>
                    <a:pt x="4118515" y="77438"/>
                  </a:lnTo>
                  <a:lnTo>
                    <a:pt x="4117086" y="77438"/>
                  </a:lnTo>
                  <a:cubicBezTo>
                    <a:pt x="4116991" y="80486"/>
                    <a:pt x="4116419" y="81629"/>
                    <a:pt x="4115086" y="81629"/>
                  </a:cubicBezTo>
                  <a:lnTo>
                    <a:pt x="4064032" y="81629"/>
                  </a:lnTo>
                  <a:lnTo>
                    <a:pt x="4064032" y="14764"/>
                  </a:lnTo>
                  <a:cubicBezTo>
                    <a:pt x="4064984" y="13525"/>
                    <a:pt x="4065842" y="13240"/>
                    <a:pt x="4067842" y="12859"/>
                  </a:cubicBezTo>
                  <a:lnTo>
                    <a:pt x="4067842" y="11335"/>
                  </a:lnTo>
                  <a:lnTo>
                    <a:pt x="4067937" y="11335"/>
                  </a:lnTo>
                  <a:close/>
                  <a:moveTo>
                    <a:pt x="4177951" y="85058"/>
                  </a:moveTo>
                  <a:cubicBezTo>
                    <a:pt x="4161187" y="85058"/>
                    <a:pt x="4152138" y="72962"/>
                    <a:pt x="4152138" y="56579"/>
                  </a:cubicBezTo>
                  <a:cubicBezTo>
                    <a:pt x="4152138" y="40196"/>
                    <a:pt x="4161187" y="27908"/>
                    <a:pt x="4177951" y="27908"/>
                  </a:cubicBezTo>
                  <a:cubicBezTo>
                    <a:pt x="4194715" y="27908"/>
                    <a:pt x="4203573" y="40100"/>
                    <a:pt x="4203573" y="56579"/>
                  </a:cubicBezTo>
                  <a:cubicBezTo>
                    <a:pt x="4203573" y="72962"/>
                    <a:pt x="4194715" y="85058"/>
                    <a:pt x="4177951" y="85058"/>
                  </a:cubicBezTo>
                  <a:lnTo>
                    <a:pt x="4177951" y="85058"/>
                  </a:lnTo>
                  <a:close/>
                  <a:moveTo>
                    <a:pt x="4177951" y="9525"/>
                  </a:moveTo>
                  <a:cubicBezTo>
                    <a:pt x="4145566" y="9525"/>
                    <a:pt x="4129564" y="32004"/>
                    <a:pt x="4129564" y="56483"/>
                  </a:cubicBezTo>
                  <a:cubicBezTo>
                    <a:pt x="4129564" y="80963"/>
                    <a:pt x="4145566" y="103537"/>
                    <a:pt x="4177951" y="103537"/>
                  </a:cubicBezTo>
                  <a:cubicBezTo>
                    <a:pt x="4210336" y="103537"/>
                    <a:pt x="4226242" y="80867"/>
                    <a:pt x="4226242" y="56483"/>
                  </a:cubicBezTo>
                  <a:cubicBezTo>
                    <a:pt x="4226242" y="32004"/>
                    <a:pt x="4210336" y="9525"/>
                    <a:pt x="4177951" y="9525"/>
                  </a:cubicBezTo>
                  <a:lnTo>
                    <a:pt x="4177951" y="9525"/>
                  </a:lnTo>
                  <a:close/>
                  <a:moveTo>
                    <a:pt x="4339399" y="89725"/>
                  </a:moveTo>
                  <a:cubicBezTo>
                    <a:pt x="4335780" y="89725"/>
                    <a:pt x="4335590" y="89249"/>
                    <a:pt x="4335590" y="87249"/>
                  </a:cubicBezTo>
                  <a:lnTo>
                    <a:pt x="4335590" y="55912"/>
                  </a:lnTo>
                  <a:cubicBezTo>
                    <a:pt x="4335590" y="54483"/>
                    <a:pt x="4336733" y="53245"/>
                    <a:pt x="4339399" y="52959"/>
                  </a:cubicBezTo>
                  <a:lnTo>
                    <a:pt x="4339399" y="51530"/>
                  </a:lnTo>
                  <a:lnTo>
                    <a:pt x="4292917" y="51530"/>
                  </a:lnTo>
                  <a:cubicBezTo>
                    <a:pt x="4292251" y="51530"/>
                    <a:pt x="4291680" y="49625"/>
                    <a:pt x="4291203" y="47339"/>
                  </a:cubicBezTo>
                  <a:lnTo>
                    <a:pt x="4289965" y="47339"/>
                  </a:lnTo>
                  <a:lnTo>
                    <a:pt x="4289965" y="73533"/>
                  </a:lnTo>
                  <a:lnTo>
                    <a:pt x="4291203" y="73533"/>
                  </a:lnTo>
                  <a:cubicBezTo>
                    <a:pt x="4291489" y="71342"/>
                    <a:pt x="4292156" y="70009"/>
                    <a:pt x="4293299" y="70009"/>
                  </a:cubicBezTo>
                  <a:lnTo>
                    <a:pt x="4313968" y="70009"/>
                  </a:lnTo>
                  <a:lnTo>
                    <a:pt x="4313968" y="81725"/>
                  </a:lnTo>
                  <a:cubicBezTo>
                    <a:pt x="4311206" y="83153"/>
                    <a:pt x="4303681" y="84963"/>
                    <a:pt x="4294346" y="84963"/>
                  </a:cubicBezTo>
                  <a:cubicBezTo>
                    <a:pt x="4268153" y="84963"/>
                    <a:pt x="4262438" y="66675"/>
                    <a:pt x="4262438" y="56483"/>
                  </a:cubicBezTo>
                  <a:cubicBezTo>
                    <a:pt x="4262438" y="42196"/>
                    <a:pt x="4272344" y="27813"/>
                    <a:pt x="4292156" y="27813"/>
                  </a:cubicBezTo>
                  <a:cubicBezTo>
                    <a:pt x="4304729" y="27813"/>
                    <a:pt x="4321874" y="35528"/>
                    <a:pt x="4321874" y="38386"/>
                  </a:cubicBezTo>
                  <a:cubicBezTo>
                    <a:pt x="4321874" y="38671"/>
                    <a:pt x="4321492" y="40862"/>
                    <a:pt x="4321016" y="41624"/>
                  </a:cubicBezTo>
                  <a:lnTo>
                    <a:pt x="4322255" y="42196"/>
                  </a:lnTo>
                  <a:lnTo>
                    <a:pt x="4333018" y="17145"/>
                  </a:lnTo>
                  <a:lnTo>
                    <a:pt x="4332066" y="16669"/>
                  </a:lnTo>
                  <a:cubicBezTo>
                    <a:pt x="4331399" y="18193"/>
                    <a:pt x="4330637" y="18669"/>
                    <a:pt x="4329874" y="18669"/>
                  </a:cubicBezTo>
                  <a:cubicBezTo>
                    <a:pt x="4327208" y="18669"/>
                    <a:pt x="4314921" y="9335"/>
                    <a:pt x="4293203" y="9335"/>
                  </a:cubicBezTo>
                  <a:cubicBezTo>
                    <a:pt x="4257199" y="9335"/>
                    <a:pt x="4239958" y="33052"/>
                    <a:pt x="4239958" y="55912"/>
                  </a:cubicBezTo>
                  <a:cubicBezTo>
                    <a:pt x="4239958" y="77629"/>
                    <a:pt x="4256151" y="103251"/>
                    <a:pt x="4292632" y="103251"/>
                  </a:cubicBezTo>
                  <a:cubicBezTo>
                    <a:pt x="4296632" y="103251"/>
                    <a:pt x="4317302" y="103061"/>
                    <a:pt x="4339495" y="90869"/>
                  </a:cubicBezTo>
                  <a:lnTo>
                    <a:pt x="4339495" y="89725"/>
                  </a:lnTo>
                  <a:lnTo>
                    <a:pt x="4339399" y="89725"/>
                  </a:lnTo>
                  <a:close/>
                  <a:moveTo>
                    <a:pt x="4447889" y="15526"/>
                  </a:moveTo>
                  <a:cubicBezTo>
                    <a:pt x="4449128" y="13621"/>
                    <a:pt x="4450366" y="12859"/>
                    <a:pt x="4452366" y="12763"/>
                  </a:cubicBezTo>
                  <a:lnTo>
                    <a:pt x="4452366" y="11335"/>
                  </a:lnTo>
                  <a:lnTo>
                    <a:pt x="4423315" y="11335"/>
                  </a:lnTo>
                  <a:lnTo>
                    <a:pt x="4423315" y="12763"/>
                  </a:lnTo>
                  <a:cubicBezTo>
                    <a:pt x="4425696" y="12954"/>
                    <a:pt x="4426934" y="13525"/>
                    <a:pt x="4427792" y="14954"/>
                  </a:cubicBezTo>
                  <a:lnTo>
                    <a:pt x="4404455" y="50578"/>
                  </a:lnTo>
                  <a:lnTo>
                    <a:pt x="4381691" y="14192"/>
                  </a:lnTo>
                  <a:cubicBezTo>
                    <a:pt x="4383786" y="13240"/>
                    <a:pt x="4385025" y="12954"/>
                    <a:pt x="4386548" y="12763"/>
                  </a:cubicBezTo>
                  <a:lnTo>
                    <a:pt x="4386548" y="11335"/>
                  </a:lnTo>
                  <a:lnTo>
                    <a:pt x="4353402" y="11335"/>
                  </a:lnTo>
                  <a:lnTo>
                    <a:pt x="4353402" y="12763"/>
                  </a:lnTo>
                  <a:cubicBezTo>
                    <a:pt x="4354354" y="12954"/>
                    <a:pt x="4355116" y="13049"/>
                    <a:pt x="4357021" y="13811"/>
                  </a:cubicBezTo>
                  <a:lnTo>
                    <a:pt x="4391597" y="68771"/>
                  </a:lnTo>
                  <a:lnTo>
                    <a:pt x="4391597" y="98203"/>
                  </a:lnTo>
                  <a:cubicBezTo>
                    <a:pt x="4390930" y="99536"/>
                    <a:pt x="4390359" y="99917"/>
                    <a:pt x="4387787" y="100203"/>
                  </a:cubicBezTo>
                  <a:lnTo>
                    <a:pt x="4387787" y="101632"/>
                  </a:lnTo>
                  <a:lnTo>
                    <a:pt x="4416933" y="101632"/>
                  </a:lnTo>
                  <a:lnTo>
                    <a:pt x="4416933" y="100203"/>
                  </a:lnTo>
                  <a:cubicBezTo>
                    <a:pt x="4414838" y="99917"/>
                    <a:pt x="4414171" y="99536"/>
                    <a:pt x="4413123" y="98203"/>
                  </a:cubicBezTo>
                  <a:lnTo>
                    <a:pt x="4413123" y="68771"/>
                  </a:lnTo>
                  <a:lnTo>
                    <a:pt x="4447889" y="1552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zh-CN" sz="100"/>
            </a:p>
          </p:txBody>
        </p:sp>
      </p:grpSp>
      <p:sp>
        <p:nvSpPr>
          <p:cNvPr id="90" name="文本框 89"/>
          <p:cNvSpPr txBox="1"/>
          <p:nvPr/>
        </p:nvSpPr>
        <p:spPr bwMode="auto">
          <a:xfrm>
            <a:off x="3798805" y="3965470"/>
            <a:ext cx="1546627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800" b="1">
                <a:solidFill>
                  <a:schemeClr val="bg2">
                    <a:lumMod val="25000"/>
                  </a:schemeClr>
                </a:solidFill>
                <a:latin typeface="华文隶书"/>
                <a:ea typeface="华文隶书"/>
                <a:cs typeface="Times New Roman"/>
              </a:rPr>
              <a:t>2024 </a:t>
            </a:r>
            <a:r>
              <a:rPr lang="zh-CN" sz="1800" b="1">
                <a:solidFill>
                  <a:schemeClr val="bg2">
                    <a:lumMod val="25000"/>
                  </a:schemeClr>
                </a:solidFill>
                <a:latin typeface="华文隶书"/>
                <a:ea typeface="华文隶书"/>
                <a:cs typeface="Times New Roman"/>
              </a:rPr>
              <a:t>年</a:t>
            </a:r>
            <a:r>
              <a:rPr lang="en-US" sz="1800" b="1">
                <a:solidFill>
                  <a:schemeClr val="bg2">
                    <a:lumMod val="25000"/>
                  </a:schemeClr>
                </a:solidFill>
                <a:latin typeface="华文隶书"/>
                <a:ea typeface="华文隶书"/>
                <a:cs typeface="Times New Roman"/>
              </a:rPr>
              <a:t>9</a:t>
            </a:r>
            <a:r>
              <a:rPr lang="zh-CN" sz="1800" b="1">
                <a:solidFill>
                  <a:schemeClr val="bg2">
                    <a:lumMod val="25000"/>
                  </a:schemeClr>
                </a:solidFill>
                <a:latin typeface="华文隶书"/>
                <a:ea typeface="华文隶书"/>
                <a:cs typeface="Times New Roman"/>
              </a:rPr>
              <a:t>月</a:t>
            </a:r>
            <a:endParaRPr lang="zh-CN" sz="1800" b="1">
              <a:solidFill>
                <a:schemeClr val="bg2">
                  <a:lumMod val="25000"/>
                </a:schemeClr>
              </a:solidFill>
              <a:latin typeface="华文隶书"/>
              <a:ea typeface="华文隶书"/>
              <a:cs typeface="Times New Roman"/>
            </a:endParaRPr>
          </a:p>
        </p:txBody>
      </p:sp>
      <p:pic>
        <p:nvPicPr>
          <p:cNvPr id="91" name="图片 90"/>
          <p:cNvPicPr>
            <a:picLocks noChangeAspect="1"/>
          </p:cNvPicPr>
          <p:nvPr/>
        </p:nvPicPr>
        <p:blipFill>
          <a:blip r:embed="rId3"/>
          <a:srcRect l="0" t="33401" r="80867" b="29165"/>
          <a:stretch/>
        </p:blipFill>
        <p:spPr bwMode="auto">
          <a:xfrm>
            <a:off x="7272841" y="3462274"/>
            <a:ext cx="1871398" cy="1960947"/>
          </a:xfrm>
          <a:prstGeom prst="rect">
            <a:avLst/>
          </a:prstGeom>
        </p:spPr>
      </p:pic>
      <p:grpSp>
        <p:nvGrpSpPr>
          <p:cNvPr id="92" name="组合 91"/>
          <p:cNvGrpSpPr/>
          <p:nvPr/>
        </p:nvGrpSpPr>
        <p:grpSpPr bwMode="auto">
          <a:xfrm>
            <a:off x="2046732" y="4689389"/>
            <a:ext cx="5050771" cy="368300"/>
            <a:chOff x="2687782" y="789709"/>
            <a:chExt cx="6733309" cy="490990"/>
          </a:xfrm>
        </p:grpSpPr>
        <p:sp>
          <p:nvSpPr>
            <p:cNvPr id="93" name="文本框 92"/>
            <p:cNvSpPr txBox="1"/>
            <p:nvPr/>
          </p:nvSpPr>
          <p:spPr bwMode="auto">
            <a:xfrm>
              <a:off x="4114800" y="789709"/>
              <a:ext cx="3879272" cy="4909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defRPr/>
              </a:pPr>
              <a:r>
                <a:rPr lang="zh-CN" sz="1800" b="1">
                  <a:solidFill>
                    <a:schemeClr val="bg2">
                      <a:lumMod val="25000"/>
                    </a:schemeClr>
                  </a:solidFill>
                  <a:latin typeface="华文新魏"/>
                  <a:ea typeface="华文新魏"/>
                </a:rPr>
                <a:t>信义</a:t>
              </a:r>
              <a:r>
                <a:rPr lang="en-US" sz="1800" b="1">
                  <a:solidFill>
                    <a:schemeClr val="bg2">
                      <a:lumMod val="25000"/>
                    </a:schemeClr>
                  </a:solidFill>
                  <a:latin typeface="华文新魏"/>
                  <a:ea typeface="华文新魏"/>
                </a:rPr>
                <a:t>·</a:t>
              </a:r>
              <a:r>
                <a:rPr lang="zh-CN" sz="1800" b="1">
                  <a:solidFill>
                    <a:schemeClr val="bg2">
                      <a:lumMod val="25000"/>
                    </a:schemeClr>
                  </a:solidFill>
                  <a:latin typeface="华文新魏"/>
                  <a:ea typeface="华文新魏"/>
                </a:rPr>
                <a:t>勤爱</a:t>
              </a:r>
              <a:r>
                <a:rPr lang="en-US" sz="1800" b="1">
                  <a:solidFill>
                    <a:schemeClr val="bg2">
                      <a:lumMod val="25000"/>
                    </a:schemeClr>
                  </a:solidFill>
                  <a:latin typeface="华文新魏"/>
                  <a:ea typeface="华文新魏"/>
                </a:rPr>
                <a:t>·</a:t>
              </a:r>
              <a:r>
                <a:rPr lang="zh-CN" sz="1800" b="1">
                  <a:solidFill>
                    <a:schemeClr val="bg2">
                      <a:lumMod val="25000"/>
                    </a:schemeClr>
                  </a:solidFill>
                  <a:latin typeface="华文新魏"/>
                  <a:ea typeface="华文新魏"/>
                </a:rPr>
                <a:t>思学</a:t>
              </a:r>
              <a:r>
                <a:rPr lang="en-US" sz="1800" b="1">
                  <a:solidFill>
                    <a:schemeClr val="bg2">
                      <a:lumMod val="25000"/>
                    </a:schemeClr>
                  </a:solidFill>
                  <a:latin typeface="华文新魏"/>
                  <a:ea typeface="华文新魏"/>
                </a:rPr>
                <a:t>·</a:t>
              </a:r>
              <a:r>
                <a:rPr lang="zh-CN" sz="1800" b="1">
                  <a:solidFill>
                    <a:schemeClr val="bg2">
                      <a:lumMod val="25000"/>
                    </a:schemeClr>
                  </a:solidFill>
                  <a:latin typeface="华文新魏"/>
                  <a:ea typeface="华文新魏"/>
                </a:rPr>
                <a:t>志远</a:t>
              </a:r>
              <a:endParaRPr lang="zh-CN" sz="1800" b="1">
                <a:solidFill>
                  <a:schemeClr val="bg2">
                    <a:lumMod val="25000"/>
                  </a:schemeClr>
                </a:solidFill>
                <a:latin typeface="华文新魏"/>
                <a:ea typeface="华文新魏"/>
              </a:endParaRPr>
            </a:p>
          </p:txBody>
        </p:sp>
        <p:cxnSp>
          <p:nvCxnSpPr>
            <p:cNvPr id="94" name="直接连接符 93"/>
            <p:cNvCxnSpPr>
              <a:cxnSpLocks/>
            </p:cNvCxnSpPr>
            <p:nvPr/>
          </p:nvCxnSpPr>
          <p:spPr bwMode="auto">
            <a:xfrm>
              <a:off x="2687782" y="989764"/>
              <a:ext cx="1343891" cy="0"/>
            </a:xfrm>
            <a:prstGeom prst="line">
              <a:avLst/>
            </a:prstGeom>
            <a:ln>
              <a:solidFill>
                <a:srgbClr val="08368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直接连接符 94"/>
            <p:cNvCxnSpPr>
              <a:cxnSpLocks/>
            </p:cNvCxnSpPr>
            <p:nvPr/>
          </p:nvCxnSpPr>
          <p:spPr bwMode="auto">
            <a:xfrm>
              <a:off x="8077200" y="989764"/>
              <a:ext cx="1343891" cy="0"/>
            </a:xfrm>
            <a:prstGeom prst="line">
              <a:avLst/>
            </a:prstGeom>
            <a:ln>
              <a:solidFill>
                <a:srgbClr val="08368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868" name="TextBox 1"/>
          <p:cNvSpPr txBox="1"/>
          <p:nvPr/>
        </p:nvSpPr>
        <p:spPr bwMode="auto">
          <a:xfrm>
            <a:off x="2248853" y="1993265"/>
            <a:ext cx="4537075" cy="874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R="0" algn="ctr" defTabSz="914400">
              <a:buClrTx/>
              <a:buSzTx/>
              <a:buFont typeface="Arial"/>
              <a:buNone/>
              <a:defRPr/>
            </a:pPr>
            <a:r>
              <a:rPr lang="zh-CN" sz="4800" b="1" cap="none" spc="0">
                <a:solidFill>
                  <a:srgbClr val="C00000"/>
                </a:solidFill>
                <a:latin typeface="微软雅黑"/>
                <a:ea typeface="微软雅黑"/>
                <a:cs typeface="Arial"/>
              </a:rPr>
              <a:t>谢   谢！</a:t>
            </a:r>
            <a:endParaRPr lang="zh-CN" sz="4800" b="1" cap="none" spc="0">
              <a:solidFill>
                <a:srgbClr val="C00000"/>
              </a:solidFill>
              <a:latin typeface="微软雅黑"/>
              <a:ea typeface="微软雅黑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spd="slow" p14:dur="1500" advClick="1" advTm="0">
        <p:fade thruBlk="0"/>
      </p:transition>
    </mc:Choice>
    <mc:Fallback>
      <p:transition spd="slow" advClick="1" advTm="0">
        <p:fade thruBlk="0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<Relationships xmlns="http://schemas.openxmlformats.org/package/2006/relationships"></Relationships>
</file>

<file path=ppt/theme/_rels/theme2.xml.rels><?xml version="1.0" encoding="UTF-8" standalone="yes"?><Relationships xmlns="http://schemas.openxmlformats.org/package/2006/relationships"></Relationships>
</file>

<file path=ppt/theme/_rels/theme3.xml.rels><?xml version="1.0" encoding="UTF-8" standalone="yes"?><Relationships xmlns="http://schemas.openxmlformats.org/package/2006/relationships"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Office 主题​​">
  <a:themeElements>
    <a:clrScheme name="自定义 14">
      <a:dk1>
        <a:sysClr val="windowText" lastClr="000000"/>
      </a:dk1>
      <a:lt1>
        <a:sysClr val="window" lastClr="FFFFFF"/>
      </a:lt1>
      <a:dk2>
        <a:srgbClr val="014C83"/>
      </a:dk2>
      <a:lt2>
        <a:srgbClr val="EEECE1"/>
      </a:lt2>
      <a:accent1>
        <a:srgbClr val="014C8D"/>
      </a:accent1>
      <a:accent2>
        <a:srgbClr val="012E57"/>
      </a:accent2>
      <a:accent3>
        <a:srgbClr val="24673E"/>
      </a:accent3>
      <a:accent4>
        <a:srgbClr val="3371A4"/>
      </a:accent4>
      <a:accent5>
        <a:srgbClr val="4BACC6"/>
      </a:accent5>
      <a:accent6>
        <a:srgbClr val="7FA6C7"/>
      </a:accent6>
      <a:hlink>
        <a:srgbClr val="0000FF"/>
      </a:hlink>
      <a:folHlink>
        <a:srgbClr val="CDDBE8"/>
      </a:folHlink>
    </a:clrScheme>
    <a:fontScheme name="微软雅黑">
      <a:majorFont>
        <a:latin typeface="Franklin Gothic Medium"/>
        <a:ea typeface="微软雅黑"/>
        <a:cs typeface="Arial"/>
      </a:majorFont>
      <a:minorFont>
        <a:latin typeface="Franklin Gothic Medium"/>
        <a:ea typeface="微软雅黑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</a:theme>
</file>

<file path=ppt/theme/theme2.xml><?xml version="1.0" encoding="utf-8"?>
<a:theme xmlns:a="http://schemas.openxmlformats.org/drawingml/2006/main" xmlns:r="http://schemas.openxmlformats.org/officeDocument/2006/relationships" xmlns:p="http://schemas.openxmlformats.org/presentationml/2006/main" name="2_Office 主题​​">
  <a:themeElements>
    <a:clrScheme name="自定义 14">
      <a:dk1>
        <a:sysClr val="windowText" lastClr="000000"/>
      </a:dk1>
      <a:lt1>
        <a:sysClr val="window" lastClr="FFFFFF"/>
      </a:lt1>
      <a:dk2>
        <a:srgbClr val="014C83"/>
      </a:dk2>
      <a:lt2>
        <a:srgbClr val="EEECE1"/>
      </a:lt2>
      <a:accent1>
        <a:srgbClr val="014C8D"/>
      </a:accent1>
      <a:accent2>
        <a:srgbClr val="012E57"/>
      </a:accent2>
      <a:accent3>
        <a:srgbClr val="24673E"/>
      </a:accent3>
      <a:accent4>
        <a:srgbClr val="3371A4"/>
      </a:accent4>
      <a:accent5>
        <a:srgbClr val="4BACC6"/>
      </a:accent5>
      <a:accent6>
        <a:srgbClr val="7FA6C7"/>
      </a:accent6>
      <a:hlink>
        <a:srgbClr val="0000FF"/>
      </a:hlink>
      <a:folHlink>
        <a:srgbClr val="CDDBE8"/>
      </a:folHlink>
    </a:clrScheme>
    <a:fontScheme name="微软雅黑">
      <a:majorFont>
        <a:latin typeface="Franklin Gothic Medium"/>
        <a:ea typeface="微软雅黑"/>
        <a:cs typeface="Arial"/>
      </a:majorFont>
      <a:minorFont>
        <a:latin typeface="Franklin Gothic Medium"/>
        <a:ea typeface="微软雅黑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</a:theme>
</file>

<file path=ppt/theme/theme3.xml><?xml version="1.0" encoding="utf-8"?>
<a:theme xmlns:a="http://schemas.openxmlformats.org/drawingml/2006/main" xmlns:r="http://schemas.openxmlformats.org/officeDocument/2006/relationships" xmlns:p="http://schemas.openxmlformats.org/presentation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等线"/>
        <a:ea typeface="等线"/>
        <a:cs typeface="Arial"/>
      </a:majorFont>
      <a:minorFont>
        <a:latin typeface="等线"/>
        <a:ea typeface="等线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0</Words>
  <Application>ONLYOFFICE/7.5.1.23</Application>
  <DocSecurity>0</DocSecurity>
  <PresentationFormat/>
  <Paragraphs>0</Paragraphs>
  <Slides>9</Slides>
  <Notes>9</Notes>
  <HiddenSlides>0</HiddenSlides>
  <MMClips>2</MMClips>
  <ScaleCrop>0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Theme 1</vt:lpstr>
      <vt:lpstr>Theme 2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Manager/>
  <Company/>
  <LinksUpToDate>0</LinksUpToDate>
  <SharedDoc>0</SharedDoc>
  <HyperlinkBase/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subject/>
  <dc:creator>wangjing</dc:creator>
  <cp:keywords/>
  <dc:description/>
  <dc:identifier/>
  <dc:language/>
  <cp:lastModifiedBy>匿名</cp:lastModifiedBy>
  <cp:revision>803</cp:revision>
  <dcterms:created xsi:type="dcterms:W3CDTF">2011-06-03T14:53:00Z</dcterms:created>
  <dcterms:modified xsi:type="dcterms:W3CDTF">2024-09-05T06:24:57Z</dcterms:modified>
  <cp:category/>
  <cp:contentStatus/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2052-12.1.0.18196</vt:lpwstr>
  </property>
  <property fmtid="{D5CDD505-2E9C-101B-9397-08002B2CF9AE}" pid="3" name="ICV">
    <vt:lpwstr>B32E9E1169044E2D8BBFFAC79B2FC47C_12</vt:lpwstr>
  </property>
</Properties>
</file>